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7" r:id="rId3"/>
    <p:sldId id="274" r:id="rId4"/>
    <p:sldId id="268" r:id="rId5"/>
    <p:sldId id="270" r:id="rId6"/>
    <p:sldId id="269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14A"/>
    <a:srgbClr val="FFFFFF"/>
    <a:srgbClr val="C5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9A5A0-D6FD-400E-BEBC-E29237C2EFC1}" v="6" dt="2022-10-12T15:47:51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d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df"/><Relationship Id="rId5" Type="http://schemas.openxmlformats.org/officeDocument/2006/relationships/image" Target="../media/image2.png"/><Relationship Id="rId4" Type="http://schemas.openxmlformats.org/officeDocument/2006/relationships/image" Target="../media/image2.pd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d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df"/><Relationship Id="rId5" Type="http://schemas.openxmlformats.org/officeDocument/2006/relationships/image" Target="../media/image5.png"/><Relationship Id="rId4" Type="http://schemas.openxmlformats.org/officeDocument/2006/relationships/image" Target="../media/image6.pdf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3029" y="0"/>
            <a:ext cx="12225029" cy="22907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53985" y="2719310"/>
            <a:ext cx="7639754" cy="26809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7046" y="5356087"/>
            <a:ext cx="1511300" cy="127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0951817" y="5664752"/>
            <a:ext cx="1066800" cy="939800"/>
          </a:xfrm>
          <a:prstGeom prst="rect">
            <a:avLst/>
          </a:prstGeom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C23EE8C5-22CA-6FC8-2774-52CEEA07805E}"/>
              </a:ext>
            </a:extLst>
          </p:cNvPr>
          <p:cNvSpPr txBox="1">
            <a:spLocks/>
          </p:cNvSpPr>
          <p:nvPr/>
        </p:nvSpPr>
        <p:spPr>
          <a:xfrm>
            <a:off x="2678679" y="5502106"/>
            <a:ext cx="6801612" cy="939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15814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rgbClr val="15814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rgbClr val="15814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</p:spTree>
    <p:extLst>
      <p:ext uri="{BB962C8B-B14F-4D97-AF65-F5344CB8AC3E}">
        <p14:creationId xmlns:p14="http://schemas.microsoft.com/office/powerpoint/2010/main" val="236823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25029" cy="2290732"/>
          </a:xfrm>
          <a:prstGeom prst="rect">
            <a:avLst/>
          </a:prstGeom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143392" y="5929772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15814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rgbClr val="15814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rgbClr val="15814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54252" y="3149523"/>
            <a:ext cx="9459064" cy="25748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01520" y="2461030"/>
            <a:ext cx="1152732" cy="9686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1127225" y="2458875"/>
            <a:ext cx="904909" cy="7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25029" cy="229073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19432" y="6082892"/>
            <a:ext cx="6801612" cy="633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  <p:sp>
        <p:nvSpPr>
          <p:cNvPr id="10" name="Sous-titre 7"/>
          <p:cNvSpPr txBox="1">
            <a:spLocks/>
          </p:cNvSpPr>
          <p:nvPr/>
        </p:nvSpPr>
        <p:spPr>
          <a:xfrm>
            <a:off x="1909048" y="2766598"/>
            <a:ext cx="7841148" cy="3601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Opening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unprecedented geo-economic and geo-political context which calls into question the energy strategy of the European Union and its Member States,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their relations with other countries in the world </a:t>
            </a:r>
          </a:p>
        </p:txBody>
      </p:sp>
    </p:spTree>
    <p:extLst>
      <p:ext uri="{BB962C8B-B14F-4D97-AF65-F5344CB8AC3E}">
        <p14:creationId xmlns:p14="http://schemas.microsoft.com/office/powerpoint/2010/main" val="79641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25029" cy="229073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19432" y="6082892"/>
            <a:ext cx="6801612" cy="633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  <p:sp>
        <p:nvSpPr>
          <p:cNvPr id="10" name="Sous-titre 7"/>
          <p:cNvSpPr txBox="1">
            <a:spLocks/>
          </p:cNvSpPr>
          <p:nvPr/>
        </p:nvSpPr>
        <p:spPr>
          <a:xfrm>
            <a:off x="1909048" y="2766598"/>
            <a:ext cx="7841148" cy="3601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 1</a:t>
            </a:r>
          </a:p>
          <a:p>
            <a:pPr algn="ctr">
              <a:spcAft>
                <a:spcPts val="800"/>
              </a:spcAft>
            </a:pPr>
            <a:r>
              <a:rPr lang="en-GB" sz="24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dynamics of investment in Europe and the world </a:t>
            </a:r>
          </a:p>
          <a:p>
            <a:pPr algn="ctr">
              <a:spcAft>
                <a:spcPts val="800"/>
              </a:spcAft>
            </a:pPr>
            <a:r>
              <a:rPr lang="en-GB" sz="24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GB" sz="24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ince the post-war period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 today, given the unprecedented scale of changes, climate disruption and economic and geopolitical crises</a:t>
            </a:r>
            <a:endParaRPr lang="fr-FR" sz="2400" dirty="0">
              <a:solidFill>
                <a:srgbClr val="15814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25029" cy="229073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19432" y="6082892"/>
            <a:ext cx="6801612" cy="633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  <p:sp>
        <p:nvSpPr>
          <p:cNvPr id="10" name="Sous-titre 7"/>
          <p:cNvSpPr txBox="1">
            <a:spLocks/>
          </p:cNvSpPr>
          <p:nvPr/>
        </p:nvSpPr>
        <p:spPr>
          <a:xfrm>
            <a:off x="1909048" y="2766598"/>
            <a:ext cx="7841148" cy="3601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 2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energy choices of European nations are under pressure from the radical change in relations with Russia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Diversifying gas supplies or/and energy mixes</a:t>
            </a:r>
            <a:endParaRPr lang="en-GB" sz="2800" b="1" dirty="0">
              <a:solidFill>
                <a:srgbClr val="15814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3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25029" cy="229073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19432" y="6082892"/>
            <a:ext cx="6801612" cy="633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  <p:sp>
        <p:nvSpPr>
          <p:cNvPr id="10" name="Sous-titre 7"/>
          <p:cNvSpPr txBox="1">
            <a:spLocks/>
          </p:cNvSpPr>
          <p:nvPr/>
        </p:nvSpPr>
        <p:spPr>
          <a:xfrm>
            <a:off x="1909048" y="2766598"/>
            <a:ext cx="7841148" cy="3601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 3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Cooperation in the nuclear sector and between Member States to expand activities in Europe,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our energy security and remain competitive in the international arena</a:t>
            </a:r>
          </a:p>
        </p:txBody>
      </p:sp>
    </p:spTree>
    <p:extLst>
      <p:ext uri="{BB962C8B-B14F-4D97-AF65-F5344CB8AC3E}">
        <p14:creationId xmlns:p14="http://schemas.microsoft.com/office/powerpoint/2010/main" val="73565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25029" cy="229073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19432" y="6082892"/>
            <a:ext cx="6801612" cy="633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  <p:sp>
        <p:nvSpPr>
          <p:cNvPr id="10" name="Sous-titre 7"/>
          <p:cNvSpPr txBox="1">
            <a:spLocks/>
          </p:cNvSpPr>
          <p:nvPr/>
        </p:nvSpPr>
        <p:spPr>
          <a:xfrm>
            <a:off x="1909048" y="2766598"/>
            <a:ext cx="7841148" cy="3601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Provisional Conclusions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Recommendations for a </a:t>
            </a:r>
            <a:r>
              <a:rPr lang="en-GB" sz="32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coherent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energy transition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Europe</a:t>
            </a:r>
          </a:p>
        </p:txBody>
      </p:sp>
    </p:spTree>
    <p:extLst>
      <p:ext uri="{BB962C8B-B14F-4D97-AF65-F5344CB8AC3E}">
        <p14:creationId xmlns:p14="http://schemas.microsoft.com/office/powerpoint/2010/main" val="301037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25029" cy="229073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19432" y="6082892"/>
            <a:ext cx="6801612" cy="633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  <p:sp>
        <p:nvSpPr>
          <p:cNvPr id="10" name="Sous-titre 7"/>
          <p:cNvSpPr txBox="1">
            <a:spLocks/>
          </p:cNvSpPr>
          <p:nvPr/>
        </p:nvSpPr>
        <p:spPr>
          <a:xfrm>
            <a:off x="1909048" y="2766598"/>
            <a:ext cx="7841148" cy="3601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 3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Cooperation in the nuclear sector and between Member States to expand activities in Europe,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Ensure our energy security and remain competitive in the international arena</a:t>
            </a:r>
          </a:p>
        </p:txBody>
      </p:sp>
    </p:spTree>
    <p:extLst>
      <p:ext uri="{BB962C8B-B14F-4D97-AF65-F5344CB8AC3E}">
        <p14:creationId xmlns:p14="http://schemas.microsoft.com/office/powerpoint/2010/main" val="14828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25029" cy="229073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19432" y="6082892"/>
            <a:ext cx="6801612" cy="633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13 </a:t>
            </a:r>
            <a:r>
              <a:rPr lang="fr-FR" sz="2400" dirty="0" err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October</a:t>
            </a:r>
            <a:r>
              <a:rPr lang="fr-FR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2022 - Brussels</a:t>
            </a:r>
          </a:p>
        </p:txBody>
      </p:sp>
      <p:sp>
        <p:nvSpPr>
          <p:cNvPr id="10" name="Sous-titre 7"/>
          <p:cNvSpPr txBox="1">
            <a:spLocks/>
          </p:cNvSpPr>
          <p:nvPr/>
        </p:nvSpPr>
        <p:spPr>
          <a:xfrm>
            <a:off x="1909048" y="2766598"/>
            <a:ext cx="7841148" cy="3601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Provisional Conclusions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Recommendations for a </a:t>
            </a:r>
            <a:r>
              <a:rPr lang="en-GB" sz="32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coherent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1581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energy transition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15814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Europe</a:t>
            </a:r>
          </a:p>
        </p:txBody>
      </p:sp>
    </p:spTree>
    <p:extLst>
      <p:ext uri="{BB962C8B-B14F-4D97-AF65-F5344CB8AC3E}">
        <p14:creationId xmlns:p14="http://schemas.microsoft.com/office/powerpoint/2010/main" val="1050780335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992</TotalTime>
  <Words>212</Words>
  <Application>Microsoft Office PowerPoint</Application>
  <PresentationFormat>Grand écran</PresentationFormat>
  <Paragraphs>33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Lucida Sans Unicode</vt:lpstr>
      <vt:lpstr>Times New Roman</vt:lpstr>
      <vt:lpstr>Colis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nuclear: a response to the electrical changes in our society in Europe?</dc:title>
  <dc:creator>MA SCHILLING</dc:creator>
  <cp:lastModifiedBy>Claude Fischer Herzog</cp:lastModifiedBy>
  <cp:revision>128</cp:revision>
  <dcterms:created xsi:type="dcterms:W3CDTF">2022-10-11T20:09:00Z</dcterms:created>
  <dcterms:modified xsi:type="dcterms:W3CDTF">2022-10-13T06:43:37Z</dcterms:modified>
</cp:coreProperties>
</file>