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Override2.xml" ContentType="application/vnd.openxmlformats-officedocument.themeOverrid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9" r:id="rId3"/>
    <p:sldMasterId id="2147483710" r:id="rId4"/>
    <p:sldMasterId id="2147483722" r:id="rId5"/>
    <p:sldMasterId id="2147483770" r:id="rId6"/>
  </p:sldMasterIdLst>
  <p:notesMasterIdLst>
    <p:notesMasterId r:id="rId14"/>
  </p:notesMasterIdLst>
  <p:sldIdLst>
    <p:sldId id="256" r:id="rId7"/>
    <p:sldId id="301" r:id="rId8"/>
    <p:sldId id="456" r:id="rId9"/>
    <p:sldId id="260" r:id="rId10"/>
    <p:sldId id="261" r:id="rId11"/>
    <p:sldId id="259" r:id="rId12"/>
    <p:sldId id="262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CB76C-09D0-4840-A272-7BF78565F1AD}" type="datetimeFigureOut">
              <a:rPr lang="fr-BE" smtClean="0"/>
              <a:t>11-10-22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D840A-C83A-466E-8C06-3E0E458254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87304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A96F85-B653-495C-BA4B-1CA0B9FDC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90367BE-5A32-4444-A0F0-ED904B29DE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145705-20FD-47F6-A078-19146622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C365-58B0-49D7-9088-3ABEA840C9CD}" type="datetimeFigureOut">
              <a:rPr lang="fr-BE" smtClean="0"/>
              <a:t>11-10-22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99C547-DB6E-4073-89B4-8938DBCCD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FD26DF-7568-4769-BB7F-555B8C8B5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FA12-5449-42D1-9576-B2591523A8D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56414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527DBE-55C7-459E-AB03-686D89DB0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41F0FB8-ABF0-4E0B-9800-6992392166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5C557D-FC46-41D5-B4FD-F96B03167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C365-58B0-49D7-9088-3ABEA840C9CD}" type="datetimeFigureOut">
              <a:rPr lang="fr-BE" smtClean="0"/>
              <a:t>11-10-22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461E3D-7087-4FDE-84A7-70BABE908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2F6D6E-C0AC-424E-9A11-1F9628A7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FA12-5449-42D1-9576-B2591523A8D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279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C7B1C4D-A30C-4A8A-8FD2-42FCCC8B41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ACF51DE-D783-4FFD-BA84-10F8DB200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8F887E-8536-4159-99BF-3CBEF84A8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C365-58B0-49D7-9088-3ABEA840C9CD}" type="datetimeFigureOut">
              <a:rPr lang="fr-BE" smtClean="0"/>
              <a:t>11-10-22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22713B-B9A3-4943-AAC8-53F6B9EF1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F3B49D-650F-415E-852E-D76609748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FA12-5449-42D1-9576-B2591523A8D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40490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E34C63-90CF-4114-B7C9-76464A6EFB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02B64C0-C334-4440-B15B-B90DF2EF2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17ED13-3C85-4631-8B4C-D37F2EFE4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4CDF-B7D5-4B7F-9388-0FFE5DD9CC2B}" type="datetimeFigureOut">
              <a:rPr lang="fr-BE" smtClean="0"/>
              <a:t>11-10-22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EF3F5A-E0C1-4B87-B6AB-35AEEC13F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816305-D88E-45AF-A6C0-47922C117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83BF-6280-4396-A959-BED2323E01E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34607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1C3B81-5B67-4944-BF7D-0514FDD93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9C4955-706E-4BFE-A70F-7849DFF0F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49571B-7D2C-4A09-8A46-1E00D18B3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4CDF-B7D5-4B7F-9388-0FFE5DD9CC2B}" type="datetimeFigureOut">
              <a:rPr lang="fr-BE" smtClean="0"/>
              <a:t>11-10-22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8E0058-B116-4689-9ED2-5C0EE6270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0E6873-51A4-4431-912A-C367F4FEF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83BF-6280-4396-A959-BED2323E01E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26930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74E8A1-C5C2-4661-9AE7-BCBC5F06F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017A1B-1B1A-46A5-971E-FC20E734E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75A147-67FA-433F-B96C-5BE0FDD88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4CDF-B7D5-4B7F-9388-0FFE5DD9CC2B}" type="datetimeFigureOut">
              <a:rPr lang="fr-BE" smtClean="0"/>
              <a:t>11-10-22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1DFB6F-FB19-4E28-8851-A76215C99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8A7945-46A7-41BA-A074-079C1ECE3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83BF-6280-4396-A959-BED2323E01E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31681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0219C6-35B0-4C6B-9D81-17CF263AA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522DE7-C174-4846-9E54-C6E9D6FF41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8301649-ACDF-40F3-8DD1-516AF052D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3515DCC-CABF-416A-B843-6849E0A4C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4CDF-B7D5-4B7F-9388-0FFE5DD9CC2B}" type="datetimeFigureOut">
              <a:rPr lang="fr-BE" smtClean="0"/>
              <a:t>11-10-22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7F8352D-1ABA-4544-8A0A-5D90E6EEB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8ABA731-3D8E-40EE-9E70-F66A2FA03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83BF-6280-4396-A959-BED2323E01E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16239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9AC1B6-2F88-4976-B658-228DF4452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FBF8D7-1766-4333-881E-C2A34C84C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6314F5-865B-4618-AB86-52DE3F1B8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E419CD-A0C8-42C1-ACE7-F7C2E75967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FEBAA38-A11F-445D-9DE6-0FAC0B4966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51C7A5D-1868-4796-8728-92D5113CC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4CDF-B7D5-4B7F-9388-0FFE5DD9CC2B}" type="datetimeFigureOut">
              <a:rPr lang="fr-BE" smtClean="0"/>
              <a:t>11-10-22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406C503-CE15-4E90-AB48-40AD8980F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C883E8F-A979-4B5C-A73F-9EF70832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83BF-6280-4396-A959-BED2323E01E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37955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2D966B-0C91-439D-BFDF-2E88F90AE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F58FBC0-676A-47E3-AC53-5FD9B2FB6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4CDF-B7D5-4B7F-9388-0FFE5DD9CC2B}" type="datetimeFigureOut">
              <a:rPr lang="fr-BE" smtClean="0"/>
              <a:t>11-10-22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8BBA23E-83AD-4074-BC36-0D1D67311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4F51EFA-8176-47A9-BDB0-23C6B658A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83BF-6280-4396-A959-BED2323E01E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80797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D7DD8EF-B61C-4931-82AE-E38FA3E02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4CDF-B7D5-4B7F-9388-0FFE5DD9CC2B}" type="datetimeFigureOut">
              <a:rPr lang="fr-BE" smtClean="0"/>
              <a:t>11-10-22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5ED7613-F8A7-4D90-98DD-DC6B33678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6D48C67-283A-4798-BE87-E9F4021CB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83BF-6280-4396-A959-BED2323E01E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36959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D33B19-B27A-4DB2-A16A-2622E435C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A23460-6BD9-45E0-B7DF-B59F63F39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80CD30B-AAF8-4F4F-8DCC-F33F909B3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EB53C1D-4287-411D-9E6B-B2F3F653B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4CDF-B7D5-4B7F-9388-0FFE5DD9CC2B}" type="datetimeFigureOut">
              <a:rPr lang="fr-BE" smtClean="0"/>
              <a:t>11-10-22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5FEBC29-5007-4CF8-8104-FD3E7668D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57B84C-62A5-4E4B-8D5E-9A6528AB5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83BF-6280-4396-A959-BED2323E01E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1629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8CBC28-ED71-4CCD-9558-AF8404B5F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246899-E94E-45C8-9730-2F5BBD25B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76D88E-B45B-4F27-89B9-4971ABE39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C365-58B0-49D7-9088-3ABEA840C9CD}" type="datetimeFigureOut">
              <a:rPr lang="fr-BE" smtClean="0"/>
              <a:t>11-10-22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7E561A-0F20-4ABF-B611-B1889E01C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44386E-1FE8-4881-AA3F-9A3542FEB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FA12-5449-42D1-9576-B2591523A8D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318948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1CC9AE-9F8B-4B43-A392-B87F870FC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22D2380-263B-4B6B-A63C-5F8F214A8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CC9FF60-A485-418F-95A4-A6C450F913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AA1BD1C-0645-4610-A083-3EC90CA8A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4CDF-B7D5-4B7F-9388-0FFE5DD9CC2B}" type="datetimeFigureOut">
              <a:rPr lang="fr-BE" smtClean="0"/>
              <a:t>11-10-22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1BCD831-246A-4031-A491-CADB9573A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4A0B2E6-D68F-4E19-9768-D01DF6D6A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83BF-6280-4396-A959-BED2323E01E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06679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E28B46-16B0-4464-AC43-B36F7EE5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8095882-8566-485A-A572-4B9FCBB559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B0C86E-2311-4E1D-84E4-B668E0D3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4CDF-B7D5-4B7F-9388-0FFE5DD9CC2B}" type="datetimeFigureOut">
              <a:rPr lang="fr-BE" smtClean="0"/>
              <a:t>11-10-22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648A95-F757-4FED-B183-B200048F2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08B409-6171-425F-BBB2-8DCACB054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83BF-6280-4396-A959-BED2323E01E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5478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635BB0E-18F9-42C0-949D-C725C05ADF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3BC1E5F-0516-434F-ADF8-F7F6C1071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48786D-83D0-4CBA-9125-512081FF1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4CDF-B7D5-4B7F-9388-0FFE5DD9CC2B}" type="datetimeFigureOut">
              <a:rPr lang="fr-BE" smtClean="0"/>
              <a:t>11-10-22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F30094-AD4E-48EF-B183-F3FFA2A06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F1AFE0-A149-4229-AC00-244B70928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83BF-6280-4396-A959-BED2323E01E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5826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 userDrawn="1"/>
        </p:nvSpPr>
        <p:spPr bwMode="auto">
          <a:xfrm>
            <a:off x="11569853" y="6616700"/>
            <a:ext cx="6223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fld id="{67602FB7-05CF-440C-BE4D-04E84552CAED}" type="slidenum">
              <a:rPr lang="en-GB" altLang="fr-FR" sz="1000" smtClean="0">
                <a:solidFill>
                  <a:srgbClr val="FFFFFF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t>‹N°›</a:t>
            </a:fld>
            <a:endParaRPr lang="en-GB" altLang="fr-FR" sz="10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6858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32529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629400"/>
            <a:ext cx="12192000" cy="2286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64000">
                <a:schemeClr val="bg1">
                  <a:lumMod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2015 Organisation for Economic Co-operation and Development</a:t>
            </a:r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 bwMode="auto">
          <a:xfrm>
            <a:off x="11569853" y="6616700"/>
            <a:ext cx="6223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fld id="{F1E192C2-A009-470A-966C-0216ECD71513}" type="slidenum">
              <a:rPr lang="en-GB" altLang="fr-FR" sz="1000" smtClean="0">
                <a:solidFill>
                  <a:srgbClr val="FFFFFF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t>‹N°›</a:t>
            </a:fld>
            <a:endParaRPr lang="en-GB" altLang="fr-FR" sz="1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587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5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808077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629400"/>
            <a:ext cx="12192000" cy="2286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64000">
                <a:schemeClr val="bg1">
                  <a:lumMod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© 2015 Organisation for Economic Co-operation and Development</a:t>
            </a:r>
          </a:p>
        </p:txBody>
      </p:sp>
      <p:sp>
        <p:nvSpPr>
          <p:cNvPr id="3" name="Slide Number Placeholder 3"/>
          <p:cNvSpPr txBox="1">
            <a:spLocks/>
          </p:cNvSpPr>
          <p:nvPr userDrawn="1"/>
        </p:nvSpPr>
        <p:spPr bwMode="auto">
          <a:xfrm>
            <a:off x="11569853" y="6616700"/>
            <a:ext cx="6223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fld id="{184BD750-9EB0-4E33-B476-8BD74A1FE02B}" type="slidenum">
              <a:rPr lang="en-GB" altLang="fr-FR" sz="1000" smtClean="0">
                <a:solidFill>
                  <a:srgbClr val="FFFFFF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t>‹N°›</a:t>
            </a:fld>
            <a:endParaRPr lang="en-GB" altLang="fr-FR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287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10972800" cy="47244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lide Number Placeholder 3"/>
          <p:cNvSpPr txBox="1">
            <a:spLocks/>
          </p:cNvSpPr>
          <p:nvPr userDrawn="1"/>
        </p:nvSpPr>
        <p:spPr bwMode="auto">
          <a:xfrm>
            <a:off x="11569853" y="6616700"/>
            <a:ext cx="6223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fld id="{184BD750-9EB0-4E33-B476-8BD74A1FE02B}" type="slidenum">
              <a:rPr lang="en-GB" altLang="fr-FR" sz="1000" smtClean="0">
                <a:solidFill>
                  <a:srgbClr val="FFFFFF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t>‹N°›</a:t>
            </a:fld>
            <a:endParaRPr lang="en-GB" altLang="fr-FR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32980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>
            <a:spLocks/>
          </p:cNvSpPr>
          <p:nvPr userDrawn="1"/>
        </p:nvSpPr>
        <p:spPr bwMode="auto">
          <a:xfrm>
            <a:off x="11569853" y="6616700"/>
            <a:ext cx="6223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fld id="{184BD750-9EB0-4E33-B476-8BD74A1FE02B}" type="slidenum">
              <a:rPr lang="en-GB" altLang="fr-FR" sz="1000" smtClean="0">
                <a:solidFill>
                  <a:srgbClr val="FFFFFF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t>‹N°›</a:t>
            </a:fld>
            <a:endParaRPr lang="en-GB" altLang="fr-FR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6506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10972800" cy="47244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 bwMode="auto">
          <a:xfrm>
            <a:off x="11569853" y="6616700"/>
            <a:ext cx="6223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fld id="{184BD750-9EB0-4E33-B476-8BD74A1FE02B}" type="slidenum">
              <a:rPr lang="en-GB" altLang="fr-FR" sz="1000" smtClean="0">
                <a:solidFill>
                  <a:srgbClr val="FFFFFF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t>‹N°›</a:t>
            </a:fld>
            <a:endParaRPr lang="en-GB" altLang="fr-FR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32917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C3A048-7E18-4585-A398-B393FB0E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46B1BA-E489-4186-B810-564C11911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E12A54-7ECA-4242-8EB7-17871AD16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C365-58B0-49D7-9088-3ABEA840C9CD}" type="datetimeFigureOut">
              <a:rPr lang="fr-BE" smtClean="0"/>
              <a:t>11-10-22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E82329-3116-49BE-9842-CC250F7B2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517A44-050A-442E-BE57-3D3B5FD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FA12-5449-42D1-9576-B2591523A8D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116319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10972800" cy="762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10972800" cy="47244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8464073"/>
      </p:ext>
    </p:extLst>
  </p:cSld>
  <p:clrMapOvr>
    <a:masterClrMapping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7"/>
          <p:cNvSpPr txBox="1">
            <a:spLocks noChangeArrowheads="1"/>
          </p:cNvSpPr>
          <p:nvPr/>
        </p:nvSpPr>
        <p:spPr bwMode="auto">
          <a:xfrm>
            <a:off x="3638555" y="6673850"/>
            <a:ext cx="14859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9pPr>
          </a:lstStyle>
          <a:p>
            <a:pPr algn="r"/>
            <a:r>
              <a:rPr lang="de-DE" altLang="en-US" sz="600">
                <a:solidFill>
                  <a:srgbClr val="FFFFFF"/>
                </a:solidFill>
                <a:latin typeface="Calibri" charset="0"/>
                <a:cs typeface="Arial" charset="0"/>
              </a:rPr>
              <a:t>© OECD/IEA 2010 </a:t>
            </a:r>
          </a:p>
        </p:txBody>
      </p:sp>
      <p:sp>
        <p:nvSpPr>
          <p:cNvPr id="4" name="Textfeld 7"/>
          <p:cNvSpPr txBox="1">
            <a:spLocks noChangeArrowheads="1"/>
          </p:cNvSpPr>
          <p:nvPr/>
        </p:nvSpPr>
        <p:spPr bwMode="auto">
          <a:xfrm>
            <a:off x="0" y="6657975"/>
            <a:ext cx="12192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9pPr>
          </a:lstStyle>
          <a:p>
            <a:pPr algn="r"/>
            <a:r>
              <a:rPr lang="de-DE" altLang="en-US" sz="600">
                <a:solidFill>
                  <a:srgbClr val="0070C0"/>
                </a:solidFill>
                <a:latin typeface="Calibri" charset="0"/>
                <a:cs typeface="Arial" charset="0"/>
              </a:rPr>
              <a:t>© OECD/IEA 2015 </a:t>
            </a:r>
          </a:p>
        </p:txBody>
      </p:sp>
    </p:spTree>
    <p:extLst>
      <p:ext uri="{BB962C8B-B14F-4D97-AF65-F5344CB8AC3E}">
        <p14:creationId xmlns:p14="http://schemas.microsoft.com/office/powerpoint/2010/main" val="2975431197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2EDE-A745-45A7-B505-411CFDA84DE4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11/10/2022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BF44-8DE1-4D38-B988-6D30D30D4650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4774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2EDE-A745-45A7-B505-411CFDA84DE4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11/10/2022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BF44-8DE1-4D38-B988-6D30D30D4650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798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2EDE-A745-45A7-B505-411CFDA84DE4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11/10/2022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BF44-8DE1-4D38-B988-6D30D30D4650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1689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2EDE-A745-45A7-B505-411CFDA84DE4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11/10/2022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BF44-8DE1-4D38-B988-6D30D30D4650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2923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2EDE-A745-45A7-B505-411CFDA84DE4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11/10/2022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BF44-8DE1-4D38-B988-6D30D30D4650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6511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2EDE-A745-45A7-B505-411CFDA84DE4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11/10/2022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BF44-8DE1-4D38-B988-6D30D30D4650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7745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2EDE-A745-45A7-B505-411CFDA84DE4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11/10/2022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BF44-8DE1-4D38-B988-6D30D30D4650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9004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6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2EDE-A745-45A7-B505-411CFDA84DE4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11/10/2022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BF44-8DE1-4D38-B988-6D30D30D4650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88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2339DE-2C01-4107-9993-D8CE4AFF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6F3DC6-0366-4CE6-A0F0-E2B43DD688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F93C3BF-3C79-42C7-A06A-71B44583D6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BE3D0A3-F69B-4D66-A3EE-FEC02C6A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C365-58B0-49D7-9088-3ABEA840C9CD}" type="datetimeFigureOut">
              <a:rPr lang="fr-BE" smtClean="0"/>
              <a:t>11-10-22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558DF2D-CB56-4B11-BA4A-4F5D300A9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A0A5ED3-2E52-4085-A93A-719B0FCAC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FA12-5449-42D1-9576-B2591523A8D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082475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2EDE-A745-45A7-B505-411CFDA84DE4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11/10/2022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BF44-8DE1-4D38-B988-6D30D30D4650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581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2EDE-A745-45A7-B505-411CFDA84DE4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11/10/2022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BF44-8DE1-4D38-B988-6D30D30D4650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8332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2EDE-A745-45A7-B505-411CFDA84DE4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11/10/2022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BF44-8DE1-4D38-B988-6D30D30D4650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0480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3"/>
          <p:cNvSpPr>
            <a:spLocks noChangeArrowheads="1"/>
          </p:cNvSpPr>
          <p:nvPr/>
        </p:nvSpPr>
        <p:spPr bwMode="auto">
          <a:xfrm>
            <a:off x="9908117" y="0"/>
            <a:ext cx="2283883" cy="3429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50800" dir="5400000" rotWithShape="0">
              <a:srgbClr val="808080">
                <a:alpha val="42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9pPr>
          </a:lstStyle>
          <a:p>
            <a:pPr algn="ctr" eaLnBrk="0" hangingPunct="0"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9" name="Rechteck 3"/>
          <p:cNvSpPr>
            <a:spLocks noChangeArrowheads="1"/>
          </p:cNvSpPr>
          <p:nvPr/>
        </p:nvSpPr>
        <p:spPr bwMode="auto">
          <a:xfrm>
            <a:off x="0" y="0"/>
            <a:ext cx="9908117" cy="3429000"/>
          </a:xfrm>
          <a:prstGeom prst="rect">
            <a:avLst/>
          </a:prstGeom>
          <a:gradFill rotWithShape="1">
            <a:gsLst>
              <a:gs pos="0">
                <a:srgbClr val="51B848"/>
              </a:gs>
              <a:gs pos="80000">
                <a:srgbClr val="FFFF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>
            <a:outerShdw dist="50800" dir="5400000" rotWithShape="0">
              <a:srgbClr val="808080">
                <a:alpha val="42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9pPr>
          </a:lstStyle>
          <a:p>
            <a:pPr algn="ctr" eaLnBrk="0" hangingPunct="0"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10" name="Textfeld 7"/>
          <p:cNvSpPr txBox="1">
            <a:spLocks noChangeArrowheads="1"/>
          </p:cNvSpPr>
          <p:nvPr/>
        </p:nvSpPr>
        <p:spPr bwMode="auto">
          <a:xfrm>
            <a:off x="10706107" y="6673850"/>
            <a:ext cx="14859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9pPr>
          </a:lstStyle>
          <a:p>
            <a:pPr algn="r" eaLnBrk="0" hangingPunct="0">
              <a:defRPr/>
            </a:pPr>
            <a:r>
              <a:rPr lang="de-DE" altLang="en-US" sz="6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© OECD/IEA 2016 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851" y="2703754"/>
            <a:ext cx="21082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81416" y="3625707"/>
            <a:ext cx="1186391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74173" y="4818011"/>
            <a:ext cx="11806988" cy="400752"/>
          </a:xfrm>
        </p:spPr>
        <p:txBody>
          <a:bodyPr anchor="b">
            <a:sp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174173" y="5746162"/>
            <a:ext cx="11806988" cy="339196"/>
          </a:xfrm>
        </p:spPr>
        <p:txBody>
          <a:bodyPr anchor="b"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2749378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33CC33"/>
              </a:buClr>
              <a:defRPr b="0">
                <a:solidFill>
                  <a:schemeClr val="bg2"/>
                </a:solidFill>
                <a:latin typeface="Verdana" pitchFamily="34" charset="0"/>
              </a:defRPr>
            </a:lvl1pPr>
            <a:lvl2pPr>
              <a:buClr>
                <a:srgbClr val="33CC33"/>
              </a:buClr>
              <a:defRPr b="0">
                <a:solidFill>
                  <a:schemeClr val="bg2"/>
                </a:solidFill>
                <a:latin typeface="Verdana" pitchFamily="34" charset="0"/>
              </a:defRPr>
            </a:lvl2pPr>
            <a:lvl3pPr>
              <a:buClr>
                <a:srgbClr val="33CC33"/>
              </a:buClr>
              <a:defRPr b="0">
                <a:solidFill>
                  <a:schemeClr val="bg2"/>
                </a:solidFill>
                <a:latin typeface="Verdana" pitchFamily="34" charset="0"/>
              </a:defRPr>
            </a:lvl3pPr>
            <a:lvl4pPr>
              <a:buClr>
                <a:srgbClr val="33CC33"/>
              </a:buClr>
              <a:buFont typeface="Wingdings" pitchFamily="2" charset="2"/>
              <a:buChar char="§"/>
              <a:defRPr b="0">
                <a:solidFill>
                  <a:schemeClr val="bg2"/>
                </a:solidFill>
                <a:latin typeface="Verdana" pitchFamily="34" charset="0"/>
              </a:defRPr>
            </a:lvl4pPr>
            <a:lvl5pPr>
              <a:buClr>
                <a:srgbClr val="33CC33"/>
              </a:buClr>
              <a:buSzPct val="70000"/>
              <a:buFont typeface="Wingdings" pitchFamily="2" charset="2"/>
              <a:buChar char="Ø"/>
              <a:defRPr sz="1800" b="0">
                <a:solidFill>
                  <a:schemeClr val="bg2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23893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1284" y="1079551"/>
            <a:ext cx="10457384" cy="605111"/>
          </a:xfrm>
        </p:spPr>
        <p:txBody>
          <a:bodyPr anchor="t"/>
          <a:lstStyle>
            <a:lvl1pPr algn="l">
              <a:defRPr sz="3200" b="1" cap="none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9499" y="3539250"/>
            <a:ext cx="1044166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19639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7106" y="1046194"/>
            <a:ext cx="9958845" cy="944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9151" y="2145059"/>
            <a:ext cx="4876800" cy="45954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69151" y="2145059"/>
            <a:ext cx="4876800" cy="45954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896714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482" y="185980"/>
            <a:ext cx="9437545" cy="82380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6842" y="2587157"/>
            <a:ext cx="4611980" cy="461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544" y="4219051"/>
            <a:ext cx="4603263" cy="25255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48830" y="2587157"/>
            <a:ext cx="4625045" cy="461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55826" y="4219051"/>
            <a:ext cx="4616327" cy="25255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984182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3440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476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34AA9E-194B-472C-A214-83AA1BECE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55DC45-222C-4310-BFCE-8CCDA7EA9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3EF5A10-9368-4D56-88A7-18114A2BF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2D6A859-DC3E-46D5-9A85-F21A0D877E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4CF4683-160F-4B82-89D4-C7D06A11EC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EF9449E-D558-4BBD-9264-F1A12B7CD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C365-58B0-49D7-9088-3ABEA840C9CD}" type="datetimeFigureOut">
              <a:rPr lang="fr-BE" smtClean="0"/>
              <a:t>11-10-22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3DC602D-F6F4-408A-9542-E2A90ECA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EC1FAAF-76EC-4A12-AAF3-2722F99D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FA12-5449-42D1-9576-B2591523A8D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209917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880" y="1155037"/>
            <a:ext cx="11797823" cy="557577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4715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5336865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49040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903603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21664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4pPr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023025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6752" y="1072529"/>
            <a:ext cx="2489200" cy="5667996"/>
          </a:xfrm>
        </p:spPr>
        <p:txBody>
          <a:bodyPr vert="eaVert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4175" y="1072529"/>
            <a:ext cx="9179379" cy="5667996"/>
          </a:xfrm>
        </p:spPr>
        <p:txBody>
          <a:bodyPr vert="eaVert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262159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 userDrawn="1"/>
        </p:nvSpPr>
        <p:spPr bwMode="auto">
          <a:xfrm>
            <a:off x="11569702" y="6616700"/>
            <a:ext cx="622300" cy="2682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fld id="{1FEFF060-A463-4834-8206-FA9B8888E2EF}" type="slidenum">
              <a:rPr lang="en-GB" altLang="fr-FR" sz="10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‹N°›</a:t>
            </a:fld>
            <a:endParaRPr lang="en-GB" altLang="fr-FR" sz="10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6858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56815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Slide Number Placeholder 3"/>
          <p:cNvSpPr txBox="1">
            <a:spLocks/>
          </p:cNvSpPr>
          <p:nvPr userDrawn="1"/>
        </p:nvSpPr>
        <p:spPr bwMode="auto">
          <a:xfrm>
            <a:off x="11569702" y="6616700"/>
            <a:ext cx="622300" cy="2682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fld id="{1FEFF060-A463-4834-8206-FA9B8888E2EF}" type="slidenum">
              <a:rPr lang="en-GB" altLang="fr-FR" sz="10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‹N°›</a:t>
            </a:fld>
            <a:endParaRPr lang="en-GB" altLang="fr-FR" sz="10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920086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 txBox="1">
            <a:spLocks/>
          </p:cNvSpPr>
          <p:nvPr userDrawn="1"/>
        </p:nvSpPr>
        <p:spPr bwMode="auto">
          <a:xfrm>
            <a:off x="11569702" y="6616700"/>
            <a:ext cx="622300" cy="2682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fld id="{1FEFF060-A463-4834-8206-FA9B8888E2EF}" type="slidenum">
              <a:rPr lang="en-GB" altLang="fr-FR" sz="10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‹N°›</a:t>
            </a:fld>
            <a:endParaRPr lang="en-GB" altLang="fr-FR" sz="10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45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8A3952-5504-4761-8A1E-EDAE88B0B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3925BFB-A752-438B-AADA-D3C78AA1F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C365-58B0-49D7-9088-3ABEA840C9CD}" type="datetimeFigureOut">
              <a:rPr lang="fr-BE" smtClean="0"/>
              <a:t>11-10-22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32FE2B0-A03B-47D5-8AE8-07DD8B7C2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9BA9EC-9493-486E-8438-9A9549C98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FA12-5449-42D1-9576-B2591523A8D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8386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BF707B1-800F-46EB-BE90-EFC2E4FB1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C365-58B0-49D7-9088-3ABEA840C9CD}" type="datetimeFigureOut">
              <a:rPr lang="fr-BE" smtClean="0"/>
              <a:t>11-10-22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1AADE64-C744-4EE4-8B51-E407CDDB4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E84C7-467A-4F83-8877-ACBAB79D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FA12-5449-42D1-9576-B2591523A8D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90443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496377-A7E2-4E56-9B4C-DFAAEDD67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BDD2FA-689D-4C26-BDAA-D9F77D3EB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5F2741F-5E6E-4F16-AD64-F4239EF88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28D96DB-AE5E-458C-86B1-3A4123BF5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C365-58B0-49D7-9088-3ABEA840C9CD}" type="datetimeFigureOut">
              <a:rPr lang="fr-BE" smtClean="0"/>
              <a:t>11-10-22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C6B2DF7-4EA7-43B9-A53E-7FE24965E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24EF86-4EC7-47A0-86C0-F1A0BDAC5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FA12-5449-42D1-9576-B2591523A8D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59795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8A274A-B6B2-47EC-9DFA-1816A26D5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C67D1D7-B38E-4A56-AD9E-B46DF73BD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855820E-1441-4577-ABFF-0A065B1D6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3402CCB-7AF9-472A-83CD-26077BEA3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C365-58B0-49D7-9088-3ABEA840C9CD}" type="datetimeFigureOut">
              <a:rPr lang="fr-BE" smtClean="0"/>
              <a:t>11-10-22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8F0AA9E-6017-43CB-A645-C82A9E83F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7F5EDD9-1262-4BCF-A614-F68A90A3D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FA12-5449-42D1-9576-B2591523A8D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04079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1.jpe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A2A0823-1737-4166-B537-F6BAC8ACE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5A0539-DFFD-40E2-A291-842365A94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C73451-8379-4746-A7DE-268EC21DA7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EC365-58B0-49D7-9088-3ABEA840C9CD}" type="datetimeFigureOut">
              <a:rPr lang="fr-BE" smtClean="0"/>
              <a:t>11-10-22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155AA3-C9F5-4BC2-9FBA-DB15DDA896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53C9C6-5C79-4273-9BEF-E38213ADA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DFA12-5449-42D1-9576-B2591523A8D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6766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73B14FD-F3F1-4E61-9248-325B10E08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0A97E4-FD54-4034-B0FE-CF2FAF7AA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E02407-B3A3-42B6-9BEE-C0363B5DA1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44CDF-B7D5-4B7F-9388-0FFE5DD9CC2B}" type="datetimeFigureOut">
              <a:rPr lang="fr-BE" smtClean="0"/>
              <a:t>11-10-22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ABA835-01AE-43DD-B38D-00D0D0D23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A71839-20F6-40DD-9F79-97E5FCE3D9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383BF-6280-4396-A959-BED2323E01E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03301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838200"/>
            <a:ext cx="1097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524000"/>
            <a:ext cx="10972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text styles</a:t>
            </a:r>
          </a:p>
          <a:p>
            <a:pPr lvl="1"/>
            <a:r>
              <a:rPr lang="en-US" altLang="fr-FR"/>
              <a:t>Second level</a:t>
            </a:r>
          </a:p>
          <a:p>
            <a:pPr lvl="2"/>
            <a:r>
              <a:rPr lang="en-US" altLang="fr-FR"/>
              <a:t>Third level</a:t>
            </a:r>
          </a:p>
          <a:p>
            <a:pPr lvl="3"/>
            <a:r>
              <a:rPr lang="en-US" altLang="fr-FR"/>
              <a:t>Fourth level</a:t>
            </a:r>
          </a:p>
          <a:p>
            <a:pPr lvl="4"/>
            <a:r>
              <a:rPr lang="en-US" altLang="fr-FR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64000">
                <a:schemeClr val="bg1">
                  <a:lumMod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© 2015 Organisation for Economic Co-operation and Development</a:t>
            </a:r>
          </a:p>
        </p:txBody>
      </p:sp>
      <p:pic>
        <p:nvPicPr>
          <p:cNvPr id="1029" name="Picture 5" descr="PPT banner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"/>
            <a:ext cx="121920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281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</p:sldLayoutIdLst>
  <p:transition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02EDE-A745-45A7-B505-411CFDA84DE4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11/10/2022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1BF44-8DE1-4D38-B988-6D30D30D4650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76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hteck 11"/>
          <p:cNvSpPr>
            <a:spLocks noChangeArrowheads="1"/>
          </p:cNvSpPr>
          <p:nvPr/>
        </p:nvSpPr>
        <p:spPr bwMode="auto">
          <a:xfrm>
            <a:off x="9971650" y="0"/>
            <a:ext cx="2220383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5400000" algn="tl" rotWithShape="0">
              <a:srgbClr val="808080">
                <a:alpha val="42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9pPr>
          </a:lstStyle>
          <a:p>
            <a:pPr algn="ctr" eaLnBrk="0" hangingPunct="0"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1027" name="Rechteck 11"/>
          <p:cNvSpPr>
            <a:spLocks noChangeArrowheads="1"/>
          </p:cNvSpPr>
          <p:nvPr/>
        </p:nvSpPr>
        <p:spPr bwMode="auto">
          <a:xfrm>
            <a:off x="4233" y="0"/>
            <a:ext cx="9967384" cy="914400"/>
          </a:xfrm>
          <a:prstGeom prst="rect">
            <a:avLst/>
          </a:prstGeom>
          <a:gradFill rotWithShape="1">
            <a:gsLst>
              <a:gs pos="0">
                <a:srgbClr val="51B848"/>
              </a:gs>
              <a:gs pos="80000">
                <a:srgbClr val="FFFFFF"/>
              </a:gs>
              <a:gs pos="100000">
                <a:srgbClr val="FFFFFF"/>
              </a:gs>
            </a:gsLst>
            <a:lin ang="0"/>
          </a:gradFill>
          <a:ln>
            <a:noFill/>
          </a:ln>
          <a:effectLst>
            <a:outerShdw dist="38100" dir="5400000" algn="tl" rotWithShape="0">
              <a:srgbClr val="808080">
                <a:alpha val="42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9pPr>
          </a:lstStyle>
          <a:p>
            <a:pPr algn="ctr" eaLnBrk="0" hangingPunct="0"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1028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88384" y="1081088"/>
            <a:ext cx="118872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9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6268" y="2162204"/>
            <a:ext cx="11851217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2"/>
            <a:endParaRPr lang="en-GB" altLang="en-US"/>
          </a:p>
          <a:p>
            <a:pPr lvl="3"/>
            <a:endParaRPr lang="en-GB" altLang="en-US"/>
          </a:p>
        </p:txBody>
      </p:sp>
      <p:sp>
        <p:nvSpPr>
          <p:cNvPr id="1030" name="Textfeld 7"/>
          <p:cNvSpPr txBox="1">
            <a:spLocks noChangeArrowheads="1"/>
          </p:cNvSpPr>
          <p:nvPr/>
        </p:nvSpPr>
        <p:spPr bwMode="auto">
          <a:xfrm>
            <a:off x="10706107" y="6657975"/>
            <a:ext cx="14859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9pPr>
          </a:lstStyle>
          <a:p>
            <a:pPr algn="r" eaLnBrk="0" hangingPunct="0">
              <a:defRPr/>
            </a:pPr>
            <a:r>
              <a:rPr lang="de-DE" altLang="en-US" sz="6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© OECD/IEA 2016 </a:t>
            </a:r>
          </a:p>
        </p:txBody>
      </p:sp>
      <p:pic>
        <p:nvPicPr>
          <p:cNvPr id="1031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171" y="190504"/>
            <a:ext cx="18923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bg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bg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bg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bg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3366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3366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3366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3366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CC00"/>
        </a:buClr>
        <a:buSzPct val="90000"/>
        <a:buFont typeface="Wingdings" pitchFamily="2" charset="2"/>
        <a:buChar char="n"/>
        <a:defRPr kumimoji="1" sz="28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CC00"/>
        </a:buClr>
        <a:buFont typeface="Wingdings" pitchFamily="2" charset="2"/>
        <a:buChar char="l"/>
        <a:defRPr kumimoji="1" sz="2400">
          <a:solidFill>
            <a:schemeClr val="bg2"/>
          </a:solidFill>
          <a:latin typeface="Verdan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CC00"/>
        </a:buClr>
        <a:buFont typeface="Wingdings" pitchFamily="2" charset="2"/>
        <a:buChar char="w"/>
        <a:defRPr kumimoji="1" sz="2000">
          <a:solidFill>
            <a:schemeClr val="bg2"/>
          </a:solidFill>
          <a:latin typeface="Verdan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defRPr kumimoji="1" sz="2000" b="1">
          <a:solidFill>
            <a:srgbClr val="017898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"/>
        <a:defRPr kumimoji="1" sz="2000" b="1">
          <a:solidFill>
            <a:srgbClr val="01789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"/>
        <a:defRPr kumimoji="1" sz="2000" b="1">
          <a:solidFill>
            <a:srgbClr val="01789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"/>
        <a:defRPr kumimoji="1" sz="2000" b="1">
          <a:solidFill>
            <a:srgbClr val="01789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"/>
        <a:defRPr kumimoji="1" sz="2000" b="1">
          <a:solidFill>
            <a:srgbClr val="01789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"/>
        <a:defRPr kumimoji="1" sz="2000" b="1">
          <a:solidFill>
            <a:srgbClr val="01789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838200"/>
            <a:ext cx="1097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524000"/>
            <a:ext cx="10972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text styles</a:t>
            </a:r>
          </a:p>
          <a:p>
            <a:pPr lvl="1"/>
            <a:r>
              <a:rPr lang="en-US" altLang="fr-FR"/>
              <a:t>Second level</a:t>
            </a:r>
          </a:p>
          <a:p>
            <a:pPr lvl="2"/>
            <a:r>
              <a:rPr lang="en-US" altLang="fr-FR"/>
              <a:t>Third level</a:t>
            </a:r>
          </a:p>
          <a:p>
            <a:pPr lvl="3"/>
            <a:r>
              <a:rPr lang="en-US" altLang="fr-FR"/>
              <a:t>Fourth level</a:t>
            </a:r>
          </a:p>
          <a:p>
            <a:pPr lvl="4"/>
            <a:r>
              <a:rPr lang="en-US" altLang="fr-FR"/>
              <a:t>Fifth level</a:t>
            </a:r>
          </a:p>
        </p:txBody>
      </p:sp>
      <p:pic>
        <p:nvPicPr>
          <p:cNvPr id="1028" name="Picture 5" descr="PPT banne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2192000" cy="83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6629400"/>
            <a:ext cx="12192000" cy="2286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64000">
                <a:schemeClr val="bg1">
                  <a:lumMod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800">
                <a:latin typeface="Arial" pitchFamily="34" charset="0"/>
                <a:cs typeface="Arial" pitchFamily="34" charset="0"/>
              </a:rPr>
              <a:t>© 2021 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Organisation for Economic Co-operation and Development</a:t>
            </a: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 bwMode="auto">
          <a:xfrm>
            <a:off x="11569702" y="6616700"/>
            <a:ext cx="622300" cy="2682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fld id="{1FEFF060-A463-4834-8206-FA9B8888E2EF}" type="slidenum">
              <a:rPr lang="en-GB" altLang="fr-FR" sz="10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‹N°›</a:t>
            </a:fld>
            <a:endParaRPr lang="en-GB" altLang="fr-FR" sz="10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29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CCAFB3E-E6E2-4587-A5FC-061F9AED9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91260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75841F-9161-4650-BCE5-20FFE7E29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3" t="3964" b="3964"/>
          <a:stretch/>
        </p:blipFill>
        <p:spPr>
          <a:xfrm>
            <a:off x="575867" y="1"/>
            <a:ext cx="6629806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E9478AF-8909-4444-A3B7-01675DF74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057" y="4441620"/>
            <a:ext cx="4203752" cy="2228120"/>
          </a:xfrm>
        </p:spPr>
        <p:txBody>
          <a:bodyPr anchor="t">
            <a:normAutofit/>
          </a:bodyPr>
          <a:lstStyle/>
          <a:p>
            <a:pPr algn="l"/>
            <a:br>
              <a:rPr lang="fr-BE" sz="3700" b="1" dirty="0">
                <a:solidFill>
                  <a:srgbClr val="FFFFFF"/>
                </a:solidFill>
              </a:rPr>
            </a:br>
            <a:br>
              <a:rPr lang="fr-BE" sz="3700" b="1" dirty="0">
                <a:solidFill>
                  <a:srgbClr val="FFFFFF"/>
                </a:solidFill>
              </a:rPr>
            </a:br>
            <a:r>
              <a:rPr lang="fr-BE" sz="3100" i="1" dirty="0">
                <a:solidFill>
                  <a:srgbClr val="FFFFFF"/>
                </a:solidFill>
              </a:rPr>
              <a:t>Marc Deffrennes</a:t>
            </a:r>
            <a:br>
              <a:rPr lang="fr-BE" sz="3100" i="1" dirty="0">
                <a:solidFill>
                  <a:srgbClr val="FFFFFF"/>
                </a:solidFill>
              </a:rPr>
            </a:br>
            <a:r>
              <a:rPr lang="fr-BE" sz="2400" i="1" dirty="0">
                <a:solidFill>
                  <a:srgbClr val="FFFFFF"/>
                </a:solidFill>
              </a:rPr>
              <a:t> </a:t>
            </a:r>
            <a:r>
              <a:rPr lang="fr-BE" sz="3100" i="1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D7DAF54-59DD-4AFD-B744-4023E1A6C0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057" y="636104"/>
            <a:ext cx="4020755" cy="3805515"/>
          </a:xfrm>
        </p:spPr>
        <p:txBody>
          <a:bodyPr anchor="b">
            <a:normAutofit/>
          </a:bodyPr>
          <a:lstStyle/>
          <a:p>
            <a:pPr algn="l"/>
            <a:r>
              <a:rPr lang="fr-BE" sz="5200" b="1" dirty="0">
                <a:solidFill>
                  <a:srgbClr val="FFFFFF"/>
                </a:solidFill>
              </a:rPr>
              <a:t>ENTRETIENS EUROPEENS</a:t>
            </a:r>
          </a:p>
          <a:p>
            <a:pPr algn="l"/>
            <a:r>
              <a:rPr lang="fr-BE" sz="2800" b="1" dirty="0">
                <a:solidFill>
                  <a:srgbClr val="FFFFFF"/>
                </a:solidFill>
              </a:rPr>
              <a:t>13 Octobre 2022</a:t>
            </a:r>
          </a:p>
          <a:p>
            <a:pPr algn="l"/>
            <a:endParaRPr lang="fr-BE" sz="1800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0086A0-762B-44EE-AA70-A7268A72A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1262" y="0"/>
            <a:ext cx="590073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4A45050-568B-4987-BCEA-BEDDEEA39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262" y="2032347"/>
            <a:ext cx="4893573" cy="3007078"/>
          </a:xfrm>
          <a:custGeom>
            <a:avLst/>
            <a:gdLst/>
            <a:ahLst/>
            <a:cxnLst/>
            <a:rect l="l" t="t" r="r" b="b"/>
            <a:pathLst>
              <a:path w="5017317" h="5380277">
                <a:moveTo>
                  <a:pt x="0" y="0"/>
                </a:moveTo>
                <a:lnTo>
                  <a:pt x="5017317" y="0"/>
                </a:lnTo>
                <a:lnTo>
                  <a:pt x="5017317" y="5380277"/>
                </a:lnTo>
                <a:lnTo>
                  <a:pt x="0" y="53802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36296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5288" y="5848009"/>
            <a:ext cx="8915400" cy="944562"/>
          </a:xfrm>
        </p:spPr>
        <p:txBody>
          <a:bodyPr/>
          <a:lstStyle/>
          <a:p>
            <a:r>
              <a:rPr lang="en-US" sz="2000" b="0" dirty="0"/>
              <a:t>…which has been stable on a global level over the last 50 years.</a:t>
            </a:r>
            <a:endParaRPr lang="en-GB" sz="2000" b="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665288" y="-11155"/>
            <a:ext cx="89154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2"/>
                </a:solidFill>
                <a:latin typeface="Verdana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003366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003366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003366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rgbClr val="003366"/>
                </a:solidFill>
                <a:latin typeface="Arial Black" pitchFamily="34" charset="0"/>
              </a:defRPr>
            </a:lvl9pPr>
          </a:lstStyle>
          <a:p>
            <a:r>
              <a:rPr lang="en-US" sz="2400" kern="0" dirty="0">
                <a:solidFill>
                  <a:srgbClr val="000000"/>
                </a:solidFill>
              </a:rPr>
              <a:t>2°C requires a drop in the </a:t>
            </a:r>
          </a:p>
          <a:p>
            <a:r>
              <a:rPr lang="en-US" sz="2400" kern="0" dirty="0">
                <a:solidFill>
                  <a:srgbClr val="000000"/>
                </a:solidFill>
              </a:rPr>
              <a:t>carbon intensity of primary energy </a:t>
            </a:r>
            <a:r>
              <a:rPr lang="en-US" sz="1600" kern="0" dirty="0">
                <a:solidFill>
                  <a:srgbClr val="000000"/>
                </a:solidFill>
              </a:rPr>
              <a:t>(tCO2/GJ)</a:t>
            </a:r>
            <a:endParaRPr lang="en-GB" sz="1600" kern="0" dirty="0">
              <a:solidFill>
                <a:srgbClr val="000000"/>
              </a:solidFill>
            </a:endParaRPr>
          </a:p>
        </p:txBody>
      </p:sp>
      <p:sp>
        <p:nvSpPr>
          <p:cNvPr id="8" name="Freeform 6"/>
          <p:cNvSpPr>
            <a:spLocks noEditPoints="1"/>
          </p:cNvSpPr>
          <p:nvPr/>
        </p:nvSpPr>
        <p:spPr bwMode="auto">
          <a:xfrm>
            <a:off x="2375436" y="1397530"/>
            <a:ext cx="5965825" cy="3392488"/>
          </a:xfrm>
          <a:custGeom>
            <a:avLst/>
            <a:gdLst>
              <a:gd name="T0" fmla="*/ 1665 w 15656"/>
              <a:gd name="T1" fmla="*/ 8888 h 8904"/>
              <a:gd name="T2" fmla="*/ 3410 w 15656"/>
              <a:gd name="T3" fmla="*/ 8904 h 8904"/>
              <a:gd name="T4" fmla="*/ 5139 w 15656"/>
              <a:gd name="T5" fmla="*/ 8904 h 8904"/>
              <a:gd name="T6" fmla="*/ 6884 w 15656"/>
              <a:gd name="T7" fmla="*/ 8888 h 8904"/>
              <a:gd name="T8" fmla="*/ 8597 w 15656"/>
              <a:gd name="T9" fmla="*/ 8872 h 8904"/>
              <a:gd name="T10" fmla="*/ 10326 w 15656"/>
              <a:gd name="T11" fmla="*/ 8872 h 8904"/>
              <a:gd name="T12" fmla="*/ 11990 w 15656"/>
              <a:gd name="T13" fmla="*/ 8872 h 8904"/>
              <a:gd name="T14" fmla="*/ 13703 w 15656"/>
              <a:gd name="T15" fmla="*/ 8888 h 8904"/>
              <a:gd name="T16" fmla="*/ 15448 w 15656"/>
              <a:gd name="T17" fmla="*/ 8904 h 8904"/>
              <a:gd name="T18" fmla="*/ 1489 w 15656"/>
              <a:gd name="T19" fmla="*/ 7428 h 8904"/>
              <a:gd name="T20" fmla="*/ 3234 w 15656"/>
              <a:gd name="T21" fmla="*/ 7412 h 8904"/>
              <a:gd name="T22" fmla="*/ 4947 w 15656"/>
              <a:gd name="T23" fmla="*/ 7396 h 8904"/>
              <a:gd name="T24" fmla="*/ 6676 w 15656"/>
              <a:gd name="T25" fmla="*/ 7396 h 8904"/>
              <a:gd name="T26" fmla="*/ 8341 w 15656"/>
              <a:gd name="T27" fmla="*/ 7396 h 8904"/>
              <a:gd name="T28" fmla="*/ 10053 w 15656"/>
              <a:gd name="T29" fmla="*/ 7412 h 8904"/>
              <a:gd name="T30" fmla="*/ 11798 w 15656"/>
              <a:gd name="T31" fmla="*/ 7428 h 8904"/>
              <a:gd name="T32" fmla="*/ 13527 w 15656"/>
              <a:gd name="T33" fmla="*/ 7428 h 8904"/>
              <a:gd name="T34" fmla="*/ 15272 w 15656"/>
              <a:gd name="T35" fmla="*/ 7412 h 8904"/>
              <a:gd name="T36" fmla="*/ 1297 w 15656"/>
              <a:gd name="T37" fmla="*/ 5916 h 8904"/>
              <a:gd name="T38" fmla="*/ 3026 w 15656"/>
              <a:gd name="T39" fmla="*/ 5916 h 8904"/>
              <a:gd name="T40" fmla="*/ 4691 w 15656"/>
              <a:gd name="T41" fmla="*/ 5916 h 8904"/>
              <a:gd name="T42" fmla="*/ 6404 w 15656"/>
              <a:gd name="T43" fmla="*/ 5932 h 8904"/>
              <a:gd name="T44" fmla="*/ 8148 w 15656"/>
              <a:gd name="T45" fmla="*/ 5948 h 8904"/>
              <a:gd name="T46" fmla="*/ 9877 w 15656"/>
              <a:gd name="T47" fmla="*/ 5948 h 8904"/>
              <a:gd name="T48" fmla="*/ 11622 w 15656"/>
              <a:gd name="T49" fmla="*/ 5932 h 8904"/>
              <a:gd name="T50" fmla="*/ 13335 w 15656"/>
              <a:gd name="T51" fmla="*/ 5916 h 8904"/>
              <a:gd name="T52" fmla="*/ 15064 w 15656"/>
              <a:gd name="T53" fmla="*/ 5916 h 8904"/>
              <a:gd name="T54" fmla="*/ 1041 w 15656"/>
              <a:gd name="T55" fmla="*/ 4436 h 8904"/>
              <a:gd name="T56" fmla="*/ 2754 w 15656"/>
              <a:gd name="T57" fmla="*/ 4452 h 8904"/>
              <a:gd name="T58" fmla="*/ 4499 w 15656"/>
              <a:gd name="T59" fmla="*/ 4468 h 8904"/>
              <a:gd name="T60" fmla="*/ 6228 w 15656"/>
              <a:gd name="T61" fmla="*/ 4468 h 8904"/>
              <a:gd name="T62" fmla="*/ 7972 w 15656"/>
              <a:gd name="T63" fmla="*/ 4452 h 8904"/>
              <a:gd name="T64" fmla="*/ 9685 w 15656"/>
              <a:gd name="T65" fmla="*/ 4436 h 8904"/>
              <a:gd name="T66" fmla="*/ 11414 w 15656"/>
              <a:gd name="T67" fmla="*/ 4436 h 8904"/>
              <a:gd name="T68" fmla="*/ 13079 w 15656"/>
              <a:gd name="T69" fmla="*/ 4436 h 8904"/>
              <a:gd name="T70" fmla="*/ 14792 w 15656"/>
              <a:gd name="T71" fmla="*/ 4452 h 8904"/>
              <a:gd name="T72" fmla="*/ 849 w 15656"/>
              <a:gd name="T73" fmla="*/ 2992 h 8904"/>
              <a:gd name="T74" fmla="*/ 2578 w 15656"/>
              <a:gd name="T75" fmla="*/ 2992 h 8904"/>
              <a:gd name="T76" fmla="*/ 4323 w 15656"/>
              <a:gd name="T77" fmla="*/ 2976 h 8904"/>
              <a:gd name="T78" fmla="*/ 6035 w 15656"/>
              <a:gd name="T79" fmla="*/ 2960 h 8904"/>
              <a:gd name="T80" fmla="*/ 7764 w 15656"/>
              <a:gd name="T81" fmla="*/ 2960 h 8904"/>
              <a:gd name="T82" fmla="*/ 9429 w 15656"/>
              <a:gd name="T83" fmla="*/ 2960 h 8904"/>
              <a:gd name="T84" fmla="*/ 11142 w 15656"/>
              <a:gd name="T85" fmla="*/ 2976 h 8904"/>
              <a:gd name="T86" fmla="*/ 12887 w 15656"/>
              <a:gd name="T87" fmla="*/ 2992 h 8904"/>
              <a:gd name="T88" fmla="*/ 14616 w 15656"/>
              <a:gd name="T89" fmla="*/ 2992 h 8904"/>
              <a:gd name="T90" fmla="*/ 673 w 15656"/>
              <a:gd name="T91" fmla="*/ 1496 h 8904"/>
              <a:gd name="T92" fmla="*/ 2386 w 15656"/>
              <a:gd name="T93" fmla="*/ 1480 h 8904"/>
              <a:gd name="T94" fmla="*/ 4115 w 15656"/>
              <a:gd name="T95" fmla="*/ 1480 h 8904"/>
              <a:gd name="T96" fmla="*/ 5779 w 15656"/>
              <a:gd name="T97" fmla="*/ 1480 h 8904"/>
              <a:gd name="T98" fmla="*/ 7492 w 15656"/>
              <a:gd name="T99" fmla="*/ 1496 h 8904"/>
              <a:gd name="T100" fmla="*/ 9237 w 15656"/>
              <a:gd name="T101" fmla="*/ 1512 h 8904"/>
              <a:gd name="T102" fmla="*/ 10966 w 15656"/>
              <a:gd name="T103" fmla="*/ 1512 h 8904"/>
              <a:gd name="T104" fmla="*/ 12711 w 15656"/>
              <a:gd name="T105" fmla="*/ 1496 h 8904"/>
              <a:gd name="T106" fmla="*/ 14424 w 15656"/>
              <a:gd name="T107" fmla="*/ 1480 h 8904"/>
              <a:gd name="T108" fmla="*/ 465 w 15656"/>
              <a:gd name="T109" fmla="*/ 0 h 8904"/>
              <a:gd name="T110" fmla="*/ 2130 w 15656"/>
              <a:gd name="T111" fmla="*/ 0 h 8904"/>
              <a:gd name="T112" fmla="*/ 3842 w 15656"/>
              <a:gd name="T113" fmla="*/ 16 h 8904"/>
              <a:gd name="T114" fmla="*/ 5587 w 15656"/>
              <a:gd name="T115" fmla="*/ 32 h 8904"/>
              <a:gd name="T116" fmla="*/ 7316 w 15656"/>
              <a:gd name="T117" fmla="*/ 32 h 8904"/>
              <a:gd name="T118" fmla="*/ 9061 w 15656"/>
              <a:gd name="T119" fmla="*/ 16 h 8904"/>
              <a:gd name="T120" fmla="*/ 10774 w 15656"/>
              <a:gd name="T121" fmla="*/ 0 h 8904"/>
              <a:gd name="T122" fmla="*/ 12503 w 15656"/>
              <a:gd name="T123" fmla="*/ 0 h 8904"/>
              <a:gd name="T124" fmla="*/ 14168 w 15656"/>
              <a:gd name="T125" fmla="*/ 0 h 8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656" h="8904">
                <a:moveTo>
                  <a:pt x="16" y="8872"/>
                </a:moveTo>
                <a:lnTo>
                  <a:pt x="17" y="8872"/>
                </a:lnTo>
                <a:cubicBezTo>
                  <a:pt x="25" y="8872"/>
                  <a:pt x="33" y="8880"/>
                  <a:pt x="33" y="8888"/>
                </a:cubicBezTo>
                <a:cubicBezTo>
                  <a:pt x="33" y="8897"/>
                  <a:pt x="25" y="8904"/>
                  <a:pt x="17" y="8904"/>
                </a:cubicBezTo>
                <a:lnTo>
                  <a:pt x="16" y="8904"/>
                </a:lnTo>
                <a:cubicBezTo>
                  <a:pt x="8" y="8904"/>
                  <a:pt x="0" y="8897"/>
                  <a:pt x="0" y="8888"/>
                </a:cubicBezTo>
                <a:cubicBezTo>
                  <a:pt x="0" y="8880"/>
                  <a:pt x="8" y="8872"/>
                  <a:pt x="16" y="8872"/>
                </a:cubicBezTo>
                <a:close/>
                <a:moveTo>
                  <a:pt x="81" y="8872"/>
                </a:moveTo>
                <a:lnTo>
                  <a:pt x="81" y="8872"/>
                </a:lnTo>
                <a:cubicBezTo>
                  <a:pt x="89" y="8872"/>
                  <a:pt x="97" y="8880"/>
                  <a:pt x="97" y="8888"/>
                </a:cubicBezTo>
                <a:cubicBezTo>
                  <a:pt x="97" y="8897"/>
                  <a:pt x="89" y="8904"/>
                  <a:pt x="81" y="8904"/>
                </a:cubicBezTo>
                <a:lnTo>
                  <a:pt x="81" y="8904"/>
                </a:lnTo>
                <a:cubicBezTo>
                  <a:pt x="72" y="8904"/>
                  <a:pt x="65" y="8897"/>
                  <a:pt x="65" y="8888"/>
                </a:cubicBezTo>
                <a:cubicBezTo>
                  <a:pt x="65" y="8880"/>
                  <a:pt x="72" y="8872"/>
                  <a:pt x="81" y="8872"/>
                </a:cubicBezTo>
                <a:close/>
                <a:moveTo>
                  <a:pt x="145" y="8872"/>
                </a:moveTo>
                <a:lnTo>
                  <a:pt x="145" y="8872"/>
                </a:lnTo>
                <a:cubicBezTo>
                  <a:pt x="153" y="8872"/>
                  <a:pt x="161" y="8880"/>
                  <a:pt x="161" y="8888"/>
                </a:cubicBezTo>
                <a:cubicBezTo>
                  <a:pt x="161" y="8897"/>
                  <a:pt x="153" y="8904"/>
                  <a:pt x="145" y="8904"/>
                </a:cubicBezTo>
                <a:lnTo>
                  <a:pt x="145" y="8904"/>
                </a:lnTo>
                <a:cubicBezTo>
                  <a:pt x="136" y="8904"/>
                  <a:pt x="129" y="8897"/>
                  <a:pt x="129" y="8888"/>
                </a:cubicBezTo>
                <a:cubicBezTo>
                  <a:pt x="129" y="8880"/>
                  <a:pt x="136" y="8872"/>
                  <a:pt x="145" y="8872"/>
                </a:cubicBezTo>
                <a:close/>
                <a:moveTo>
                  <a:pt x="209" y="8872"/>
                </a:moveTo>
                <a:lnTo>
                  <a:pt x="209" y="8872"/>
                </a:lnTo>
                <a:cubicBezTo>
                  <a:pt x="217" y="8872"/>
                  <a:pt x="225" y="8880"/>
                  <a:pt x="225" y="8888"/>
                </a:cubicBezTo>
                <a:cubicBezTo>
                  <a:pt x="225" y="8897"/>
                  <a:pt x="217" y="8904"/>
                  <a:pt x="209" y="8904"/>
                </a:cubicBezTo>
                <a:lnTo>
                  <a:pt x="209" y="8904"/>
                </a:lnTo>
                <a:cubicBezTo>
                  <a:pt x="200" y="8904"/>
                  <a:pt x="193" y="8897"/>
                  <a:pt x="193" y="8888"/>
                </a:cubicBezTo>
                <a:cubicBezTo>
                  <a:pt x="193" y="8880"/>
                  <a:pt x="200" y="8872"/>
                  <a:pt x="209" y="8872"/>
                </a:cubicBezTo>
                <a:close/>
                <a:moveTo>
                  <a:pt x="273" y="8872"/>
                </a:moveTo>
                <a:lnTo>
                  <a:pt x="273" y="8872"/>
                </a:lnTo>
                <a:cubicBezTo>
                  <a:pt x="281" y="8872"/>
                  <a:pt x="289" y="8880"/>
                  <a:pt x="289" y="8888"/>
                </a:cubicBezTo>
                <a:cubicBezTo>
                  <a:pt x="289" y="8897"/>
                  <a:pt x="281" y="8904"/>
                  <a:pt x="273" y="8904"/>
                </a:cubicBezTo>
                <a:lnTo>
                  <a:pt x="273" y="8904"/>
                </a:lnTo>
                <a:cubicBezTo>
                  <a:pt x="264" y="8904"/>
                  <a:pt x="257" y="8897"/>
                  <a:pt x="257" y="8888"/>
                </a:cubicBezTo>
                <a:cubicBezTo>
                  <a:pt x="257" y="8880"/>
                  <a:pt x="264" y="8872"/>
                  <a:pt x="273" y="8872"/>
                </a:cubicBezTo>
                <a:close/>
                <a:moveTo>
                  <a:pt x="337" y="8872"/>
                </a:moveTo>
                <a:lnTo>
                  <a:pt x="337" y="8872"/>
                </a:lnTo>
                <a:cubicBezTo>
                  <a:pt x="345" y="8872"/>
                  <a:pt x="353" y="8880"/>
                  <a:pt x="353" y="8888"/>
                </a:cubicBezTo>
                <a:cubicBezTo>
                  <a:pt x="353" y="8897"/>
                  <a:pt x="345" y="8904"/>
                  <a:pt x="337" y="8904"/>
                </a:cubicBezTo>
                <a:lnTo>
                  <a:pt x="337" y="8904"/>
                </a:lnTo>
                <a:cubicBezTo>
                  <a:pt x="328" y="8904"/>
                  <a:pt x="321" y="8897"/>
                  <a:pt x="321" y="8888"/>
                </a:cubicBezTo>
                <a:cubicBezTo>
                  <a:pt x="321" y="8880"/>
                  <a:pt x="328" y="8872"/>
                  <a:pt x="337" y="8872"/>
                </a:cubicBezTo>
                <a:close/>
                <a:moveTo>
                  <a:pt x="401" y="8872"/>
                </a:moveTo>
                <a:lnTo>
                  <a:pt x="401" y="8872"/>
                </a:lnTo>
                <a:cubicBezTo>
                  <a:pt x="410" y="8872"/>
                  <a:pt x="417" y="8880"/>
                  <a:pt x="417" y="8888"/>
                </a:cubicBezTo>
                <a:cubicBezTo>
                  <a:pt x="417" y="8897"/>
                  <a:pt x="410" y="8904"/>
                  <a:pt x="401" y="8904"/>
                </a:cubicBezTo>
                <a:lnTo>
                  <a:pt x="401" y="8904"/>
                </a:lnTo>
                <a:cubicBezTo>
                  <a:pt x="392" y="8904"/>
                  <a:pt x="385" y="8897"/>
                  <a:pt x="385" y="8888"/>
                </a:cubicBezTo>
                <a:cubicBezTo>
                  <a:pt x="385" y="8880"/>
                  <a:pt x="392" y="8872"/>
                  <a:pt x="401" y="8872"/>
                </a:cubicBezTo>
                <a:close/>
                <a:moveTo>
                  <a:pt x="465" y="8872"/>
                </a:moveTo>
                <a:lnTo>
                  <a:pt x="465" y="8872"/>
                </a:lnTo>
                <a:cubicBezTo>
                  <a:pt x="474" y="8872"/>
                  <a:pt x="481" y="8880"/>
                  <a:pt x="481" y="8888"/>
                </a:cubicBezTo>
                <a:cubicBezTo>
                  <a:pt x="481" y="8897"/>
                  <a:pt x="474" y="8904"/>
                  <a:pt x="465" y="8904"/>
                </a:cubicBezTo>
                <a:lnTo>
                  <a:pt x="465" y="8904"/>
                </a:lnTo>
                <a:cubicBezTo>
                  <a:pt x="456" y="8904"/>
                  <a:pt x="449" y="8897"/>
                  <a:pt x="449" y="8888"/>
                </a:cubicBezTo>
                <a:cubicBezTo>
                  <a:pt x="449" y="8880"/>
                  <a:pt x="456" y="8872"/>
                  <a:pt x="465" y="8872"/>
                </a:cubicBezTo>
                <a:close/>
                <a:moveTo>
                  <a:pt x="529" y="8872"/>
                </a:moveTo>
                <a:lnTo>
                  <a:pt x="529" y="8872"/>
                </a:lnTo>
                <a:cubicBezTo>
                  <a:pt x="538" y="8872"/>
                  <a:pt x="545" y="8880"/>
                  <a:pt x="545" y="8888"/>
                </a:cubicBezTo>
                <a:cubicBezTo>
                  <a:pt x="545" y="8897"/>
                  <a:pt x="538" y="8904"/>
                  <a:pt x="529" y="8904"/>
                </a:cubicBezTo>
                <a:lnTo>
                  <a:pt x="529" y="8904"/>
                </a:lnTo>
                <a:cubicBezTo>
                  <a:pt x="520" y="8904"/>
                  <a:pt x="513" y="8897"/>
                  <a:pt x="513" y="8888"/>
                </a:cubicBezTo>
                <a:cubicBezTo>
                  <a:pt x="513" y="8880"/>
                  <a:pt x="520" y="8872"/>
                  <a:pt x="529" y="8872"/>
                </a:cubicBezTo>
                <a:close/>
                <a:moveTo>
                  <a:pt x="593" y="8872"/>
                </a:moveTo>
                <a:lnTo>
                  <a:pt x="593" y="8872"/>
                </a:lnTo>
                <a:cubicBezTo>
                  <a:pt x="602" y="8872"/>
                  <a:pt x="609" y="8880"/>
                  <a:pt x="609" y="8888"/>
                </a:cubicBezTo>
                <a:cubicBezTo>
                  <a:pt x="609" y="8897"/>
                  <a:pt x="602" y="8904"/>
                  <a:pt x="593" y="8904"/>
                </a:cubicBezTo>
                <a:lnTo>
                  <a:pt x="593" y="8904"/>
                </a:lnTo>
                <a:cubicBezTo>
                  <a:pt x="584" y="8904"/>
                  <a:pt x="577" y="8897"/>
                  <a:pt x="577" y="8888"/>
                </a:cubicBezTo>
                <a:cubicBezTo>
                  <a:pt x="577" y="8880"/>
                  <a:pt x="584" y="8872"/>
                  <a:pt x="593" y="8872"/>
                </a:cubicBezTo>
                <a:close/>
                <a:moveTo>
                  <a:pt x="657" y="8872"/>
                </a:moveTo>
                <a:lnTo>
                  <a:pt x="657" y="8872"/>
                </a:lnTo>
                <a:cubicBezTo>
                  <a:pt x="666" y="8872"/>
                  <a:pt x="673" y="8880"/>
                  <a:pt x="673" y="8888"/>
                </a:cubicBezTo>
                <a:cubicBezTo>
                  <a:pt x="673" y="8897"/>
                  <a:pt x="666" y="8904"/>
                  <a:pt x="657" y="8904"/>
                </a:cubicBezTo>
                <a:lnTo>
                  <a:pt x="657" y="8904"/>
                </a:lnTo>
                <a:cubicBezTo>
                  <a:pt x="648" y="8904"/>
                  <a:pt x="641" y="8897"/>
                  <a:pt x="641" y="8888"/>
                </a:cubicBezTo>
                <a:cubicBezTo>
                  <a:pt x="641" y="8880"/>
                  <a:pt x="648" y="8872"/>
                  <a:pt x="657" y="8872"/>
                </a:cubicBezTo>
                <a:close/>
                <a:moveTo>
                  <a:pt x="721" y="8872"/>
                </a:moveTo>
                <a:lnTo>
                  <a:pt x="721" y="8872"/>
                </a:lnTo>
                <a:cubicBezTo>
                  <a:pt x="730" y="8872"/>
                  <a:pt x="737" y="8880"/>
                  <a:pt x="737" y="8888"/>
                </a:cubicBezTo>
                <a:cubicBezTo>
                  <a:pt x="737" y="8897"/>
                  <a:pt x="730" y="8904"/>
                  <a:pt x="721" y="8904"/>
                </a:cubicBezTo>
                <a:lnTo>
                  <a:pt x="721" y="8904"/>
                </a:lnTo>
                <a:cubicBezTo>
                  <a:pt x="712" y="8904"/>
                  <a:pt x="705" y="8897"/>
                  <a:pt x="705" y="8888"/>
                </a:cubicBezTo>
                <a:cubicBezTo>
                  <a:pt x="705" y="8880"/>
                  <a:pt x="712" y="8872"/>
                  <a:pt x="721" y="8872"/>
                </a:cubicBezTo>
                <a:close/>
                <a:moveTo>
                  <a:pt x="785" y="8872"/>
                </a:moveTo>
                <a:lnTo>
                  <a:pt x="785" y="8872"/>
                </a:lnTo>
                <a:cubicBezTo>
                  <a:pt x="794" y="8872"/>
                  <a:pt x="801" y="8880"/>
                  <a:pt x="801" y="8888"/>
                </a:cubicBezTo>
                <a:cubicBezTo>
                  <a:pt x="801" y="8897"/>
                  <a:pt x="794" y="8904"/>
                  <a:pt x="785" y="8904"/>
                </a:cubicBezTo>
                <a:lnTo>
                  <a:pt x="785" y="8904"/>
                </a:lnTo>
                <a:cubicBezTo>
                  <a:pt x="776" y="8904"/>
                  <a:pt x="769" y="8897"/>
                  <a:pt x="769" y="8888"/>
                </a:cubicBezTo>
                <a:cubicBezTo>
                  <a:pt x="769" y="8880"/>
                  <a:pt x="776" y="8872"/>
                  <a:pt x="785" y="8872"/>
                </a:cubicBezTo>
                <a:close/>
                <a:moveTo>
                  <a:pt x="849" y="8872"/>
                </a:moveTo>
                <a:lnTo>
                  <a:pt x="849" y="8872"/>
                </a:lnTo>
                <a:cubicBezTo>
                  <a:pt x="858" y="8872"/>
                  <a:pt x="865" y="8880"/>
                  <a:pt x="865" y="8888"/>
                </a:cubicBezTo>
                <a:cubicBezTo>
                  <a:pt x="865" y="8897"/>
                  <a:pt x="858" y="8904"/>
                  <a:pt x="849" y="8904"/>
                </a:cubicBezTo>
                <a:lnTo>
                  <a:pt x="849" y="8904"/>
                </a:lnTo>
                <a:cubicBezTo>
                  <a:pt x="840" y="8904"/>
                  <a:pt x="833" y="8897"/>
                  <a:pt x="833" y="8888"/>
                </a:cubicBezTo>
                <a:cubicBezTo>
                  <a:pt x="833" y="8880"/>
                  <a:pt x="840" y="8872"/>
                  <a:pt x="849" y="8872"/>
                </a:cubicBezTo>
                <a:close/>
                <a:moveTo>
                  <a:pt x="913" y="8872"/>
                </a:moveTo>
                <a:lnTo>
                  <a:pt x="913" y="8872"/>
                </a:lnTo>
                <a:cubicBezTo>
                  <a:pt x="922" y="8872"/>
                  <a:pt x="929" y="8880"/>
                  <a:pt x="929" y="8888"/>
                </a:cubicBezTo>
                <a:cubicBezTo>
                  <a:pt x="929" y="8897"/>
                  <a:pt x="922" y="8904"/>
                  <a:pt x="913" y="8904"/>
                </a:cubicBezTo>
                <a:lnTo>
                  <a:pt x="913" y="8904"/>
                </a:lnTo>
                <a:cubicBezTo>
                  <a:pt x="904" y="8904"/>
                  <a:pt x="897" y="8897"/>
                  <a:pt x="897" y="8888"/>
                </a:cubicBezTo>
                <a:cubicBezTo>
                  <a:pt x="897" y="8880"/>
                  <a:pt x="904" y="8872"/>
                  <a:pt x="913" y="8872"/>
                </a:cubicBezTo>
                <a:close/>
                <a:moveTo>
                  <a:pt x="977" y="8872"/>
                </a:moveTo>
                <a:lnTo>
                  <a:pt x="977" y="8872"/>
                </a:lnTo>
                <a:cubicBezTo>
                  <a:pt x="986" y="8872"/>
                  <a:pt x="993" y="8880"/>
                  <a:pt x="993" y="8888"/>
                </a:cubicBezTo>
                <a:cubicBezTo>
                  <a:pt x="993" y="8897"/>
                  <a:pt x="986" y="8904"/>
                  <a:pt x="977" y="8904"/>
                </a:cubicBezTo>
                <a:lnTo>
                  <a:pt x="977" y="8904"/>
                </a:lnTo>
                <a:cubicBezTo>
                  <a:pt x="968" y="8904"/>
                  <a:pt x="961" y="8897"/>
                  <a:pt x="961" y="8888"/>
                </a:cubicBezTo>
                <a:cubicBezTo>
                  <a:pt x="961" y="8880"/>
                  <a:pt x="968" y="8872"/>
                  <a:pt x="977" y="8872"/>
                </a:cubicBezTo>
                <a:close/>
                <a:moveTo>
                  <a:pt x="1041" y="8872"/>
                </a:moveTo>
                <a:lnTo>
                  <a:pt x="1041" y="8872"/>
                </a:lnTo>
                <a:cubicBezTo>
                  <a:pt x="1050" y="8872"/>
                  <a:pt x="1057" y="8880"/>
                  <a:pt x="1057" y="8888"/>
                </a:cubicBezTo>
                <a:cubicBezTo>
                  <a:pt x="1057" y="8897"/>
                  <a:pt x="1050" y="8904"/>
                  <a:pt x="1041" y="8904"/>
                </a:cubicBezTo>
                <a:lnTo>
                  <a:pt x="1041" y="8904"/>
                </a:lnTo>
                <a:cubicBezTo>
                  <a:pt x="1032" y="8904"/>
                  <a:pt x="1025" y="8897"/>
                  <a:pt x="1025" y="8888"/>
                </a:cubicBezTo>
                <a:cubicBezTo>
                  <a:pt x="1025" y="8880"/>
                  <a:pt x="1032" y="8872"/>
                  <a:pt x="1041" y="8872"/>
                </a:cubicBezTo>
                <a:close/>
                <a:moveTo>
                  <a:pt x="1105" y="8872"/>
                </a:moveTo>
                <a:lnTo>
                  <a:pt x="1105" y="8872"/>
                </a:lnTo>
                <a:cubicBezTo>
                  <a:pt x="1114" y="8872"/>
                  <a:pt x="1121" y="8880"/>
                  <a:pt x="1121" y="8888"/>
                </a:cubicBezTo>
                <a:cubicBezTo>
                  <a:pt x="1121" y="8897"/>
                  <a:pt x="1114" y="8904"/>
                  <a:pt x="1105" y="8904"/>
                </a:cubicBezTo>
                <a:lnTo>
                  <a:pt x="1105" y="8904"/>
                </a:lnTo>
                <a:cubicBezTo>
                  <a:pt x="1096" y="8904"/>
                  <a:pt x="1089" y="8897"/>
                  <a:pt x="1089" y="8888"/>
                </a:cubicBezTo>
                <a:cubicBezTo>
                  <a:pt x="1089" y="8880"/>
                  <a:pt x="1096" y="8872"/>
                  <a:pt x="1105" y="8872"/>
                </a:cubicBezTo>
                <a:close/>
                <a:moveTo>
                  <a:pt x="1169" y="8872"/>
                </a:moveTo>
                <a:lnTo>
                  <a:pt x="1169" y="8872"/>
                </a:lnTo>
                <a:cubicBezTo>
                  <a:pt x="1178" y="8872"/>
                  <a:pt x="1185" y="8880"/>
                  <a:pt x="1185" y="8888"/>
                </a:cubicBezTo>
                <a:cubicBezTo>
                  <a:pt x="1185" y="8897"/>
                  <a:pt x="1178" y="8904"/>
                  <a:pt x="1169" y="8904"/>
                </a:cubicBezTo>
                <a:lnTo>
                  <a:pt x="1169" y="8904"/>
                </a:lnTo>
                <a:cubicBezTo>
                  <a:pt x="1160" y="8904"/>
                  <a:pt x="1153" y="8897"/>
                  <a:pt x="1153" y="8888"/>
                </a:cubicBezTo>
                <a:cubicBezTo>
                  <a:pt x="1153" y="8880"/>
                  <a:pt x="1160" y="8872"/>
                  <a:pt x="1169" y="8872"/>
                </a:cubicBezTo>
                <a:close/>
                <a:moveTo>
                  <a:pt x="1233" y="8872"/>
                </a:moveTo>
                <a:lnTo>
                  <a:pt x="1233" y="8872"/>
                </a:lnTo>
                <a:cubicBezTo>
                  <a:pt x="1242" y="8872"/>
                  <a:pt x="1249" y="8880"/>
                  <a:pt x="1249" y="8888"/>
                </a:cubicBezTo>
                <a:cubicBezTo>
                  <a:pt x="1249" y="8897"/>
                  <a:pt x="1242" y="8904"/>
                  <a:pt x="1233" y="8904"/>
                </a:cubicBezTo>
                <a:lnTo>
                  <a:pt x="1233" y="8904"/>
                </a:lnTo>
                <a:cubicBezTo>
                  <a:pt x="1224" y="8904"/>
                  <a:pt x="1217" y="8897"/>
                  <a:pt x="1217" y="8888"/>
                </a:cubicBezTo>
                <a:cubicBezTo>
                  <a:pt x="1217" y="8880"/>
                  <a:pt x="1224" y="8872"/>
                  <a:pt x="1233" y="8872"/>
                </a:cubicBezTo>
                <a:close/>
                <a:moveTo>
                  <a:pt x="1297" y="8872"/>
                </a:moveTo>
                <a:lnTo>
                  <a:pt x="1297" y="8872"/>
                </a:lnTo>
                <a:cubicBezTo>
                  <a:pt x="1306" y="8872"/>
                  <a:pt x="1313" y="8880"/>
                  <a:pt x="1313" y="8888"/>
                </a:cubicBezTo>
                <a:cubicBezTo>
                  <a:pt x="1313" y="8897"/>
                  <a:pt x="1306" y="8904"/>
                  <a:pt x="1297" y="8904"/>
                </a:cubicBezTo>
                <a:lnTo>
                  <a:pt x="1297" y="8904"/>
                </a:lnTo>
                <a:cubicBezTo>
                  <a:pt x="1288" y="8904"/>
                  <a:pt x="1281" y="8897"/>
                  <a:pt x="1281" y="8888"/>
                </a:cubicBezTo>
                <a:cubicBezTo>
                  <a:pt x="1281" y="8880"/>
                  <a:pt x="1288" y="8872"/>
                  <a:pt x="1297" y="8872"/>
                </a:cubicBezTo>
                <a:close/>
                <a:moveTo>
                  <a:pt x="1361" y="8872"/>
                </a:moveTo>
                <a:lnTo>
                  <a:pt x="1361" y="8872"/>
                </a:lnTo>
                <a:cubicBezTo>
                  <a:pt x="1370" y="8872"/>
                  <a:pt x="1377" y="8880"/>
                  <a:pt x="1377" y="8888"/>
                </a:cubicBezTo>
                <a:cubicBezTo>
                  <a:pt x="1377" y="8897"/>
                  <a:pt x="1370" y="8904"/>
                  <a:pt x="1361" y="8904"/>
                </a:cubicBezTo>
                <a:lnTo>
                  <a:pt x="1361" y="8904"/>
                </a:lnTo>
                <a:cubicBezTo>
                  <a:pt x="1352" y="8904"/>
                  <a:pt x="1345" y="8897"/>
                  <a:pt x="1345" y="8888"/>
                </a:cubicBezTo>
                <a:cubicBezTo>
                  <a:pt x="1345" y="8880"/>
                  <a:pt x="1352" y="8872"/>
                  <a:pt x="1361" y="8872"/>
                </a:cubicBezTo>
                <a:close/>
                <a:moveTo>
                  <a:pt x="1425" y="8872"/>
                </a:moveTo>
                <a:lnTo>
                  <a:pt x="1425" y="8872"/>
                </a:lnTo>
                <a:cubicBezTo>
                  <a:pt x="1434" y="8872"/>
                  <a:pt x="1441" y="8880"/>
                  <a:pt x="1441" y="8888"/>
                </a:cubicBezTo>
                <a:cubicBezTo>
                  <a:pt x="1441" y="8897"/>
                  <a:pt x="1434" y="8904"/>
                  <a:pt x="1425" y="8904"/>
                </a:cubicBezTo>
                <a:lnTo>
                  <a:pt x="1425" y="8904"/>
                </a:lnTo>
                <a:cubicBezTo>
                  <a:pt x="1416" y="8904"/>
                  <a:pt x="1409" y="8897"/>
                  <a:pt x="1409" y="8888"/>
                </a:cubicBezTo>
                <a:cubicBezTo>
                  <a:pt x="1409" y="8880"/>
                  <a:pt x="1416" y="8872"/>
                  <a:pt x="1425" y="8872"/>
                </a:cubicBezTo>
                <a:close/>
                <a:moveTo>
                  <a:pt x="1489" y="8872"/>
                </a:moveTo>
                <a:lnTo>
                  <a:pt x="1489" y="8872"/>
                </a:lnTo>
                <a:cubicBezTo>
                  <a:pt x="1498" y="8872"/>
                  <a:pt x="1505" y="8880"/>
                  <a:pt x="1505" y="8888"/>
                </a:cubicBezTo>
                <a:cubicBezTo>
                  <a:pt x="1505" y="8897"/>
                  <a:pt x="1498" y="8904"/>
                  <a:pt x="1489" y="8904"/>
                </a:cubicBezTo>
                <a:lnTo>
                  <a:pt x="1489" y="8904"/>
                </a:lnTo>
                <a:cubicBezTo>
                  <a:pt x="1480" y="8904"/>
                  <a:pt x="1473" y="8897"/>
                  <a:pt x="1473" y="8888"/>
                </a:cubicBezTo>
                <a:cubicBezTo>
                  <a:pt x="1473" y="8880"/>
                  <a:pt x="1480" y="8872"/>
                  <a:pt x="1489" y="8872"/>
                </a:cubicBezTo>
                <a:close/>
                <a:moveTo>
                  <a:pt x="1553" y="8872"/>
                </a:moveTo>
                <a:lnTo>
                  <a:pt x="1553" y="8872"/>
                </a:lnTo>
                <a:cubicBezTo>
                  <a:pt x="1562" y="8872"/>
                  <a:pt x="1569" y="8880"/>
                  <a:pt x="1569" y="8888"/>
                </a:cubicBezTo>
                <a:cubicBezTo>
                  <a:pt x="1569" y="8897"/>
                  <a:pt x="1562" y="8904"/>
                  <a:pt x="1553" y="8904"/>
                </a:cubicBezTo>
                <a:lnTo>
                  <a:pt x="1553" y="8904"/>
                </a:lnTo>
                <a:cubicBezTo>
                  <a:pt x="1544" y="8904"/>
                  <a:pt x="1537" y="8897"/>
                  <a:pt x="1537" y="8888"/>
                </a:cubicBezTo>
                <a:cubicBezTo>
                  <a:pt x="1537" y="8880"/>
                  <a:pt x="1544" y="8872"/>
                  <a:pt x="1553" y="8872"/>
                </a:cubicBezTo>
                <a:close/>
                <a:moveTo>
                  <a:pt x="1617" y="8872"/>
                </a:moveTo>
                <a:lnTo>
                  <a:pt x="1617" y="8872"/>
                </a:lnTo>
                <a:cubicBezTo>
                  <a:pt x="1626" y="8872"/>
                  <a:pt x="1633" y="8880"/>
                  <a:pt x="1633" y="8888"/>
                </a:cubicBezTo>
                <a:cubicBezTo>
                  <a:pt x="1633" y="8897"/>
                  <a:pt x="1626" y="8904"/>
                  <a:pt x="1617" y="8904"/>
                </a:cubicBezTo>
                <a:lnTo>
                  <a:pt x="1617" y="8904"/>
                </a:lnTo>
                <a:cubicBezTo>
                  <a:pt x="1608" y="8904"/>
                  <a:pt x="1601" y="8897"/>
                  <a:pt x="1601" y="8888"/>
                </a:cubicBezTo>
                <a:cubicBezTo>
                  <a:pt x="1601" y="8880"/>
                  <a:pt x="1608" y="8872"/>
                  <a:pt x="1617" y="8872"/>
                </a:cubicBezTo>
                <a:close/>
                <a:moveTo>
                  <a:pt x="1681" y="8872"/>
                </a:moveTo>
                <a:lnTo>
                  <a:pt x="1681" y="8872"/>
                </a:lnTo>
                <a:cubicBezTo>
                  <a:pt x="1690" y="8872"/>
                  <a:pt x="1697" y="8880"/>
                  <a:pt x="1697" y="8888"/>
                </a:cubicBezTo>
                <a:cubicBezTo>
                  <a:pt x="1697" y="8897"/>
                  <a:pt x="1690" y="8904"/>
                  <a:pt x="1681" y="8904"/>
                </a:cubicBezTo>
                <a:lnTo>
                  <a:pt x="1681" y="8904"/>
                </a:lnTo>
                <a:cubicBezTo>
                  <a:pt x="1672" y="8904"/>
                  <a:pt x="1665" y="8897"/>
                  <a:pt x="1665" y="8888"/>
                </a:cubicBezTo>
                <a:cubicBezTo>
                  <a:pt x="1665" y="8880"/>
                  <a:pt x="1672" y="8872"/>
                  <a:pt x="1681" y="8872"/>
                </a:cubicBezTo>
                <a:close/>
                <a:moveTo>
                  <a:pt x="1745" y="8872"/>
                </a:moveTo>
                <a:lnTo>
                  <a:pt x="1745" y="8872"/>
                </a:lnTo>
                <a:cubicBezTo>
                  <a:pt x="1754" y="8872"/>
                  <a:pt x="1761" y="8880"/>
                  <a:pt x="1761" y="8888"/>
                </a:cubicBezTo>
                <a:cubicBezTo>
                  <a:pt x="1761" y="8897"/>
                  <a:pt x="1754" y="8904"/>
                  <a:pt x="1745" y="8904"/>
                </a:cubicBezTo>
                <a:lnTo>
                  <a:pt x="1745" y="8904"/>
                </a:lnTo>
                <a:cubicBezTo>
                  <a:pt x="1736" y="8904"/>
                  <a:pt x="1729" y="8897"/>
                  <a:pt x="1729" y="8888"/>
                </a:cubicBezTo>
                <a:cubicBezTo>
                  <a:pt x="1729" y="8880"/>
                  <a:pt x="1736" y="8872"/>
                  <a:pt x="1745" y="8872"/>
                </a:cubicBezTo>
                <a:close/>
                <a:moveTo>
                  <a:pt x="1809" y="8872"/>
                </a:moveTo>
                <a:lnTo>
                  <a:pt x="1809" y="8872"/>
                </a:lnTo>
                <a:cubicBezTo>
                  <a:pt x="1818" y="8872"/>
                  <a:pt x="1825" y="8880"/>
                  <a:pt x="1825" y="8888"/>
                </a:cubicBezTo>
                <a:cubicBezTo>
                  <a:pt x="1825" y="8897"/>
                  <a:pt x="1818" y="8904"/>
                  <a:pt x="1809" y="8904"/>
                </a:cubicBezTo>
                <a:lnTo>
                  <a:pt x="1809" y="8904"/>
                </a:lnTo>
                <a:cubicBezTo>
                  <a:pt x="1801" y="8904"/>
                  <a:pt x="1793" y="8897"/>
                  <a:pt x="1793" y="8888"/>
                </a:cubicBezTo>
                <a:cubicBezTo>
                  <a:pt x="1793" y="8880"/>
                  <a:pt x="1801" y="8872"/>
                  <a:pt x="1809" y="8872"/>
                </a:cubicBezTo>
                <a:close/>
                <a:moveTo>
                  <a:pt x="1873" y="8872"/>
                </a:moveTo>
                <a:lnTo>
                  <a:pt x="1873" y="8872"/>
                </a:lnTo>
                <a:cubicBezTo>
                  <a:pt x="1882" y="8872"/>
                  <a:pt x="1889" y="8880"/>
                  <a:pt x="1889" y="8888"/>
                </a:cubicBezTo>
                <a:cubicBezTo>
                  <a:pt x="1889" y="8897"/>
                  <a:pt x="1882" y="8904"/>
                  <a:pt x="1873" y="8904"/>
                </a:cubicBezTo>
                <a:lnTo>
                  <a:pt x="1873" y="8904"/>
                </a:lnTo>
                <a:cubicBezTo>
                  <a:pt x="1865" y="8904"/>
                  <a:pt x="1857" y="8897"/>
                  <a:pt x="1857" y="8888"/>
                </a:cubicBezTo>
                <a:cubicBezTo>
                  <a:pt x="1857" y="8880"/>
                  <a:pt x="1865" y="8872"/>
                  <a:pt x="1873" y="8872"/>
                </a:cubicBezTo>
                <a:close/>
                <a:moveTo>
                  <a:pt x="1937" y="8872"/>
                </a:moveTo>
                <a:lnTo>
                  <a:pt x="1937" y="8872"/>
                </a:lnTo>
                <a:cubicBezTo>
                  <a:pt x="1946" y="8872"/>
                  <a:pt x="1953" y="8880"/>
                  <a:pt x="1953" y="8888"/>
                </a:cubicBezTo>
                <a:cubicBezTo>
                  <a:pt x="1953" y="8897"/>
                  <a:pt x="1946" y="8904"/>
                  <a:pt x="1937" y="8904"/>
                </a:cubicBezTo>
                <a:lnTo>
                  <a:pt x="1937" y="8904"/>
                </a:lnTo>
                <a:cubicBezTo>
                  <a:pt x="1929" y="8904"/>
                  <a:pt x="1921" y="8897"/>
                  <a:pt x="1921" y="8888"/>
                </a:cubicBezTo>
                <a:cubicBezTo>
                  <a:pt x="1921" y="8880"/>
                  <a:pt x="1929" y="8872"/>
                  <a:pt x="1937" y="8872"/>
                </a:cubicBezTo>
                <a:close/>
                <a:moveTo>
                  <a:pt x="2001" y="8872"/>
                </a:moveTo>
                <a:lnTo>
                  <a:pt x="2001" y="8872"/>
                </a:lnTo>
                <a:cubicBezTo>
                  <a:pt x="2010" y="8872"/>
                  <a:pt x="2017" y="8880"/>
                  <a:pt x="2017" y="8888"/>
                </a:cubicBezTo>
                <a:cubicBezTo>
                  <a:pt x="2017" y="8897"/>
                  <a:pt x="2010" y="8904"/>
                  <a:pt x="2001" y="8904"/>
                </a:cubicBezTo>
                <a:lnTo>
                  <a:pt x="2001" y="8904"/>
                </a:lnTo>
                <a:cubicBezTo>
                  <a:pt x="1993" y="8904"/>
                  <a:pt x="1985" y="8897"/>
                  <a:pt x="1985" y="8888"/>
                </a:cubicBezTo>
                <a:cubicBezTo>
                  <a:pt x="1985" y="8880"/>
                  <a:pt x="1993" y="8872"/>
                  <a:pt x="2001" y="8872"/>
                </a:cubicBezTo>
                <a:close/>
                <a:moveTo>
                  <a:pt x="2065" y="8872"/>
                </a:moveTo>
                <a:lnTo>
                  <a:pt x="2066" y="8872"/>
                </a:lnTo>
                <a:cubicBezTo>
                  <a:pt x="2074" y="8872"/>
                  <a:pt x="2082" y="8880"/>
                  <a:pt x="2082" y="8888"/>
                </a:cubicBezTo>
                <a:cubicBezTo>
                  <a:pt x="2082" y="8897"/>
                  <a:pt x="2074" y="8904"/>
                  <a:pt x="2066" y="8904"/>
                </a:cubicBezTo>
                <a:lnTo>
                  <a:pt x="2065" y="8904"/>
                </a:lnTo>
                <a:cubicBezTo>
                  <a:pt x="2057" y="8904"/>
                  <a:pt x="2049" y="8897"/>
                  <a:pt x="2049" y="8888"/>
                </a:cubicBezTo>
                <a:cubicBezTo>
                  <a:pt x="2049" y="8880"/>
                  <a:pt x="2057" y="8872"/>
                  <a:pt x="2065" y="8872"/>
                </a:cubicBezTo>
                <a:close/>
                <a:moveTo>
                  <a:pt x="2130" y="8872"/>
                </a:moveTo>
                <a:lnTo>
                  <a:pt x="2130" y="8872"/>
                </a:lnTo>
                <a:cubicBezTo>
                  <a:pt x="2138" y="8872"/>
                  <a:pt x="2146" y="8880"/>
                  <a:pt x="2146" y="8888"/>
                </a:cubicBezTo>
                <a:cubicBezTo>
                  <a:pt x="2146" y="8897"/>
                  <a:pt x="2138" y="8904"/>
                  <a:pt x="2130" y="8904"/>
                </a:cubicBezTo>
                <a:lnTo>
                  <a:pt x="2130" y="8904"/>
                </a:lnTo>
                <a:cubicBezTo>
                  <a:pt x="2121" y="8904"/>
                  <a:pt x="2114" y="8897"/>
                  <a:pt x="2114" y="8888"/>
                </a:cubicBezTo>
                <a:cubicBezTo>
                  <a:pt x="2114" y="8880"/>
                  <a:pt x="2121" y="8872"/>
                  <a:pt x="2130" y="8872"/>
                </a:cubicBezTo>
                <a:close/>
                <a:moveTo>
                  <a:pt x="2194" y="8872"/>
                </a:moveTo>
                <a:lnTo>
                  <a:pt x="2194" y="8872"/>
                </a:lnTo>
                <a:cubicBezTo>
                  <a:pt x="2202" y="8872"/>
                  <a:pt x="2210" y="8880"/>
                  <a:pt x="2210" y="8888"/>
                </a:cubicBezTo>
                <a:cubicBezTo>
                  <a:pt x="2210" y="8897"/>
                  <a:pt x="2202" y="8904"/>
                  <a:pt x="2194" y="8904"/>
                </a:cubicBezTo>
                <a:lnTo>
                  <a:pt x="2194" y="8904"/>
                </a:lnTo>
                <a:cubicBezTo>
                  <a:pt x="2185" y="8904"/>
                  <a:pt x="2178" y="8897"/>
                  <a:pt x="2178" y="8888"/>
                </a:cubicBezTo>
                <a:cubicBezTo>
                  <a:pt x="2178" y="8880"/>
                  <a:pt x="2185" y="8872"/>
                  <a:pt x="2194" y="8872"/>
                </a:cubicBezTo>
                <a:close/>
                <a:moveTo>
                  <a:pt x="2258" y="8872"/>
                </a:moveTo>
                <a:lnTo>
                  <a:pt x="2258" y="8872"/>
                </a:lnTo>
                <a:cubicBezTo>
                  <a:pt x="2266" y="8872"/>
                  <a:pt x="2274" y="8880"/>
                  <a:pt x="2274" y="8888"/>
                </a:cubicBezTo>
                <a:cubicBezTo>
                  <a:pt x="2274" y="8897"/>
                  <a:pt x="2266" y="8904"/>
                  <a:pt x="2258" y="8904"/>
                </a:cubicBezTo>
                <a:lnTo>
                  <a:pt x="2258" y="8904"/>
                </a:lnTo>
                <a:cubicBezTo>
                  <a:pt x="2249" y="8904"/>
                  <a:pt x="2242" y="8897"/>
                  <a:pt x="2242" y="8888"/>
                </a:cubicBezTo>
                <a:cubicBezTo>
                  <a:pt x="2242" y="8880"/>
                  <a:pt x="2249" y="8872"/>
                  <a:pt x="2258" y="8872"/>
                </a:cubicBezTo>
                <a:close/>
                <a:moveTo>
                  <a:pt x="2322" y="8872"/>
                </a:moveTo>
                <a:lnTo>
                  <a:pt x="2322" y="8872"/>
                </a:lnTo>
                <a:cubicBezTo>
                  <a:pt x="2330" y="8872"/>
                  <a:pt x="2338" y="8880"/>
                  <a:pt x="2338" y="8888"/>
                </a:cubicBezTo>
                <a:cubicBezTo>
                  <a:pt x="2338" y="8897"/>
                  <a:pt x="2330" y="8904"/>
                  <a:pt x="2322" y="8904"/>
                </a:cubicBezTo>
                <a:lnTo>
                  <a:pt x="2322" y="8904"/>
                </a:lnTo>
                <a:cubicBezTo>
                  <a:pt x="2313" y="8904"/>
                  <a:pt x="2306" y="8897"/>
                  <a:pt x="2306" y="8888"/>
                </a:cubicBezTo>
                <a:cubicBezTo>
                  <a:pt x="2306" y="8880"/>
                  <a:pt x="2313" y="8872"/>
                  <a:pt x="2322" y="8872"/>
                </a:cubicBezTo>
                <a:close/>
                <a:moveTo>
                  <a:pt x="2386" y="8872"/>
                </a:moveTo>
                <a:lnTo>
                  <a:pt x="2386" y="8872"/>
                </a:lnTo>
                <a:cubicBezTo>
                  <a:pt x="2395" y="8872"/>
                  <a:pt x="2402" y="8880"/>
                  <a:pt x="2402" y="8888"/>
                </a:cubicBezTo>
                <a:cubicBezTo>
                  <a:pt x="2402" y="8897"/>
                  <a:pt x="2395" y="8904"/>
                  <a:pt x="2386" y="8904"/>
                </a:cubicBezTo>
                <a:lnTo>
                  <a:pt x="2386" y="8904"/>
                </a:lnTo>
                <a:cubicBezTo>
                  <a:pt x="2377" y="8904"/>
                  <a:pt x="2370" y="8897"/>
                  <a:pt x="2370" y="8888"/>
                </a:cubicBezTo>
                <a:cubicBezTo>
                  <a:pt x="2370" y="8880"/>
                  <a:pt x="2377" y="8872"/>
                  <a:pt x="2386" y="8872"/>
                </a:cubicBezTo>
                <a:close/>
                <a:moveTo>
                  <a:pt x="2450" y="8872"/>
                </a:moveTo>
                <a:lnTo>
                  <a:pt x="2450" y="8872"/>
                </a:lnTo>
                <a:cubicBezTo>
                  <a:pt x="2459" y="8872"/>
                  <a:pt x="2466" y="8880"/>
                  <a:pt x="2466" y="8888"/>
                </a:cubicBezTo>
                <a:cubicBezTo>
                  <a:pt x="2466" y="8897"/>
                  <a:pt x="2459" y="8904"/>
                  <a:pt x="2450" y="8904"/>
                </a:cubicBezTo>
                <a:lnTo>
                  <a:pt x="2450" y="8904"/>
                </a:lnTo>
                <a:cubicBezTo>
                  <a:pt x="2441" y="8904"/>
                  <a:pt x="2434" y="8897"/>
                  <a:pt x="2434" y="8888"/>
                </a:cubicBezTo>
                <a:cubicBezTo>
                  <a:pt x="2434" y="8880"/>
                  <a:pt x="2441" y="8872"/>
                  <a:pt x="2450" y="8872"/>
                </a:cubicBezTo>
                <a:close/>
                <a:moveTo>
                  <a:pt x="2514" y="8872"/>
                </a:moveTo>
                <a:lnTo>
                  <a:pt x="2514" y="8872"/>
                </a:lnTo>
                <a:cubicBezTo>
                  <a:pt x="2523" y="8872"/>
                  <a:pt x="2530" y="8880"/>
                  <a:pt x="2530" y="8888"/>
                </a:cubicBezTo>
                <a:cubicBezTo>
                  <a:pt x="2530" y="8897"/>
                  <a:pt x="2523" y="8904"/>
                  <a:pt x="2514" y="8904"/>
                </a:cubicBezTo>
                <a:lnTo>
                  <a:pt x="2514" y="8904"/>
                </a:lnTo>
                <a:cubicBezTo>
                  <a:pt x="2505" y="8904"/>
                  <a:pt x="2498" y="8897"/>
                  <a:pt x="2498" y="8888"/>
                </a:cubicBezTo>
                <a:cubicBezTo>
                  <a:pt x="2498" y="8880"/>
                  <a:pt x="2505" y="8872"/>
                  <a:pt x="2514" y="8872"/>
                </a:cubicBezTo>
                <a:close/>
                <a:moveTo>
                  <a:pt x="2578" y="8872"/>
                </a:moveTo>
                <a:lnTo>
                  <a:pt x="2578" y="8872"/>
                </a:lnTo>
                <a:cubicBezTo>
                  <a:pt x="2587" y="8872"/>
                  <a:pt x="2594" y="8880"/>
                  <a:pt x="2594" y="8888"/>
                </a:cubicBezTo>
                <a:cubicBezTo>
                  <a:pt x="2594" y="8897"/>
                  <a:pt x="2587" y="8904"/>
                  <a:pt x="2578" y="8904"/>
                </a:cubicBezTo>
                <a:lnTo>
                  <a:pt x="2578" y="8904"/>
                </a:lnTo>
                <a:cubicBezTo>
                  <a:pt x="2569" y="8904"/>
                  <a:pt x="2562" y="8897"/>
                  <a:pt x="2562" y="8888"/>
                </a:cubicBezTo>
                <a:cubicBezTo>
                  <a:pt x="2562" y="8880"/>
                  <a:pt x="2569" y="8872"/>
                  <a:pt x="2578" y="8872"/>
                </a:cubicBezTo>
                <a:close/>
                <a:moveTo>
                  <a:pt x="2642" y="8872"/>
                </a:moveTo>
                <a:lnTo>
                  <a:pt x="2642" y="8872"/>
                </a:lnTo>
                <a:cubicBezTo>
                  <a:pt x="2651" y="8872"/>
                  <a:pt x="2658" y="8880"/>
                  <a:pt x="2658" y="8888"/>
                </a:cubicBezTo>
                <a:cubicBezTo>
                  <a:pt x="2658" y="8897"/>
                  <a:pt x="2651" y="8904"/>
                  <a:pt x="2642" y="8904"/>
                </a:cubicBezTo>
                <a:lnTo>
                  <a:pt x="2642" y="8904"/>
                </a:lnTo>
                <a:cubicBezTo>
                  <a:pt x="2633" y="8904"/>
                  <a:pt x="2626" y="8897"/>
                  <a:pt x="2626" y="8888"/>
                </a:cubicBezTo>
                <a:cubicBezTo>
                  <a:pt x="2626" y="8880"/>
                  <a:pt x="2633" y="8872"/>
                  <a:pt x="2642" y="8872"/>
                </a:cubicBezTo>
                <a:close/>
                <a:moveTo>
                  <a:pt x="2706" y="8872"/>
                </a:moveTo>
                <a:lnTo>
                  <a:pt x="2706" y="8872"/>
                </a:lnTo>
                <a:cubicBezTo>
                  <a:pt x="2715" y="8872"/>
                  <a:pt x="2722" y="8880"/>
                  <a:pt x="2722" y="8888"/>
                </a:cubicBezTo>
                <a:cubicBezTo>
                  <a:pt x="2722" y="8897"/>
                  <a:pt x="2715" y="8904"/>
                  <a:pt x="2706" y="8904"/>
                </a:cubicBezTo>
                <a:lnTo>
                  <a:pt x="2706" y="8904"/>
                </a:lnTo>
                <a:cubicBezTo>
                  <a:pt x="2697" y="8904"/>
                  <a:pt x="2690" y="8897"/>
                  <a:pt x="2690" y="8888"/>
                </a:cubicBezTo>
                <a:cubicBezTo>
                  <a:pt x="2690" y="8880"/>
                  <a:pt x="2697" y="8872"/>
                  <a:pt x="2706" y="8872"/>
                </a:cubicBezTo>
                <a:close/>
                <a:moveTo>
                  <a:pt x="2770" y="8872"/>
                </a:moveTo>
                <a:lnTo>
                  <a:pt x="2770" y="8872"/>
                </a:lnTo>
                <a:cubicBezTo>
                  <a:pt x="2779" y="8872"/>
                  <a:pt x="2786" y="8880"/>
                  <a:pt x="2786" y="8888"/>
                </a:cubicBezTo>
                <a:cubicBezTo>
                  <a:pt x="2786" y="8897"/>
                  <a:pt x="2779" y="8904"/>
                  <a:pt x="2770" y="8904"/>
                </a:cubicBezTo>
                <a:lnTo>
                  <a:pt x="2770" y="8904"/>
                </a:lnTo>
                <a:cubicBezTo>
                  <a:pt x="2761" y="8904"/>
                  <a:pt x="2754" y="8897"/>
                  <a:pt x="2754" y="8888"/>
                </a:cubicBezTo>
                <a:cubicBezTo>
                  <a:pt x="2754" y="8880"/>
                  <a:pt x="2761" y="8872"/>
                  <a:pt x="2770" y="8872"/>
                </a:cubicBezTo>
                <a:close/>
                <a:moveTo>
                  <a:pt x="2834" y="8872"/>
                </a:moveTo>
                <a:lnTo>
                  <a:pt x="2834" y="8872"/>
                </a:lnTo>
                <a:cubicBezTo>
                  <a:pt x="2843" y="8872"/>
                  <a:pt x="2850" y="8880"/>
                  <a:pt x="2850" y="8888"/>
                </a:cubicBezTo>
                <a:cubicBezTo>
                  <a:pt x="2850" y="8897"/>
                  <a:pt x="2843" y="8904"/>
                  <a:pt x="2834" y="8904"/>
                </a:cubicBezTo>
                <a:lnTo>
                  <a:pt x="2834" y="8904"/>
                </a:lnTo>
                <a:cubicBezTo>
                  <a:pt x="2825" y="8904"/>
                  <a:pt x="2818" y="8897"/>
                  <a:pt x="2818" y="8888"/>
                </a:cubicBezTo>
                <a:cubicBezTo>
                  <a:pt x="2818" y="8880"/>
                  <a:pt x="2825" y="8872"/>
                  <a:pt x="2834" y="8872"/>
                </a:cubicBezTo>
                <a:close/>
                <a:moveTo>
                  <a:pt x="2898" y="8872"/>
                </a:moveTo>
                <a:lnTo>
                  <a:pt x="2898" y="8872"/>
                </a:lnTo>
                <a:cubicBezTo>
                  <a:pt x="2907" y="8872"/>
                  <a:pt x="2914" y="8880"/>
                  <a:pt x="2914" y="8888"/>
                </a:cubicBezTo>
                <a:cubicBezTo>
                  <a:pt x="2914" y="8897"/>
                  <a:pt x="2907" y="8904"/>
                  <a:pt x="2898" y="8904"/>
                </a:cubicBezTo>
                <a:lnTo>
                  <a:pt x="2898" y="8904"/>
                </a:lnTo>
                <a:cubicBezTo>
                  <a:pt x="2889" y="8904"/>
                  <a:pt x="2882" y="8897"/>
                  <a:pt x="2882" y="8888"/>
                </a:cubicBezTo>
                <a:cubicBezTo>
                  <a:pt x="2882" y="8880"/>
                  <a:pt x="2889" y="8872"/>
                  <a:pt x="2898" y="8872"/>
                </a:cubicBezTo>
                <a:close/>
                <a:moveTo>
                  <a:pt x="2962" y="8872"/>
                </a:moveTo>
                <a:lnTo>
                  <a:pt x="2962" y="8872"/>
                </a:lnTo>
                <a:cubicBezTo>
                  <a:pt x="2971" y="8872"/>
                  <a:pt x="2978" y="8880"/>
                  <a:pt x="2978" y="8888"/>
                </a:cubicBezTo>
                <a:cubicBezTo>
                  <a:pt x="2978" y="8897"/>
                  <a:pt x="2971" y="8904"/>
                  <a:pt x="2962" y="8904"/>
                </a:cubicBezTo>
                <a:lnTo>
                  <a:pt x="2962" y="8904"/>
                </a:lnTo>
                <a:cubicBezTo>
                  <a:pt x="2953" y="8904"/>
                  <a:pt x="2946" y="8897"/>
                  <a:pt x="2946" y="8888"/>
                </a:cubicBezTo>
                <a:cubicBezTo>
                  <a:pt x="2946" y="8880"/>
                  <a:pt x="2953" y="8872"/>
                  <a:pt x="2962" y="8872"/>
                </a:cubicBezTo>
                <a:close/>
                <a:moveTo>
                  <a:pt x="3026" y="8872"/>
                </a:moveTo>
                <a:lnTo>
                  <a:pt x="3026" y="8872"/>
                </a:lnTo>
                <a:cubicBezTo>
                  <a:pt x="3035" y="8872"/>
                  <a:pt x="3042" y="8880"/>
                  <a:pt x="3042" y="8888"/>
                </a:cubicBezTo>
                <a:cubicBezTo>
                  <a:pt x="3042" y="8897"/>
                  <a:pt x="3035" y="8904"/>
                  <a:pt x="3026" y="8904"/>
                </a:cubicBezTo>
                <a:lnTo>
                  <a:pt x="3026" y="8904"/>
                </a:lnTo>
                <a:cubicBezTo>
                  <a:pt x="3017" y="8904"/>
                  <a:pt x="3010" y="8897"/>
                  <a:pt x="3010" y="8888"/>
                </a:cubicBezTo>
                <a:cubicBezTo>
                  <a:pt x="3010" y="8880"/>
                  <a:pt x="3017" y="8872"/>
                  <a:pt x="3026" y="8872"/>
                </a:cubicBezTo>
                <a:close/>
                <a:moveTo>
                  <a:pt x="3090" y="8872"/>
                </a:moveTo>
                <a:lnTo>
                  <a:pt x="3090" y="8872"/>
                </a:lnTo>
                <a:cubicBezTo>
                  <a:pt x="3099" y="8872"/>
                  <a:pt x="3106" y="8880"/>
                  <a:pt x="3106" y="8888"/>
                </a:cubicBezTo>
                <a:cubicBezTo>
                  <a:pt x="3106" y="8897"/>
                  <a:pt x="3099" y="8904"/>
                  <a:pt x="3090" y="8904"/>
                </a:cubicBezTo>
                <a:lnTo>
                  <a:pt x="3090" y="8904"/>
                </a:lnTo>
                <a:cubicBezTo>
                  <a:pt x="3081" y="8904"/>
                  <a:pt x="3074" y="8897"/>
                  <a:pt x="3074" y="8888"/>
                </a:cubicBezTo>
                <a:cubicBezTo>
                  <a:pt x="3074" y="8880"/>
                  <a:pt x="3081" y="8872"/>
                  <a:pt x="3090" y="8872"/>
                </a:cubicBezTo>
                <a:close/>
                <a:moveTo>
                  <a:pt x="3154" y="8872"/>
                </a:moveTo>
                <a:lnTo>
                  <a:pt x="3154" y="8872"/>
                </a:lnTo>
                <a:cubicBezTo>
                  <a:pt x="3163" y="8872"/>
                  <a:pt x="3170" y="8880"/>
                  <a:pt x="3170" y="8888"/>
                </a:cubicBezTo>
                <a:cubicBezTo>
                  <a:pt x="3170" y="8897"/>
                  <a:pt x="3163" y="8904"/>
                  <a:pt x="3154" y="8904"/>
                </a:cubicBezTo>
                <a:lnTo>
                  <a:pt x="3154" y="8904"/>
                </a:lnTo>
                <a:cubicBezTo>
                  <a:pt x="3145" y="8904"/>
                  <a:pt x="3138" y="8897"/>
                  <a:pt x="3138" y="8888"/>
                </a:cubicBezTo>
                <a:cubicBezTo>
                  <a:pt x="3138" y="8880"/>
                  <a:pt x="3145" y="8872"/>
                  <a:pt x="3154" y="8872"/>
                </a:cubicBezTo>
                <a:close/>
                <a:moveTo>
                  <a:pt x="3218" y="8872"/>
                </a:moveTo>
                <a:lnTo>
                  <a:pt x="3218" y="8872"/>
                </a:lnTo>
                <a:cubicBezTo>
                  <a:pt x="3227" y="8872"/>
                  <a:pt x="3234" y="8880"/>
                  <a:pt x="3234" y="8888"/>
                </a:cubicBezTo>
                <a:cubicBezTo>
                  <a:pt x="3234" y="8897"/>
                  <a:pt x="3227" y="8904"/>
                  <a:pt x="3218" y="8904"/>
                </a:cubicBezTo>
                <a:lnTo>
                  <a:pt x="3218" y="8904"/>
                </a:lnTo>
                <a:cubicBezTo>
                  <a:pt x="3209" y="8904"/>
                  <a:pt x="3202" y="8897"/>
                  <a:pt x="3202" y="8888"/>
                </a:cubicBezTo>
                <a:cubicBezTo>
                  <a:pt x="3202" y="8880"/>
                  <a:pt x="3209" y="8872"/>
                  <a:pt x="3218" y="8872"/>
                </a:cubicBezTo>
                <a:close/>
                <a:moveTo>
                  <a:pt x="3282" y="8872"/>
                </a:moveTo>
                <a:lnTo>
                  <a:pt x="3282" y="8872"/>
                </a:lnTo>
                <a:cubicBezTo>
                  <a:pt x="3291" y="8872"/>
                  <a:pt x="3298" y="8880"/>
                  <a:pt x="3298" y="8888"/>
                </a:cubicBezTo>
                <a:cubicBezTo>
                  <a:pt x="3298" y="8897"/>
                  <a:pt x="3291" y="8904"/>
                  <a:pt x="3282" y="8904"/>
                </a:cubicBezTo>
                <a:lnTo>
                  <a:pt x="3282" y="8904"/>
                </a:lnTo>
                <a:cubicBezTo>
                  <a:pt x="3273" y="8904"/>
                  <a:pt x="3266" y="8897"/>
                  <a:pt x="3266" y="8888"/>
                </a:cubicBezTo>
                <a:cubicBezTo>
                  <a:pt x="3266" y="8880"/>
                  <a:pt x="3273" y="8872"/>
                  <a:pt x="3282" y="8872"/>
                </a:cubicBezTo>
                <a:close/>
                <a:moveTo>
                  <a:pt x="3346" y="8872"/>
                </a:moveTo>
                <a:lnTo>
                  <a:pt x="3346" y="8872"/>
                </a:lnTo>
                <a:cubicBezTo>
                  <a:pt x="3355" y="8872"/>
                  <a:pt x="3362" y="8880"/>
                  <a:pt x="3362" y="8888"/>
                </a:cubicBezTo>
                <a:cubicBezTo>
                  <a:pt x="3362" y="8897"/>
                  <a:pt x="3355" y="8904"/>
                  <a:pt x="3346" y="8904"/>
                </a:cubicBezTo>
                <a:lnTo>
                  <a:pt x="3346" y="8904"/>
                </a:lnTo>
                <a:cubicBezTo>
                  <a:pt x="3337" y="8904"/>
                  <a:pt x="3330" y="8897"/>
                  <a:pt x="3330" y="8888"/>
                </a:cubicBezTo>
                <a:cubicBezTo>
                  <a:pt x="3330" y="8880"/>
                  <a:pt x="3337" y="8872"/>
                  <a:pt x="3346" y="8872"/>
                </a:cubicBezTo>
                <a:close/>
                <a:moveTo>
                  <a:pt x="3410" y="8872"/>
                </a:moveTo>
                <a:lnTo>
                  <a:pt x="3410" y="8872"/>
                </a:lnTo>
                <a:cubicBezTo>
                  <a:pt x="3419" y="8872"/>
                  <a:pt x="3426" y="8880"/>
                  <a:pt x="3426" y="8888"/>
                </a:cubicBezTo>
                <a:cubicBezTo>
                  <a:pt x="3426" y="8897"/>
                  <a:pt x="3419" y="8904"/>
                  <a:pt x="3410" y="8904"/>
                </a:cubicBezTo>
                <a:lnTo>
                  <a:pt x="3410" y="8904"/>
                </a:lnTo>
                <a:cubicBezTo>
                  <a:pt x="3401" y="8904"/>
                  <a:pt x="3394" y="8897"/>
                  <a:pt x="3394" y="8888"/>
                </a:cubicBezTo>
                <a:cubicBezTo>
                  <a:pt x="3394" y="8880"/>
                  <a:pt x="3401" y="8872"/>
                  <a:pt x="3410" y="8872"/>
                </a:cubicBezTo>
                <a:close/>
                <a:moveTo>
                  <a:pt x="3474" y="8872"/>
                </a:moveTo>
                <a:lnTo>
                  <a:pt x="3474" y="8872"/>
                </a:lnTo>
                <a:cubicBezTo>
                  <a:pt x="3483" y="8872"/>
                  <a:pt x="3490" y="8880"/>
                  <a:pt x="3490" y="8888"/>
                </a:cubicBezTo>
                <a:cubicBezTo>
                  <a:pt x="3490" y="8897"/>
                  <a:pt x="3483" y="8904"/>
                  <a:pt x="3474" y="8904"/>
                </a:cubicBezTo>
                <a:lnTo>
                  <a:pt x="3474" y="8904"/>
                </a:lnTo>
                <a:cubicBezTo>
                  <a:pt x="3465" y="8904"/>
                  <a:pt x="3458" y="8897"/>
                  <a:pt x="3458" y="8888"/>
                </a:cubicBezTo>
                <a:cubicBezTo>
                  <a:pt x="3458" y="8880"/>
                  <a:pt x="3465" y="8872"/>
                  <a:pt x="3474" y="8872"/>
                </a:cubicBezTo>
                <a:close/>
                <a:moveTo>
                  <a:pt x="3538" y="8872"/>
                </a:moveTo>
                <a:lnTo>
                  <a:pt x="3538" y="8872"/>
                </a:lnTo>
                <a:cubicBezTo>
                  <a:pt x="3547" y="8872"/>
                  <a:pt x="3554" y="8880"/>
                  <a:pt x="3554" y="8888"/>
                </a:cubicBezTo>
                <a:cubicBezTo>
                  <a:pt x="3554" y="8897"/>
                  <a:pt x="3547" y="8904"/>
                  <a:pt x="3538" y="8904"/>
                </a:cubicBezTo>
                <a:lnTo>
                  <a:pt x="3538" y="8904"/>
                </a:lnTo>
                <a:cubicBezTo>
                  <a:pt x="3529" y="8904"/>
                  <a:pt x="3522" y="8897"/>
                  <a:pt x="3522" y="8888"/>
                </a:cubicBezTo>
                <a:cubicBezTo>
                  <a:pt x="3522" y="8880"/>
                  <a:pt x="3529" y="8872"/>
                  <a:pt x="3538" y="8872"/>
                </a:cubicBezTo>
                <a:close/>
                <a:moveTo>
                  <a:pt x="3602" y="8872"/>
                </a:moveTo>
                <a:lnTo>
                  <a:pt x="3602" y="8872"/>
                </a:lnTo>
                <a:cubicBezTo>
                  <a:pt x="3611" y="8872"/>
                  <a:pt x="3618" y="8880"/>
                  <a:pt x="3618" y="8888"/>
                </a:cubicBezTo>
                <a:cubicBezTo>
                  <a:pt x="3618" y="8897"/>
                  <a:pt x="3611" y="8904"/>
                  <a:pt x="3602" y="8904"/>
                </a:cubicBezTo>
                <a:lnTo>
                  <a:pt x="3602" y="8904"/>
                </a:lnTo>
                <a:cubicBezTo>
                  <a:pt x="3593" y="8904"/>
                  <a:pt x="3586" y="8897"/>
                  <a:pt x="3586" y="8888"/>
                </a:cubicBezTo>
                <a:cubicBezTo>
                  <a:pt x="3586" y="8880"/>
                  <a:pt x="3593" y="8872"/>
                  <a:pt x="3602" y="8872"/>
                </a:cubicBezTo>
                <a:close/>
                <a:moveTo>
                  <a:pt x="3666" y="8872"/>
                </a:moveTo>
                <a:lnTo>
                  <a:pt x="3666" y="8872"/>
                </a:lnTo>
                <a:cubicBezTo>
                  <a:pt x="3675" y="8872"/>
                  <a:pt x="3682" y="8880"/>
                  <a:pt x="3682" y="8888"/>
                </a:cubicBezTo>
                <a:cubicBezTo>
                  <a:pt x="3682" y="8897"/>
                  <a:pt x="3675" y="8904"/>
                  <a:pt x="3666" y="8904"/>
                </a:cubicBezTo>
                <a:lnTo>
                  <a:pt x="3666" y="8904"/>
                </a:lnTo>
                <a:cubicBezTo>
                  <a:pt x="3657" y="8904"/>
                  <a:pt x="3650" y="8897"/>
                  <a:pt x="3650" y="8888"/>
                </a:cubicBezTo>
                <a:cubicBezTo>
                  <a:pt x="3650" y="8880"/>
                  <a:pt x="3657" y="8872"/>
                  <a:pt x="3666" y="8872"/>
                </a:cubicBezTo>
                <a:close/>
                <a:moveTo>
                  <a:pt x="3730" y="8872"/>
                </a:moveTo>
                <a:lnTo>
                  <a:pt x="3730" y="8872"/>
                </a:lnTo>
                <a:cubicBezTo>
                  <a:pt x="3739" y="8872"/>
                  <a:pt x="3746" y="8880"/>
                  <a:pt x="3746" y="8888"/>
                </a:cubicBezTo>
                <a:cubicBezTo>
                  <a:pt x="3746" y="8897"/>
                  <a:pt x="3739" y="8904"/>
                  <a:pt x="3730" y="8904"/>
                </a:cubicBezTo>
                <a:lnTo>
                  <a:pt x="3730" y="8904"/>
                </a:lnTo>
                <a:cubicBezTo>
                  <a:pt x="3721" y="8904"/>
                  <a:pt x="3714" y="8897"/>
                  <a:pt x="3714" y="8888"/>
                </a:cubicBezTo>
                <a:cubicBezTo>
                  <a:pt x="3714" y="8880"/>
                  <a:pt x="3721" y="8872"/>
                  <a:pt x="3730" y="8872"/>
                </a:cubicBezTo>
                <a:close/>
                <a:moveTo>
                  <a:pt x="3794" y="8872"/>
                </a:moveTo>
                <a:lnTo>
                  <a:pt x="3794" y="8872"/>
                </a:lnTo>
                <a:cubicBezTo>
                  <a:pt x="3803" y="8872"/>
                  <a:pt x="3810" y="8880"/>
                  <a:pt x="3810" y="8888"/>
                </a:cubicBezTo>
                <a:cubicBezTo>
                  <a:pt x="3810" y="8897"/>
                  <a:pt x="3803" y="8904"/>
                  <a:pt x="3794" y="8904"/>
                </a:cubicBezTo>
                <a:lnTo>
                  <a:pt x="3794" y="8904"/>
                </a:lnTo>
                <a:cubicBezTo>
                  <a:pt x="3786" y="8904"/>
                  <a:pt x="3778" y="8897"/>
                  <a:pt x="3778" y="8888"/>
                </a:cubicBezTo>
                <a:cubicBezTo>
                  <a:pt x="3778" y="8880"/>
                  <a:pt x="3786" y="8872"/>
                  <a:pt x="3794" y="8872"/>
                </a:cubicBezTo>
                <a:close/>
                <a:moveTo>
                  <a:pt x="3858" y="8872"/>
                </a:moveTo>
                <a:lnTo>
                  <a:pt x="3858" y="8872"/>
                </a:lnTo>
                <a:cubicBezTo>
                  <a:pt x="3867" y="8872"/>
                  <a:pt x="3874" y="8880"/>
                  <a:pt x="3874" y="8888"/>
                </a:cubicBezTo>
                <a:cubicBezTo>
                  <a:pt x="3874" y="8897"/>
                  <a:pt x="3867" y="8904"/>
                  <a:pt x="3858" y="8904"/>
                </a:cubicBezTo>
                <a:lnTo>
                  <a:pt x="3858" y="8904"/>
                </a:lnTo>
                <a:cubicBezTo>
                  <a:pt x="3850" y="8904"/>
                  <a:pt x="3842" y="8897"/>
                  <a:pt x="3842" y="8888"/>
                </a:cubicBezTo>
                <a:cubicBezTo>
                  <a:pt x="3842" y="8880"/>
                  <a:pt x="3850" y="8872"/>
                  <a:pt x="3858" y="8872"/>
                </a:cubicBezTo>
                <a:close/>
                <a:moveTo>
                  <a:pt x="3922" y="8872"/>
                </a:moveTo>
                <a:lnTo>
                  <a:pt x="3922" y="8872"/>
                </a:lnTo>
                <a:cubicBezTo>
                  <a:pt x="3931" y="8872"/>
                  <a:pt x="3938" y="8880"/>
                  <a:pt x="3938" y="8888"/>
                </a:cubicBezTo>
                <a:cubicBezTo>
                  <a:pt x="3938" y="8897"/>
                  <a:pt x="3931" y="8904"/>
                  <a:pt x="3922" y="8904"/>
                </a:cubicBezTo>
                <a:lnTo>
                  <a:pt x="3922" y="8904"/>
                </a:lnTo>
                <a:cubicBezTo>
                  <a:pt x="3914" y="8904"/>
                  <a:pt x="3906" y="8897"/>
                  <a:pt x="3906" y="8888"/>
                </a:cubicBezTo>
                <a:cubicBezTo>
                  <a:pt x="3906" y="8880"/>
                  <a:pt x="3914" y="8872"/>
                  <a:pt x="3922" y="8872"/>
                </a:cubicBezTo>
                <a:close/>
                <a:moveTo>
                  <a:pt x="3986" y="8872"/>
                </a:moveTo>
                <a:lnTo>
                  <a:pt x="3986" y="8872"/>
                </a:lnTo>
                <a:cubicBezTo>
                  <a:pt x="3995" y="8872"/>
                  <a:pt x="4002" y="8880"/>
                  <a:pt x="4002" y="8888"/>
                </a:cubicBezTo>
                <a:cubicBezTo>
                  <a:pt x="4002" y="8897"/>
                  <a:pt x="3995" y="8904"/>
                  <a:pt x="3986" y="8904"/>
                </a:cubicBezTo>
                <a:lnTo>
                  <a:pt x="3986" y="8904"/>
                </a:lnTo>
                <a:cubicBezTo>
                  <a:pt x="3978" y="8904"/>
                  <a:pt x="3970" y="8897"/>
                  <a:pt x="3970" y="8888"/>
                </a:cubicBezTo>
                <a:cubicBezTo>
                  <a:pt x="3970" y="8880"/>
                  <a:pt x="3978" y="8872"/>
                  <a:pt x="3986" y="8872"/>
                </a:cubicBezTo>
                <a:close/>
                <a:moveTo>
                  <a:pt x="4050" y="8872"/>
                </a:moveTo>
                <a:lnTo>
                  <a:pt x="4051" y="8872"/>
                </a:lnTo>
                <a:cubicBezTo>
                  <a:pt x="4059" y="8872"/>
                  <a:pt x="4067" y="8880"/>
                  <a:pt x="4067" y="8888"/>
                </a:cubicBezTo>
                <a:cubicBezTo>
                  <a:pt x="4067" y="8897"/>
                  <a:pt x="4059" y="8904"/>
                  <a:pt x="4051" y="8904"/>
                </a:cubicBezTo>
                <a:lnTo>
                  <a:pt x="4050" y="8904"/>
                </a:lnTo>
                <a:cubicBezTo>
                  <a:pt x="4042" y="8904"/>
                  <a:pt x="4034" y="8897"/>
                  <a:pt x="4034" y="8888"/>
                </a:cubicBezTo>
                <a:cubicBezTo>
                  <a:pt x="4034" y="8880"/>
                  <a:pt x="4042" y="8872"/>
                  <a:pt x="4050" y="8872"/>
                </a:cubicBezTo>
                <a:close/>
                <a:moveTo>
                  <a:pt x="4115" y="8872"/>
                </a:moveTo>
                <a:lnTo>
                  <a:pt x="4115" y="8872"/>
                </a:lnTo>
                <a:cubicBezTo>
                  <a:pt x="4123" y="8872"/>
                  <a:pt x="4131" y="8880"/>
                  <a:pt x="4131" y="8888"/>
                </a:cubicBezTo>
                <a:cubicBezTo>
                  <a:pt x="4131" y="8897"/>
                  <a:pt x="4123" y="8904"/>
                  <a:pt x="4115" y="8904"/>
                </a:cubicBezTo>
                <a:lnTo>
                  <a:pt x="4115" y="8904"/>
                </a:lnTo>
                <a:cubicBezTo>
                  <a:pt x="4106" y="8904"/>
                  <a:pt x="4099" y="8897"/>
                  <a:pt x="4099" y="8888"/>
                </a:cubicBezTo>
                <a:cubicBezTo>
                  <a:pt x="4099" y="8880"/>
                  <a:pt x="4106" y="8872"/>
                  <a:pt x="4115" y="8872"/>
                </a:cubicBezTo>
                <a:close/>
                <a:moveTo>
                  <a:pt x="4179" y="8872"/>
                </a:moveTo>
                <a:lnTo>
                  <a:pt x="4179" y="8872"/>
                </a:lnTo>
                <a:cubicBezTo>
                  <a:pt x="4187" y="8872"/>
                  <a:pt x="4195" y="8880"/>
                  <a:pt x="4195" y="8888"/>
                </a:cubicBezTo>
                <a:cubicBezTo>
                  <a:pt x="4195" y="8897"/>
                  <a:pt x="4187" y="8904"/>
                  <a:pt x="4179" y="8904"/>
                </a:cubicBezTo>
                <a:lnTo>
                  <a:pt x="4179" y="8904"/>
                </a:lnTo>
                <a:cubicBezTo>
                  <a:pt x="4170" y="8904"/>
                  <a:pt x="4163" y="8897"/>
                  <a:pt x="4163" y="8888"/>
                </a:cubicBezTo>
                <a:cubicBezTo>
                  <a:pt x="4163" y="8880"/>
                  <a:pt x="4170" y="8872"/>
                  <a:pt x="4179" y="8872"/>
                </a:cubicBezTo>
                <a:close/>
                <a:moveTo>
                  <a:pt x="4243" y="8872"/>
                </a:moveTo>
                <a:lnTo>
                  <a:pt x="4243" y="8872"/>
                </a:lnTo>
                <a:cubicBezTo>
                  <a:pt x="4251" y="8872"/>
                  <a:pt x="4259" y="8880"/>
                  <a:pt x="4259" y="8888"/>
                </a:cubicBezTo>
                <a:cubicBezTo>
                  <a:pt x="4259" y="8897"/>
                  <a:pt x="4251" y="8904"/>
                  <a:pt x="4243" y="8904"/>
                </a:cubicBezTo>
                <a:lnTo>
                  <a:pt x="4243" y="8904"/>
                </a:lnTo>
                <a:cubicBezTo>
                  <a:pt x="4234" y="8904"/>
                  <a:pt x="4227" y="8897"/>
                  <a:pt x="4227" y="8888"/>
                </a:cubicBezTo>
                <a:cubicBezTo>
                  <a:pt x="4227" y="8880"/>
                  <a:pt x="4234" y="8872"/>
                  <a:pt x="4243" y="8872"/>
                </a:cubicBezTo>
                <a:close/>
                <a:moveTo>
                  <a:pt x="4307" y="8872"/>
                </a:moveTo>
                <a:lnTo>
                  <a:pt x="4307" y="8872"/>
                </a:lnTo>
                <a:cubicBezTo>
                  <a:pt x="4315" y="8872"/>
                  <a:pt x="4323" y="8880"/>
                  <a:pt x="4323" y="8888"/>
                </a:cubicBezTo>
                <a:cubicBezTo>
                  <a:pt x="4323" y="8897"/>
                  <a:pt x="4315" y="8904"/>
                  <a:pt x="4307" y="8904"/>
                </a:cubicBezTo>
                <a:lnTo>
                  <a:pt x="4307" y="8904"/>
                </a:lnTo>
                <a:cubicBezTo>
                  <a:pt x="4298" y="8904"/>
                  <a:pt x="4291" y="8897"/>
                  <a:pt x="4291" y="8888"/>
                </a:cubicBezTo>
                <a:cubicBezTo>
                  <a:pt x="4291" y="8880"/>
                  <a:pt x="4298" y="8872"/>
                  <a:pt x="4307" y="8872"/>
                </a:cubicBezTo>
                <a:close/>
                <a:moveTo>
                  <a:pt x="4371" y="8872"/>
                </a:moveTo>
                <a:lnTo>
                  <a:pt x="4371" y="8872"/>
                </a:lnTo>
                <a:cubicBezTo>
                  <a:pt x="4380" y="8872"/>
                  <a:pt x="4387" y="8880"/>
                  <a:pt x="4387" y="8888"/>
                </a:cubicBezTo>
                <a:cubicBezTo>
                  <a:pt x="4387" y="8897"/>
                  <a:pt x="4380" y="8904"/>
                  <a:pt x="4371" y="8904"/>
                </a:cubicBezTo>
                <a:lnTo>
                  <a:pt x="4371" y="8904"/>
                </a:lnTo>
                <a:cubicBezTo>
                  <a:pt x="4362" y="8904"/>
                  <a:pt x="4355" y="8897"/>
                  <a:pt x="4355" y="8888"/>
                </a:cubicBezTo>
                <a:cubicBezTo>
                  <a:pt x="4355" y="8880"/>
                  <a:pt x="4362" y="8872"/>
                  <a:pt x="4371" y="8872"/>
                </a:cubicBezTo>
                <a:close/>
                <a:moveTo>
                  <a:pt x="4435" y="8872"/>
                </a:moveTo>
                <a:lnTo>
                  <a:pt x="4435" y="8872"/>
                </a:lnTo>
                <a:cubicBezTo>
                  <a:pt x="4444" y="8872"/>
                  <a:pt x="4451" y="8880"/>
                  <a:pt x="4451" y="8888"/>
                </a:cubicBezTo>
                <a:cubicBezTo>
                  <a:pt x="4451" y="8897"/>
                  <a:pt x="4444" y="8904"/>
                  <a:pt x="4435" y="8904"/>
                </a:cubicBezTo>
                <a:lnTo>
                  <a:pt x="4435" y="8904"/>
                </a:lnTo>
                <a:cubicBezTo>
                  <a:pt x="4426" y="8904"/>
                  <a:pt x="4419" y="8897"/>
                  <a:pt x="4419" y="8888"/>
                </a:cubicBezTo>
                <a:cubicBezTo>
                  <a:pt x="4419" y="8880"/>
                  <a:pt x="4426" y="8872"/>
                  <a:pt x="4435" y="8872"/>
                </a:cubicBezTo>
                <a:close/>
                <a:moveTo>
                  <a:pt x="4499" y="8872"/>
                </a:moveTo>
                <a:lnTo>
                  <a:pt x="4499" y="8872"/>
                </a:lnTo>
                <a:cubicBezTo>
                  <a:pt x="4508" y="8872"/>
                  <a:pt x="4515" y="8880"/>
                  <a:pt x="4515" y="8888"/>
                </a:cubicBezTo>
                <a:cubicBezTo>
                  <a:pt x="4515" y="8897"/>
                  <a:pt x="4508" y="8904"/>
                  <a:pt x="4499" y="8904"/>
                </a:cubicBezTo>
                <a:lnTo>
                  <a:pt x="4499" y="8904"/>
                </a:lnTo>
                <a:cubicBezTo>
                  <a:pt x="4490" y="8904"/>
                  <a:pt x="4483" y="8897"/>
                  <a:pt x="4483" y="8888"/>
                </a:cubicBezTo>
                <a:cubicBezTo>
                  <a:pt x="4483" y="8880"/>
                  <a:pt x="4490" y="8872"/>
                  <a:pt x="4499" y="8872"/>
                </a:cubicBezTo>
                <a:close/>
                <a:moveTo>
                  <a:pt x="4563" y="8872"/>
                </a:moveTo>
                <a:lnTo>
                  <a:pt x="4563" y="8872"/>
                </a:lnTo>
                <a:cubicBezTo>
                  <a:pt x="4572" y="8872"/>
                  <a:pt x="4579" y="8880"/>
                  <a:pt x="4579" y="8888"/>
                </a:cubicBezTo>
                <a:cubicBezTo>
                  <a:pt x="4579" y="8897"/>
                  <a:pt x="4572" y="8904"/>
                  <a:pt x="4563" y="8904"/>
                </a:cubicBezTo>
                <a:lnTo>
                  <a:pt x="4563" y="8904"/>
                </a:lnTo>
                <a:cubicBezTo>
                  <a:pt x="4554" y="8904"/>
                  <a:pt x="4547" y="8897"/>
                  <a:pt x="4547" y="8888"/>
                </a:cubicBezTo>
                <a:cubicBezTo>
                  <a:pt x="4547" y="8880"/>
                  <a:pt x="4554" y="8872"/>
                  <a:pt x="4563" y="8872"/>
                </a:cubicBezTo>
                <a:close/>
                <a:moveTo>
                  <a:pt x="4627" y="8872"/>
                </a:moveTo>
                <a:lnTo>
                  <a:pt x="4627" y="8872"/>
                </a:lnTo>
                <a:cubicBezTo>
                  <a:pt x="4636" y="8872"/>
                  <a:pt x="4643" y="8880"/>
                  <a:pt x="4643" y="8888"/>
                </a:cubicBezTo>
                <a:cubicBezTo>
                  <a:pt x="4643" y="8897"/>
                  <a:pt x="4636" y="8904"/>
                  <a:pt x="4627" y="8904"/>
                </a:cubicBezTo>
                <a:lnTo>
                  <a:pt x="4627" y="8904"/>
                </a:lnTo>
                <a:cubicBezTo>
                  <a:pt x="4618" y="8904"/>
                  <a:pt x="4611" y="8897"/>
                  <a:pt x="4611" y="8888"/>
                </a:cubicBezTo>
                <a:cubicBezTo>
                  <a:pt x="4611" y="8880"/>
                  <a:pt x="4618" y="8872"/>
                  <a:pt x="4627" y="8872"/>
                </a:cubicBezTo>
                <a:close/>
                <a:moveTo>
                  <a:pt x="4691" y="8872"/>
                </a:moveTo>
                <a:lnTo>
                  <a:pt x="4691" y="8872"/>
                </a:lnTo>
                <a:cubicBezTo>
                  <a:pt x="4700" y="8872"/>
                  <a:pt x="4707" y="8880"/>
                  <a:pt x="4707" y="8888"/>
                </a:cubicBezTo>
                <a:cubicBezTo>
                  <a:pt x="4707" y="8897"/>
                  <a:pt x="4700" y="8904"/>
                  <a:pt x="4691" y="8904"/>
                </a:cubicBezTo>
                <a:lnTo>
                  <a:pt x="4691" y="8904"/>
                </a:lnTo>
                <a:cubicBezTo>
                  <a:pt x="4682" y="8904"/>
                  <a:pt x="4675" y="8897"/>
                  <a:pt x="4675" y="8888"/>
                </a:cubicBezTo>
                <a:cubicBezTo>
                  <a:pt x="4675" y="8880"/>
                  <a:pt x="4682" y="8872"/>
                  <a:pt x="4691" y="8872"/>
                </a:cubicBezTo>
                <a:close/>
                <a:moveTo>
                  <a:pt x="4755" y="8872"/>
                </a:moveTo>
                <a:lnTo>
                  <a:pt x="4755" y="8872"/>
                </a:lnTo>
                <a:cubicBezTo>
                  <a:pt x="4764" y="8872"/>
                  <a:pt x="4771" y="8880"/>
                  <a:pt x="4771" y="8888"/>
                </a:cubicBezTo>
                <a:cubicBezTo>
                  <a:pt x="4771" y="8897"/>
                  <a:pt x="4764" y="8904"/>
                  <a:pt x="4755" y="8904"/>
                </a:cubicBezTo>
                <a:lnTo>
                  <a:pt x="4755" y="8904"/>
                </a:lnTo>
                <a:cubicBezTo>
                  <a:pt x="4746" y="8904"/>
                  <a:pt x="4739" y="8897"/>
                  <a:pt x="4739" y="8888"/>
                </a:cubicBezTo>
                <a:cubicBezTo>
                  <a:pt x="4739" y="8880"/>
                  <a:pt x="4746" y="8872"/>
                  <a:pt x="4755" y="8872"/>
                </a:cubicBezTo>
                <a:close/>
                <a:moveTo>
                  <a:pt x="4819" y="8872"/>
                </a:moveTo>
                <a:lnTo>
                  <a:pt x="4819" y="8872"/>
                </a:lnTo>
                <a:cubicBezTo>
                  <a:pt x="4828" y="8872"/>
                  <a:pt x="4835" y="8880"/>
                  <a:pt x="4835" y="8888"/>
                </a:cubicBezTo>
                <a:cubicBezTo>
                  <a:pt x="4835" y="8897"/>
                  <a:pt x="4828" y="8904"/>
                  <a:pt x="4819" y="8904"/>
                </a:cubicBezTo>
                <a:lnTo>
                  <a:pt x="4819" y="8904"/>
                </a:lnTo>
                <a:cubicBezTo>
                  <a:pt x="4810" y="8904"/>
                  <a:pt x="4803" y="8897"/>
                  <a:pt x="4803" y="8888"/>
                </a:cubicBezTo>
                <a:cubicBezTo>
                  <a:pt x="4803" y="8880"/>
                  <a:pt x="4810" y="8872"/>
                  <a:pt x="4819" y="8872"/>
                </a:cubicBezTo>
                <a:close/>
                <a:moveTo>
                  <a:pt x="4883" y="8872"/>
                </a:moveTo>
                <a:lnTo>
                  <a:pt x="4883" y="8872"/>
                </a:lnTo>
                <a:cubicBezTo>
                  <a:pt x="4892" y="8872"/>
                  <a:pt x="4899" y="8880"/>
                  <a:pt x="4899" y="8888"/>
                </a:cubicBezTo>
                <a:cubicBezTo>
                  <a:pt x="4899" y="8897"/>
                  <a:pt x="4892" y="8904"/>
                  <a:pt x="4883" y="8904"/>
                </a:cubicBezTo>
                <a:lnTo>
                  <a:pt x="4883" y="8904"/>
                </a:lnTo>
                <a:cubicBezTo>
                  <a:pt x="4874" y="8904"/>
                  <a:pt x="4867" y="8897"/>
                  <a:pt x="4867" y="8888"/>
                </a:cubicBezTo>
                <a:cubicBezTo>
                  <a:pt x="4867" y="8880"/>
                  <a:pt x="4874" y="8872"/>
                  <a:pt x="4883" y="8872"/>
                </a:cubicBezTo>
                <a:close/>
                <a:moveTo>
                  <a:pt x="4947" y="8872"/>
                </a:moveTo>
                <a:lnTo>
                  <a:pt x="4947" y="8872"/>
                </a:lnTo>
                <a:cubicBezTo>
                  <a:pt x="4956" y="8872"/>
                  <a:pt x="4963" y="8880"/>
                  <a:pt x="4963" y="8888"/>
                </a:cubicBezTo>
                <a:cubicBezTo>
                  <a:pt x="4963" y="8897"/>
                  <a:pt x="4956" y="8904"/>
                  <a:pt x="4947" y="8904"/>
                </a:cubicBezTo>
                <a:lnTo>
                  <a:pt x="4947" y="8904"/>
                </a:lnTo>
                <a:cubicBezTo>
                  <a:pt x="4938" y="8904"/>
                  <a:pt x="4931" y="8897"/>
                  <a:pt x="4931" y="8888"/>
                </a:cubicBezTo>
                <a:cubicBezTo>
                  <a:pt x="4931" y="8880"/>
                  <a:pt x="4938" y="8872"/>
                  <a:pt x="4947" y="8872"/>
                </a:cubicBezTo>
                <a:close/>
                <a:moveTo>
                  <a:pt x="5011" y="8872"/>
                </a:moveTo>
                <a:lnTo>
                  <a:pt x="5011" y="8872"/>
                </a:lnTo>
                <a:cubicBezTo>
                  <a:pt x="5020" y="8872"/>
                  <a:pt x="5027" y="8880"/>
                  <a:pt x="5027" y="8888"/>
                </a:cubicBezTo>
                <a:cubicBezTo>
                  <a:pt x="5027" y="8897"/>
                  <a:pt x="5020" y="8904"/>
                  <a:pt x="5011" y="8904"/>
                </a:cubicBezTo>
                <a:lnTo>
                  <a:pt x="5011" y="8904"/>
                </a:lnTo>
                <a:cubicBezTo>
                  <a:pt x="5002" y="8904"/>
                  <a:pt x="4995" y="8897"/>
                  <a:pt x="4995" y="8888"/>
                </a:cubicBezTo>
                <a:cubicBezTo>
                  <a:pt x="4995" y="8880"/>
                  <a:pt x="5002" y="8872"/>
                  <a:pt x="5011" y="8872"/>
                </a:cubicBezTo>
                <a:close/>
                <a:moveTo>
                  <a:pt x="5075" y="8872"/>
                </a:moveTo>
                <a:lnTo>
                  <a:pt x="5075" y="8872"/>
                </a:lnTo>
                <a:cubicBezTo>
                  <a:pt x="5084" y="8872"/>
                  <a:pt x="5091" y="8880"/>
                  <a:pt x="5091" y="8888"/>
                </a:cubicBezTo>
                <a:cubicBezTo>
                  <a:pt x="5091" y="8897"/>
                  <a:pt x="5084" y="8904"/>
                  <a:pt x="5075" y="8904"/>
                </a:cubicBezTo>
                <a:lnTo>
                  <a:pt x="5075" y="8904"/>
                </a:lnTo>
                <a:cubicBezTo>
                  <a:pt x="5066" y="8904"/>
                  <a:pt x="5059" y="8897"/>
                  <a:pt x="5059" y="8888"/>
                </a:cubicBezTo>
                <a:cubicBezTo>
                  <a:pt x="5059" y="8880"/>
                  <a:pt x="5066" y="8872"/>
                  <a:pt x="5075" y="8872"/>
                </a:cubicBezTo>
                <a:close/>
                <a:moveTo>
                  <a:pt x="5139" y="8872"/>
                </a:moveTo>
                <a:lnTo>
                  <a:pt x="5139" y="8872"/>
                </a:lnTo>
                <a:cubicBezTo>
                  <a:pt x="5148" y="8872"/>
                  <a:pt x="5155" y="8880"/>
                  <a:pt x="5155" y="8888"/>
                </a:cubicBezTo>
                <a:cubicBezTo>
                  <a:pt x="5155" y="8897"/>
                  <a:pt x="5148" y="8904"/>
                  <a:pt x="5139" y="8904"/>
                </a:cubicBezTo>
                <a:lnTo>
                  <a:pt x="5139" y="8904"/>
                </a:lnTo>
                <a:cubicBezTo>
                  <a:pt x="5130" y="8904"/>
                  <a:pt x="5123" y="8897"/>
                  <a:pt x="5123" y="8888"/>
                </a:cubicBezTo>
                <a:cubicBezTo>
                  <a:pt x="5123" y="8880"/>
                  <a:pt x="5130" y="8872"/>
                  <a:pt x="5139" y="8872"/>
                </a:cubicBezTo>
                <a:close/>
                <a:moveTo>
                  <a:pt x="5203" y="8872"/>
                </a:moveTo>
                <a:lnTo>
                  <a:pt x="5203" y="8872"/>
                </a:lnTo>
                <a:cubicBezTo>
                  <a:pt x="5212" y="8872"/>
                  <a:pt x="5219" y="8880"/>
                  <a:pt x="5219" y="8888"/>
                </a:cubicBezTo>
                <a:cubicBezTo>
                  <a:pt x="5219" y="8897"/>
                  <a:pt x="5212" y="8904"/>
                  <a:pt x="5203" y="8904"/>
                </a:cubicBezTo>
                <a:lnTo>
                  <a:pt x="5203" y="8904"/>
                </a:lnTo>
                <a:cubicBezTo>
                  <a:pt x="5194" y="8904"/>
                  <a:pt x="5187" y="8897"/>
                  <a:pt x="5187" y="8888"/>
                </a:cubicBezTo>
                <a:cubicBezTo>
                  <a:pt x="5187" y="8880"/>
                  <a:pt x="5194" y="8872"/>
                  <a:pt x="5203" y="8872"/>
                </a:cubicBezTo>
                <a:close/>
                <a:moveTo>
                  <a:pt x="5267" y="8872"/>
                </a:moveTo>
                <a:lnTo>
                  <a:pt x="5267" y="8872"/>
                </a:lnTo>
                <a:cubicBezTo>
                  <a:pt x="5276" y="8872"/>
                  <a:pt x="5283" y="8880"/>
                  <a:pt x="5283" y="8888"/>
                </a:cubicBezTo>
                <a:cubicBezTo>
                  <a:pt x="5283" y="8897"/>
                  <a:pt x="5276" y="8904"/>
                  <a:pt x="5267" y="8904"/>
                </a:cubicBezTo>
                <a:lnTo>
                  <a:pt x="5267" y="8904"/>
                </a:lnTo>
                <a:cubicBezTo>
                  <a:pt x="5258" y="8904"/>
                  <a:pt x="5251" y="8897"/>
                  <a:pt x="5251" y="8888"/>
                </a:cubicBezTo>
                <a:cubicBezTo>
                  <a:pt x="5251" y="8880"/>
                  <a:pt x="5258" y="8872"/>
                  <a:pt x="5267" y="8872"/>
                </a:cubicBezTo>
                <a:close/>
                <a:moveTo>
                  <a:pt x="5331" y="8872"/>
                </a:moveTo>
                <a:lnTo>
                  <a:pt x="5331" y="8872"/>
                </a:lnTo>
                <a:cubicBezTo>
                  <a:pt x="5340" y="8872"/>
                  <a:pt x="5347" y="8880"/>
                  <a:pt x="5347" y="8888"/>
                </a:cubicBezTo>
                <a:cubicBezTo>
                  <a:pt x="5347" y="8897"/>
                  <a:pt x="5340" y="8904"/>
                  <a:pt x="5331" y="8904"/>
                </a:cubicBezTo>
                <a:lnTo>
                  <a:pt x="5331" y="8904"/>
                </a:lnTo>
                <a:cubicBezTo>
                  <a:pt x="5322" y="8904"/>
                  <a:pt x="5315" y="8897"/>
                  <a:pt x="5315" y="8888"/>
                </a:cubicBezTo>
                <a:cubicBezTo>
                  <a:pt x="5315" y="8880"/>
                  <a:pt x="5322" y="8872"/>
                  <a:pt x="5331" y="8872"/>
                </a:cubicBezTo>
                <a:close/>
                <a:moveTo>
                  <a:pt x="5395" y="8872"/>
                </a:moveTo>
                <a:lnTo>
                  <a:pt x="5395" y="8872"/>
                </a:lnTo>
                <a:cubicBezTo>
                  <a:pt x="5404" y="8872"/>
                  <a:pt x="5411" y="8880"/>
                  <a:pt x="5411" y="8888"/>
                </a:cubicBezTo>
                <a:cubicBezTo>
                  <a:pt x="5411" y="8897"/>
                  <a:pt x="5404" y="8904"/>
                  <a:pt x="5395" y="8904"/>
                </a:cubicBezTo>
                <a:lnTo>
                  <a:pt x="5395" y="8904"/>
                </a:lnTo>
                <a:cubicBezTo>
                  <a:pt x="5386" y="8904"/>
                  <a:pt x="5379" y="8897"/>
                  <a:pt x="5379" y="8888"/>
                </a:cubicBezTo>
                <a:cubicBezTo>
                  <a:pt x="5379" y="8880"/>
                  <a:pt x="5386" y="8872"/>
                  <a:pt x="5395" y="8872"/>
                </a:cubicBezTo>
                <a:close/>
                <a:moveTo>
                  <a:pt x="5459" y="8872"/>
                </a:moveTo>
                <a:lnTo>
                  <a:pt x="5459" y="8872"/>
                </a:lnTo>
                <a:cubicBezTo>
                  <a:pt x="5468" y="8872"/>
                  <a:pt x="5475" y="8880"/>
                  <a:pt x="5475" y="8888"/>
                </a:cubicBezTo>
                <a:cubicBezTo>
                  <a:pt x="5475" y="8897"/>
                  <a:pt x="5468" y="8904"/>
                  <a:pt x="5459" y="8904"/>
                </a:cubicBezTo>
                <a:lnTo>
                  <a:pt x="5459" y="8904"/>
                </a:lnTo>
                <a:cubicBezTo>
                  <a:pt x="5450" y="8904"/>
                  <a:pt x="5443" y="8897"/>
                  <a:pt x="5443" y="8888"/>
                </a:cubicBezTo>
                <a:cubicBezTo>
                  <a:pt x="5443" y="8880"/>
                  <a:pt x="5450" y="8872"/>
                  <a:pt x="5459" y="8872"/>
                </a:cubicBezTo>
                <a:close/>
                <a:moveTo>
                  <a:pt x="5523" y="8872"/>
                </a:moveTo>
                <a:lnTo>
                  <a:pt x="5523" y="8872"/>
                </a:lnTo>
                <a:cubicBezTo>
                  <a:pt x="5532" y="8872"/>
                  <a:pt x="5539" y="8880"/>
                  <a:pt x="5539" y="8888"/>
                </a:cubicBezTo>
                <a:cubicBezTo>
                  <a:pt x="5539" y="8897"/>
                  <a:pt x="5532" y="8904"/>
                  <a:pt x="5523" y="8904"/>
                </a:cubicBezTo>
                <a:lnTo>
                  <a:pt x="5523" y="8904"/>
                </a:lnTo>
                <a:cubicBezTo>
                  <a:pt x="5514" y="8904"/>
                  <a:pt x="5507" y="8897"/>
                  <a:pt x="5507" y="8888"/>
                </a:cubicBezTo>
                <a:cubicBezTo>
                  <a:pt x="5507" y="8880"/>
                  <a:pt x="5514" y="8872"/>
                  <a:pt x="5523" y="8872"/>
                </a:cubicBezTo>
                <a:close/>
                <a:moveTo>
                  <a:pt x="5587" y="8872"/>
                </a:moveTo>
                <a:lnTo>
                  <a:pt x="5587" y="8872"/>
                </a:lnTo>
                <a:cubicBezTo>
                  <a:pt x="5596" y="8872"/>
                  <a:pt x="5603" y="8880"/>
                  <a:pt x="5603" y="8888"/>
                </a:cubicBezTo>
                <a:cubicBezTo>
                  <a:pt x="5603" y="8897"/>
                  <a:pt x="5596" y="8904"/>
                  <a:pt x="5587" y="8904"/>
                </a:cubicBezTo>
                <a:lnTo>
                  <a:pt x="5587" y="8904"/>
                </a:lnTo>
                <a:cubicBezTo>
                  <a:pt x="5578" y="8904"/>
                  <a:pt x="5571" y="8897"/>
                  <a:pt x="5571" y="8888"/>
                </a:cubicBezTo>
                <a:cubicBezTo>
                  <a:pt x="5571" y="8880"/>
                  <a:pt x="5578" y="8872"/>
                  <a:pt x="5587" y="8872"/>
                </a:cubicBezTo>
                <a:close/>
                <a:moveTo>
                  <a:pt x="5651" y="8872"/>
                </a:moveTo>
                <a:lnTo>
                  <a:pt x="5651" y="8872"/>
                </a:lnTo>
                <a:cubicBezTo>
                  <a:pt x="5660" y="8872"/>
                  <a:pt x="5667" y="8880"/>
                  <a:pt x="5667" y="8888"/>
                </a:cubicBezTo>
                <a:cubicBezTo>
                  <a:pt x="5667" y="8897"/>
                  <a:pt x="5660" y="8904"/>
                  <a:pt x="5651" y="8904"/>
                </a:cubicBezTo>
                <a:lnTo>
                  <a:pt x="5651" y="8904"/>
                </a:lnTo>
                <a:cubicBezTo>
                  <a:pt x="5642" y="8904"/>
                  <a:pt x="5635" y="8897"/>
                  <a:pt x="5635" y="8888"/>
                </a:cubicBezTo>
                <a:cubicBezTo>
                  <a:pt x="5635" y="8880"/>
                  <a:pt x="5642" y="8872"/>
                  <a:pt x="5651" y="8872"/>
                </a:cubicBezTo>
                <a:close/>
                <a:moveTo>
                  <a:pt x="5715" y="8872"/>
                </a:moveTo>
                <a:lnTo>
                  <a:pt x="5715" y="8872"/>
                </a:lnTo>
                <a:cubicBezTo>
                  <a:pt x="5724" y="8872"/>
                  <a:pt x="5731" y="8880"/>
                  <a:pt x="5731" y="8888"/>
                </a:cubicBezTo>
                <a:cubicBezTo>
                  <a:pt x="5731" y="8897"/>
                  <a:pt x="5724" y="8904"/>
                  <a:pt x="5715" y="8904"/>
                </a:cubicBezTo>
                <a:lnTo>
                  <a:pt x="5715" y="8904"/>
                </a:lnTo>
                <a:cubicBezTo>
                  <a:pt x="5706" y="8904"/>
                  <a:pt x="5699" y="8897"/>
                  <a:pt x="5699" y="8888"/>
                </a:cubicBezTo>
                <a:cubicBezTo>
                  <a:pt x="5699" y="8880"/>
                  <a:pt x="5706" y="8872"/>
                  <a:pt x="5715" y="8872"/>
                </a:cubicBezTo>
                <a:close/>
                <a:moveTo>
                  <a:pt x="5779" y="8872"/>
                </a:moveTo>
                <a:lnTo>
                  <a:pt x="5779" y="8872"/>
                </a:lnTo>
                <a:cubicBezTo>
                  <a:pt x="5788" y="8872"/>
                  <a:pt x="5795" y="8880"/>
                  <a:pt x="5795" y="8888"/>
                </a:cubicBezTo>
                <a:cubicBezTo>
                  <a:pt x="5795" y="8897"/>
                  <a:pt x="5788" y="8904"/>
                  <a:pt x="5779" y="8904"/>
                </a:cubicBezTo>
                <a:lnTo>
                  <a:pt x="5779" y="8904"/>
                </a:lnTo>
                <a:cubicBezTo>
                  <a:pt x="5770" y="8904"/>
                  <a:pt x="5763" y="8897"/>
                  <a:pt x="5763" y="8888"/>
                </a:cubicBezTo>
                <a:cubicBezTo>
                  <a:pt x="5763" y="8880"/>
                  <a:pt x="5770" y="8872"/>
                  <a:pt x="5779" y="8872"/>
                </a:cubicBezTo>
                <a:close/>
                <a:moveTo>
                  <a:pt x="5843" y="8872"/>
                </a:moveTo>
                <a:lnTo>
                  <a:pt x="5843" y="8872"/>
                </a:lnTo>
                <a:cubicBezTo>
                  <a:pt x="5852" y="8872"/>
                  <a:pt x="5859" y="8880"/>
                  <a:pt x="5859" y="8888"/>
                </a:cubicBezTo>
                <a:cubicBezTo>
                  <a:pt x="5859" y="8897"/>
                  <a:pt x="5852" y="8904"/>
                  <a:pt x="5843" y="8904"/>
                </a:cubicBezTo>
                <a:lnTo>
                  <a:pt x="5843" y="8904"/>
                </a:lnTo>
                <a:cubicBezTo>
                  <a:pt x="5835" y="8904"/>
                  <a:pt x="5827" y="8897"/>
                  <a:pt x="5827" y="8888"/>
                </a:cubicBezTo>
                <a:cubicBezTo>
                  <a:pt x="5827" y="8880"/>
                  <a:pt x="5835" y="8872"/>
                  <a:pt x="5843" y="8872"/>
                </a:cubicBezTo>
                <a:close/>
                <a:moveTo>
                  <a:pt x="5907" y="8872"/>
                </a:moveTo>
                <a:lnTo>
                  <a:pt x="5907" y="8872"/>
                </a:lnTo>
                <a:cubicBezTo>
                  <a:pt x="5916" y="8872"/>
                  <a:pt x="5923" y="8880"/>
                  <a:pt x="5923" y="8888"/>
                </a:cubicBezTo>
                <a:cubicBezTo>
                  <a:pt x="5923" y="8897"/>
                  <a:pt x="5916" y="8904"/>
                  <a:pt x="5907" y="8904"/>
                </a:cubicBezTo>
                <a:lnTo>
                  <a:pt x="5907" y="8904"/>
                </a:lnTo>
                <a:cubicBezTo>
                  <a:pt x="5899" y="8904"/>
                  <a:pt x="5891" y="8897"/>
                  <a:pt x="5891" y="8888"/>
                </a:cubicBezTo>
                <a:cubicBezTo>
                  <a:pt x="5891" y="8880"/>
                  <a:pt x="5899" y="8872"/>
                  <a:pt x="5907" y="8872"/>
                </a:cubicBezTo>
                <a:close/>
                <a:moveTo>
                  <a:pt x="5971" y="8872"/>
                </a:moveTo>
                <a:lnTo>
                  <a:pt x="5971" y="8872"/>
                </a:lnTo>
                <a:cubicBezTo>
                  <a:pt x="5980" y="8872"/>
                  <a:pt x="5987" y="8880"/>
                  <a:pt x="5987" y="8888"/>
                </a:cubicBezTo>
                <a:cubicBezTo>
                  <a:pt x="5987" y="8897"/>
                  <a:pt x="5980" y="8904"/>
                  <a:pt x="5971" y="8904"/>
                </a:cubicBezTo>
                <a:lnTo>
                  <a:pt x="5971" y="8904"/>
                </a:lnTo>
                <a:cubicBezTo>
                  <a:pt x="5963" y="8904"/>
                  <a:pt x="5955" y="8897"/>
                  <a:pt x="5955" y="8888"/>
                </a:cubicBezTo>
                <a:cubicBezTo>
                  <a:pt x="5955" y="8880"/>
                  <a:pt x="5963" y="8872"/>
                  <a:pt x="5971" y="8872"/>
                </a:cubicBezTo>
                <a:close/>
                <a:moveTo>
                  <a:pt x="6035" y="8872"/>
                </a:moveTo>
                <a:lnTo>
                  <a:pt x="6035" y="8872"/>
                </a:lnTo>
                <a:cubicBezTo>
                  <a:pt x="6044" y="8872"/>
                  <a:pt x="6051" y="8880"/>
                  <a:pt x="6051" y="8888"/>
                </a:cubicBezTo>
                <a:cubicBezTo>
                  <a:pt x="6051" y="8897"/>
                  <a:pt x="6044" y="8904"/>
                  <a:pt x="6035" y="8904"/>
                </a:cubicBezTo>
                <a:lnTo>
                  <a:pt x="6035" y="8904"/>
                </a:lnTo>
                <a:cubicBezTo>
                  <a:pt x="6027" y="8904"/>
                  <a:pt x="6019" y="8897"/>
                  <a:pt x="6019" y="8888"/>
                </a:cubicBezTo>
                <a:cubicBezTo>
                  <a:pt x="6019" y="8880"/>
                  <a:pt x="6027" y="8872"/>
                  <a:pt x="6035" y="8872"/>
                </a:cubicBezTo>
                <a:close/>
                <a:moveTo>
                  <a:pt x="6099" y="8872"/>
                </a:moveTo>
                <a:lnTo>
                  <a:pt x="6100" y="8872"/>
                </a:lnTo>
                <a:cubicBezTo>
                  <a:pt x="6108" y="8872"/>
                  <a:pt x="6116" y="8880"/>
                  <a:pt x="6116" y="8888"/>
                </a:cubicBezTo>
                <a:cubicBezTo>
                  <a:pt x="6116" y="8897"/>
                  <a:pt x="6108" y="8904"/>
                  <a:pt x="6100" y="8904"/>
                </a:cubicBezTo>
                <a:lnTo>
                  <a:pt x="6099" y="8904"/>
                </a:lnTo>
                <a:cubicBezTo>
                  <a:pt x="6091" y="8904"/>
                  <a:pt x="6083" y="8897"/>
                  <a:pt x="6083" y="8888"/>
                </a:cubicBezTo>
                <a:cubicBezTo>
                  <a:pt x="6083" y="8880"/>
                  <a:pt x="6091" y="8872"/>
                  <a:pt x="6099" y="8872"/>
                </a:cubicBezTo>
                <a:close/>
                <a:moveTo>
                  <a:pt x="6164" y="8872"/>
                </a:moveTo>
                <a:lnTo>
                  <a:pt x="6164" y="8872"/>
                </a:lnTo>
                <a:cubicBezTo>
                  <a:pt x="6172" y="8872"/>
                  <a:pt x="6180" y="8880"/>
                  <a:pt x="6180" y="8888"/>
                </a:cubicBezTo>
                <a:cubicBezTo>
                  <a:pt x="6180" y="8897"/>
                  <a:pt x="6172" y="8904"/>
                  <a:pt x="6164" y="8904"/>
                </a:cubicBezTo>
                <a:lnTo>
                  <a:pt x="6164" y="8904"/>
                </a:lnTo>
                <a:cubicBezTo>
                  <a:pt x="6155" y="8904"/>
                  <a:pt x="6148" y="8897"/>
                  <a:pt x="6148" y="8888"/>
                </a:cubicBezTo>
                <a:cubicBezTo>
                  <a:pt x="6148" y="8880"/>
                  <a:pt x="6155" y="8872"/>
                  <a:pt x="6164" y="8872"/>
                </a:cubicBezTo>
                <a:close/>
                <a:moveTo>
                  <a:pt x="6228" y="8872"/>
                </a:moveTo>
                <a:lnTo>
                  <a:pt x="6228" y="8872"/>
                </a:lnTo>
                <a:cubicBezTo>
                  <a:pt x="6236" y="8872"/>
                  <a:pt x="6244" y="8880"/>
                  <a:pt x="6244" y="8888"/>
                </a:cubicBezTo>
                <a:cubicBezTo>
                  <a:pt x="6244" y="8897"/>
                  <a:pt x="6236" y="8904"/>
                  <a:pt x="6228" y="8904"/>
                </a:cubicBezTo>
                <a:lnTo>
                  <a:pt x="6228" y="8904"/>
                </a:lnTo>
                <a:cubicBezTo>
                  <a:pt x="6219" y="8904"/>
                  <a:pt x="6212" y="8897"/>
                  <a:pt x="6212" y="8888"/>
                </a:cubicBezTo>
                <a:cubicBezTo>
                  <a:pt x="6212" y="8880"/>
                  <a:pt x="6219" y="8872"/>
                  <a:pt x="6228" y="8872"/>
                </a:cubicBezTo>
                <a:close/>
                <a:moveTo>
                  <a:pt x="6292" y="8872"/>
                </a:moveTo>
                <a:lnTo>
                  <a:pt x="6292" y="8872"/>
                </a:lnTo>
                <a:cubicBezTo>
                  <a:pt x="6300" y="8872"/>
                  <a:pt x="6308" y="8880"/>
                  <a:pt x="6308" y="8888"/>
                </a:cubicBezTo>
                <a:cubicBezTo>
                  <a:pt x="6308" y="8897"/>
                  <a:pt x="6300" y="8904"/>
                  <a:pt x="6292" y="8904"/>
                </a:cubicBezTo>
                <a:lnTo>
                  <a:pt x="6292" y="8904"/>
                </a:lnTo>
                <a:cubicBezTo>
                  <a:pt x="6283" y="8904"/>
                  <a:pt x="6276" y="8897"/>
                  <a:pt x="6276" y="8888"/>
                </a:cubicBezTo>
                <a:cubicBezTo>
                  <a:pt x="6276" y="8880"/>
                  <a:pt x="6283" y="8872"/>
                  <a:pt x="6292" y="8872"/>
                </a:cubicBezTo>
                <a:close/>
                <a:moveTo>
                  <a:pt x="6356" y="8872"/>
                </a:moveTo>
                <a:lnTo>
                  <a:pt x="6356" y="8872"/>
                </a:lnTo>
                <a:cubicBezTo>
                  <a:pt x="6364" y="8872"/>
                  <a:pt x="6372" y="8880"/>
                  <a:pt x="6372" y="8888"/>
                </a:cubicBezTo>
                <a:cubicBezTo>
                  <a:pt x="6372" y="8897"/>
                  <a:pt x="6364" y="8904"/>
                  <a:pt x="6356" y="8904"/>
                </a:cubicBezTo>
                <a:lnTo>
                  <a:pt x="6356" y="8904"/>
                </a:lnTo>
                <a:cubicBezTo>
                  <a:pt x="6347" y="8904"/>
                  <a:pt x="6340" y="8897"/>
                  <a:pt x="6340" y="8888"/>
                </a:cubicBezTo>
                <a:cubicBezTo>
                  <a:pt x="6340" y="8880"/>
                  <a:pt x="6347" y="8872"/>
                  <a:pt x="6356" y="8872"/>
                </a:cubicBezTo>
                <a:close/>
                <a:moveTo>
                  <a:pt x="6420" y="8872"/>
                </a:moveTo>
                <a:lnTo>
                  <a:pt x="6420" y="8872"/>
                </a:lnTo>
                <a:cubicBezTo>
                  <a:pt x="6429" y="8872"/>
                  <a:pt x="6436" y="8880"/>
                  <a:pt x="6436" y="8888"/>
                </a:cubicBezTo>
                <a:cubicBezTo>
                  <a:pt x="6436" y="8897"/>
                  <a:pt x="6429" y="8904"/>
                  <a:pt x="6420" y="8904"/>
                </a:cubicBezTo>
                <a:lnTo>
                  <a:pt x="6420" y="8904"/>
                </a:lnTo>
                <a:cubicBezTo>
                  <a:pt x="6411" y="8904"/>
                  <a:pt x="6404" y="8897"/>
                  <a:pt x="6404" y="8888"/>
                </a:cubicBezTo>
                <a:cubicBezTo>
                  <a:pt x="6404" y="8880"/>
                  <a:pt x="6411" y="8872"/>
                  <a:pt x="6420" y="8872"/>
                </a:cubicBezTo>
                <a:close/>
                <a:moveTo>
                  <a:pt x="6484" y="8872"/>
                </a:moveTo>
                <a:lnTo>
                  <a:pt x="6484" y="8872"/>
                </a:lnTo>
                <a:cubicBezTo>
                  <a:pt x="6493" y="8872"/>
                  <a:pt x="6500" y="8880"/>
                  <a:pt x="6500" y="8888"/>
                </a:cubicBezTo>
                <a:cubicBezTo>
                  <a:pt x="6500" y="8897"/>
                  <a:pt x="6493" y="8904"/>
                  <a:pt x="6484" y="8904"/>
                </a:cubicBezTo>
                <a:lnTo>
                  <a:pt x="6484" y="8904"/>
                </a:lnTo>
                <a:cubicBezTo>
                  <a:pt x="6475" y="8904"/>
                  <a:pt x="6468" y="8897"/>
                  <a:pt x="6468" y="8888"/>
                </a:cubicBezTo>
                <a:cubicBezTo>
                  <a:pt x="6468" y="8880"/>
                  <a:pt x="6475" y="8872"/>
                  <a:pt x="6484" y="8872"/>
                </a:cubicBezTo>
                <a:close/>
                <a:moveTo>
                  <a:pt x="6548" y="8872"/>
                </a:moveTo>
                <a:lnTo>
                  <a:pt x="6548" y="8872"/>
                </a:lnTo>
                <a:cubicBezTo>
                  <a:pt x="6557" y="8872"/>
                  <a:pt x="6564" y="8880"/>
                  <a:pt x="6564" y="8888"/>
                </a:cubicBezTo>
                <a:cubicBezTo>
                  <a:pt x="6564" y="8897"/>
                  <a:pt x="6557" y="8904"/>
                  <a:pt x="6548" y="8904"/>
                </a:cubicBezTo>
                <a:lnTo>
                  <a:pt x="6548" y="8904"/>
                </a:lnTo>
                <a:cubicBezTo>
                  <a:pt x="6539" y="8904"/>
                  <a:pt x="6532" y="8897"/>
                  <a:pt x="6532" y="8888"/>
                </a:cubicBezTo>
                <a:cubicBezTo>
                  <a:pt x="6532" y="8880"/>
                  <a:pt x="6539" y="8872"/>
                  <a:pt x="6548" y="8872"/>
                </a:cubicBezTo>
                <a:close/>
                <a:moveTo>
                  <a:pt x="6612" y="8872"/>
                </a:moveTo>
                <a:lnTo>
                  <a:pt x="6612" y="8872"/>
                </a:lnTo>
                <a:cubicBezTo>
                  <a:pt x="6621" y="8872"/>
                  <a:pt x="6628" y="8880"/>
                  <a:pt x="6628" y="8888"/>
                </a:cubicBezTo>
                <a:cubicBezTo>
                  <a:pt x="6628" y="8897"/>
                  <a:pt x="6621" y="8904"/>
                  <a:pt x="6612" y="8904"/>
                </a:cubicBezTo>
                <a:lnTo>
                  <a:pt x="6612" y="8904"/>
                </a:lnTo>
                <a:cubicBezTo>
                  <a:pt x="6603" y="8904"/>
                  <a:pt x="6596" y="8897"/>
                  <a:pt x="6596" y="8888"/>
                </a:cubicBezTo>
                <a:cubicBezTo>
                  <a:pt x="6596" y="8880"/>
                  <a:pt x="6603" y="8872"/>
                  <a:pt x="6612" y="8872"/>
                </a:cubicBezTo>
                <a:close/>
                <a:moveTo>
                  <a:pt x="6676" y="8872"/>
                </a:moveTo>
                <a:lnTo>
                  <a:pt x="6676" y="8872"/>
                </a:lnTo>
                <a:cubicBezTo>
                  <a:pt x="6685" y="8872"/>
                  <a:pt x="6692" y="8880"/>
                  <a:pt x="6692" y="8888"/>
                </a:cubicBezTo>
                <a:cubicBezTo>
                  <a:pt x="6692" y="8897"/>
                  <a:pt x="6685" y="8904"/>
                  <a:pt x="6676" y="8904"/>
                </a:cubicBezTo>
                <a:lnTo>
                  <a:pt x="6676" y="8904"/>
                </a:lnTo>
                <a:cubicBezTo>
                  <a:pt x="6667" y="8904"/>
                  <a:pt x="6660" y="8897"/>
                  <a:pt x="6660" y="8888"/>
                </a:cubicBezTo>
                <a:cubicBezTo>
                  <a:pt x="6660" y="8880"/>
                  <a:pt x="6667" y="8872"/>
                  <a:pt x="6676" y="8872"/>
                </a:cubicBezTo>
                <a:close/>
                <a:moveTo>
                  <a:pt x="6740" y="8872"/>
                </a:moveTo>
                <a:lnTo>
                  <a:pt x="6740" y="8872"/>
                </a:lnTo>
                <a:cubicBezTo>
                  <a:pt x="6749" y="8872"/>
                  <a:pt x="6756" y="8880"/>
                  <a:pt x="6756" y="8888"/>
                </a:cubicBezTo>
                <a:cubicBezTo>
                  <a:pt x="6756" y="8897"/>
                  <a:pt x="6749" y="8904"/>
                  <a:pt x="6740" y="8904"/>
                </a:cubicBezTo>
                <a:lnTo>
                  <a:pt x="6740" y="8904"/>
                </a:lnTo>
                <a:cubicBezTo>
                  <a:pt x="6731" y="8904"/>
                  <a:pt x="6724" y="8897"/>
                  <a:pt x="6724" y="8888"/>
                </a:cubicBezTo>
                <a:cubicBezTo>
                  <a:pt x="6724" y="8880"/>
                  <a:pt x="6731" y="8872"/>
                  <a:pt x="6740" y="8872"/>
                </a:cubicBezTo>
                <a:close/>
                <a:moveTo>
                  <a:pt x="6804" y="8872"/>
                </a:moveTo>
                <a:lnTo>
                  <a:pt x="6804" y="8872"/>
                </a:lnTo>
                <a:cubicBezTo>
                  <a:pt x="6813" y="8872"/>
                  <a:pt x="6820" y="8880"/>
                  <a:pt x="6820" y="8888"/>
                </a:cubicBezTo>
                <a:cubicBezTo>
                  <a:pt x="6820" y="8897"/>
                  <a:pt x="6813" y="8904"/>
                  <a:pt x="6804" y="8904"/>
                </a:cubicBezTo>
                <a:lnTo>
                  <a:pt x="6804" y="8904"/>
                </a:lnTo>
                <a:cubicBezTo>
                  <a:pt x="6795" y="8904"/>
                  <a:pt x="6788" y="8897"/>
                  <a:pt x="6788" y="8888"/>
                </a:cubicBezTo>
                <a:cubicBezTo>
                  <a:pt x="6788" y="8880"/>
                  <a:pt x="6795" y="8872"/>
                  <a:pt x="6804" y="8872"/>
                </a:cubicBezTo>
                <a:close/>
                <a:moveTo>
                  <a:pt x="6868" y="8872"/>
                </a:moveTo>
                <a:lnTo>
                  <a:pt x="6868" y="8872"/>
                </a:lnTo>
                <a:cubicBezTo>
                  <a:pt x="6877" y="8872"/>
                  <a:pt x="6884" y="8880"/>
                  <a:pt x="6884" y="8888"/>
                </a:cubicBezTo>
                <a:cubicBezTo>
                  <a:pt x="6884" y="8897"/>
                  <a:pt x="6877" y="8904"/>
                  <a:pt x="6868" y="8904"/>
                </a:cubicBezTo>
                <a:lnTo>
                  <a:pt x="6868" y="8904"/>
                </a:lnTo>
                <a:cubicBezTo>
                  <a:pt x="6859" y="8904"/>
                  <a:pt x="6852" y="8897"/>
                  <a:pt x="6852" y="8888"/>
                </a:cubicBezTo>
                <a:cubicBezTo>
                  <a:pt x="6852" y="8880"/>
                  <a:pt x="6859" y="8872"/>
                  <a:pt x="6868" y="8872"/>
                </a:cubicBezTo>
                <a:close/>
                <a:moveTo>
                  <a:pt x="6932" y="8872"/>
                </a:moveTo>
                <a:lnTo>
                  <a:pt x="6932" y="8872"/>
                </a:lnTo>
                <a:cubicBezTo>
                  <a:pt x="6941" y="8872"/>
                  <a:pt x="6948" y="8880"/>
                  <a:pt x="6948" y="8888"/>
                </a:cubicBezTo>
                <a:cubicBezTo>
                  <a:pt x="6948" y="8897"/>
                  <a:pt x="6941" y="8904"/>
                  <a:pt x="6932" y="8904"/>
                </a:cubicBezTo>
                <a:lnTo>
                  <a:pt x="6932" y="8904"/>
                </a:lnTo>
                <a:cubicBezTo>
                  <a:pt x="6923" y="8904"/>
                  <a:pt x="6916" y="8897"/>
                  <a:pt x="6916" y="8888"/>
                </a:cubicBezTo>
                <a:cubicBezTo>
                  <a:pt x="6916" y="8880"/>
                  <a:pt x="6923" y="8872"/>
                  <a:pt x="6932" y="8872"/>
                </a:cubicBezTo>
                <a:close/>
                <a:moveTo>
                  <a:pt x="6996" y="8872"/>
                </a:moveTo>
                <a:lnTo>
                  <a:pt x="6996" y="8872"/>
                </a:lnTo>
                <a:cubicBezTo>
                  <a:pt x="7005" y="8872"/>
                  <a:pt x="7012" y="8880"/>
                  <a:pt x="7012" y="8888"/>
                </a:cubicBezTo>
                <a:cubicBezTo>
                  <a:pt x="7012" y="8897"/>
                  <a:pt x="7005" y="8904"/>
                  <a:pt x="6996" y="8904"/>
                </a:cubicBezTo>
                <a:lnTo>
                  <a:pt x="6996" y="8904"/>
                </a:lnTo>
                <a:cubicBezTo>
                  <a:pt x="6987" y="8904"/>
                  <a:pt x="6980" y="8897"/>
                  <a:pt x="6980" y="8888"/>
                </a:cubicBezTo>
                <a:cubicBezTo>
                  <a:pt x="6980" y="8880"/>
                  <a:pt x="6987" y="8872"/>
                  <a:pt x="6996" y="8872"/>
                </a:cubicBezTo>
                <a:close/>
                <a:moveTo>
                  <a:pt x="7060" y="8872"/>
                </a:moveTo>
                <a:lnTo>
                  <a:pt x="7060" y="8872"/>
                </a:lnTo>
                <a:cubicBezTo>
                  <a:pt x="7069" y="8872"/>
                  <a:pt x="7076" y="8880"/>
                  <a:pt x="7076" y="8888"/>
                </a:cubicBezTo>
                <a:cubicBezTo>
                  <a:pt x="7076" y="8897"/>
                  <a:pt x="7069" y="8904"/>
                  <a:pt x="7060" y="8904"/>
                </a:cubicBezTo>
                <a:lnTo>
                  <a:pt x="7060" y="8904"/>
                </a:lnTo>
                <a:cubicBezTo>
                  <a:pt x="7051" y="8904"/>
                  <a:pt x="7044" y="8897"/>
                  <a:pt x="7044" y="8888"/>
                </a:cubicBezTo>
                <a:cubicBezTo>
                  <a:pt x="7044" y="8880"/>
                  <a:pt x="7051" y="8872"/>
                  <a:pt x="7060" y="8872"/>
                </a:cubicBezTo>
                <a:close/>
                <a:moveTo>
                  <a:pt x="7124" y="8872"/>
                </a:moveTo>
                <a:lnTo>
                  <a:pt x="7124" y="8872"/>
                </a:lnTo>
                <a:cubicBezTo>
                  <a:pt x="7133" y="8872"/>
                  <a:pt x="7140" y="8880"/>
                  <a:pt x="7140" y="8888"/>
                </a:cubicBezTo>
                <a:cubicBezTo>
                  <a:pt x="7140" y="8897"/>
                  <a:pt x="7133" y="8904"/>
                  <a:pt x="7124" y="8904"/>
                </a:cubicBezTo>
                <a:lnTo>
                  <a:pt x="7124" y="8904"/>
                </a:lnTo>
                <a:cubicBezTo>
                  <a:pt x="7115" y="8904"/>
                  <a:pt x="7108" y="8897"/>
                  <a:pt x="7108" y="8888"/>
                </a:cubicBezTo>
                <a:cubicBezTo>
                  <a:pt x="7108" y="8880"/>
                  <a:pt x="7115" y="8872"/>
                  <a:pt x="7124" y="8872"/>
                </a:cubicBezTo>
                <a:close/>
                <a:moveTo>
                  <a:pt x="7188" y="8872"/>
                </a:moveTo>
                <a:lnTo>
                  <a:pt x="7188" y="8872"/>
                </a:lnTo>
                <a:cubicBezTo>
                  <a:pt x="7197" y="8872"/>
                  <a:pt x="7204" y="8880"/>
                  <a:pt x="7204" y="8888"/>
                </a:cubicBezTo>
                <a:cubicBezTo>
                  <a:pt x="7204" y="8897"/>
                  <a:pt x="7197" y="8904"/>
                  <a:pt x="7188" y="8904"/>
                </a:cubicBezTo>
                <a:lnTo>
                  <a:pt x="7188" y="8904"/>
                </a:lnTo>
                <a:cubicBezTo>
                  <a:pt x="7179" y="8904"/>
                  <a:pt x="7172" y="8897"/>
                  <a:pt x="7172" y="8888"/>
                </a:cubicBezTo>
                <a:cubicBezTo>
                  <a:pt x="7172" y="8880"/>
                  <a:pt x="7179" y="8872"/>
                  <a:pt x="7188" y="8872"/>
                </a:cubicBezTo>
                <a:close/>
                <a:moveTo>
                  <a:pt x="7252" y="8872"/>
                </a:moveTo>
                <a:lnTo>
                  <a:pt x="7252" y="8872"/>
                </a:lnTo>
                <a:cubicBezTo>
                  <a:pt x="7261" y="8872"/>
                  <a:pt x="7268" y="8880"/>
                  <a:pt x="7268" y="8888"/>
                </a:cubicBezTo>
                <a:cubicBezTo>
                  <a:pt x="7268" y="8897"/>
                  <a:pt x="7261" y="8904"/>
                  <a:pt x="7252" y="8904"/>
                </a:cubicBezTo>
                <a:lnTo>
                  <a:pt x="7252" y="8904"/>
                </a:lnTo>
                <a:cubicBezTo>
                  <a:pt x="7243" y="8904"/>
                  <a:pt x="7236" y="8897"/>
                  <a:pt x="7236" y="8888"/>
                </a:cubicBezTo>
                <a:cubicBezTo>
                  <a:pt x="7236" y="8880"/>
                  <a:pt x="7243" y="8872"/>
                  <a:pt x="7252" y="8872"/>
                </a:cubicBezTo>
                <a:close/>
                <a:moveTo>
                  <a:pt x="7316" y="8872"/>
                </a:moveTo>
                <a:lnTo>
                  <a:pt x="7316" y="8872"/>
                </a:lnTo>
                <a:cubicBezTo>
                  <a:pt x="7325" y="8872"/>
                  <a:pt x="7332" y="8880"/>
                  <a:pt x="7332" y="8888"/>
                </a:cubicBezTo>
                <a:cubicBezTo>
                  <a:pt x="7332" y="8897"/>
                  <a:pt x="7325" y="8904"/>
                  <a:pt x="7316" y="8904"/>
                </a:cubicBezTo>
                <a:lnTo>
                  <a:pt x="7316" y="8904"/>
                </a:lnTo>
                <a:cubicBezTo>
                  <a:pt x="7307" y="8904"/>
                  <a:pt x="7300" y="8897"/>
                  <a:pt x="7300" y="8888"/>
                </a:cubicBezTo>
                <a:cubicBezTo>
                  <a:pt x="7300" y="8880"/>
                  <a:pt x="7307" y="8872"/>
                  <a:pt x="7316" y="8872"/>
                </a:cubicBezTo>
                <a:close/>
                <a:moveTo>
                  <a:pt x="7380" y="8872"/>
                </a:moveTo>
                <a:lnTo>
                  <a:pt x="7380" y="8872"/>
                </a:lnTo>
                <a:cubicBezTo>
                  <a:pt x="7389" y="8872"/>
                  <a:pt x="7396" y="8880"/>
                  <a:pt x="7396" y="8888"/>
                </a:cubicBezTo>
                <a:cubicBezTo>
                  <a:pt x="7396" y="8897"/>
                  <a:pt x="7389" y="8904"/>
                  <a:pt x="7380" y="8904"/>
                </a:cubicBezTo>
                <a:lnTo>
                  <a:pt x="7380" y="8904"/>
                </a:lnTo>
                <a:cubicBezTo>
                  <a:pt x="7371" y="8904"/>
                  <a:pt x="7364" y="8897"/>
                  <a:pt x="7364" y="8888"/>
                </a:cubicBezTo>
                <a:cubicBezTo>
                  <a:pt x="7364" y="8880"/>
                  <a:pt x="7371" y="8872"/>
                  <a:pt x="7380" y="8872"/>
                </a:cubicBezTo>
                <a:close/>
                <a:moveTo>
                  <a:pt x="7444" y="8872"/>
                </a:moveTo>
                <a:lnTo>
                  <a:pt x="7444" y="8872"/>
                </a:lnTo>
                <a:cubicBezTo>
                  <a:pt x="7453" y="8872"/>
                  <a:pt x="7460" y="8880"/>
                  <a:pt x="7460" y="8888"/>
                </a:cubicBezTo>
                <a:cubicBezTo>
                  <a:pt x="7460" y="8897"/>
                  <a:pt x="7453" y="8904"/>
                  <a:pt x="7444" y="8904"/>
                </a:cubicBezTo>
                <a:lnTo>
                  <a:pt x="7444" y="8904"/>
                </a:lnTo>
                <a:cubicBezTo>
                  <a:pt x="7435" y="8904"/>
                  <a:pt x="7428" y="8897"/>
                  <a:pt x="7428" y="8888"/>
                </a:cubicBezTo>
                <a:cubicBezTo>
                  <a:pt x="7428" y="8880"/>
                  <a:pt x="7435" y="8872"/>
                  <a:pt x="7444" y="8872"/>
                </a:cubicBezTo>
                <a:close/>
                <a:moveTo>
                  <a:pt x="7508" y="8872"/>
                </a:moveTo>
                <a:lnTo>
                  <a:pt x="7508" y="8872"/>
                </a:lnTo>
                <a:cubicBezTo>
                  <a:pt x="7517" y="8872"/>
                  <a:pt x="7524" y="8880"/>
                  <a:pt x="7524" y="8888"/>
                </a:cubicBezTo>
                <a:cubicBezTo>
                  <a:pt x="7524" y="8897"/>
                  <a:pt x="7517" y="8904"/>
                  <a:pt x="7508" y="8904"/>
                </a:cubicBezTo>
                <a:lnTo>
                  <a:pt x="7508" y="8904"/>
                </a:lnTo>
                <a:cubicBezTo>
                  <a:pt x="7499" y="8904"/>
                  <a:pt x="7492" y="8897"/>
                  <a:pt x="7492" y="8888"/>
                </a:cubicBezTo>
                <a:cubicBezTo>
                  <a:pt x="7492" y="8880"/>
                  <a:pt x="7499" y="8872"/>
                  <a:pt x="7508" y="8872"/>
                </a:cubicBezTo>
                <a:close/>
                <a:moveTo>
                  <a:pt x="7572" y="8872"/>
                </a:moveTo>
                <a:lnTo>
                  <a:pt x="7572" y="8872"/>
                </a:lnTo>
                <a:cubicBezTo>
                  <a:pt x="7581" y="8872"/>
                  <a:pt x="7588" y="8880"/>
                  <a:pt x="7588" y="8888"/>
                </a:cubicBezTo>
                <a:cubicBezTo>
                  <a:pt x="7588" y="8897"/>
                  <a:pt x="7581" y="8904"/>
                  <a:pt x="7572" y="8904"/>
                </a:cubicBezTo>
                <a:lnTo>
                  <a:pt x="7572" y="8904"/>
                </a:lnTo>
                <a:cubicBezTo>
                  <a:pt x="7563" y="8904"/>
                  <a:pt x="7556" y="8897"/>
                  <a:pt x="7556" y="8888"/>
                </a:cubicBezTo>
                <a:cubicBezTo>
                  <a:pt x="7556" y="8880"/>
                  <a:pt x="7563" y="8872"/>
                  <a:pt x="7572" y="8872"/>
                </a:cubicBezTo>
                <a:close/>
                <a:moveTo>
                  <a:pt x="7636" y="8872"/>
                </a:moveTo>
                <a:lnTo>
                  <a:pt x="7636" y="8872"/>
                </a:lnTo>
                <a:cubicBezTo>
                  <a:pt x="7645" y="8872"/>
                  <a:pt x="7652" y="8880"/>
                  <a:pt x="7652" y="8888"/>
                </a:cubicBezTo>
                <a:cubicBezTo>
                  <a:pt x="7652" y="8897"/>
                  <a:pt x="7645" y="8904"/>
                  <a:pt x="7636" y="8904"/>
                </a:cubicBezTo>
                <a:lnTo>
                  <a:pt x="7636" y="8904"/>
                </a:lnTo>
                <a:cubicBezTo>
                  <a:pt x="7627" y="8904"/>
                  <a:pt x="7620" y="8897"/>
                  <a:pt x="7620" y="8888"/>
                </a:cubicBezTo>
                <a:cubicBezTo>
                  <a:pt x="7620" y="8880"/>
                  <a:pt x="7627" y="8872"/>
                  <a:pt x="7636" y="8872"/>
                </a:cubicBezTo>
                <a:close/>
                <a:moveTo>
                  <a:pt x="7700" y="8872"/>
                </a:moveTo>
                <a:lnTo>
                  <a:pt x="7700" y="8872"/>
                </a:lnTo>
                <a:cubicBezTo>
                  <a:pt x="7709" y="8872"/>
                  <a:pt x="7716" y="8880"/>
                  <a:pt x="7716" y="8888"/>
                </a:cubicBezTo>
                <a:cubicBezTo>
                  <a:pt x="7716" y="8897"/>
                  <a:pt x="7709" y="8904"/>
                  <a:pt x="7700" y="8904"/>
                </a:cubicBezTo>
                <a:lnTo>
                  <a:pt x="7700" y="8904"/>
                </a:lnTo>
                <a:cubicBezTo>
                  <a:pt x="7691" y="8904"/>
                  <a:pt x="7684" y="8897"/>
                  <a:pt x="7684" y="8888"/>
                </a:cubicBezTo>
                <a:cubicBezTo>
                  <a:pt x="7684" y="8880"/>
                  <a:pt x="7691" y="8872"/>
                  <a:pt x="7700" y="8872"/>
                </a:cubicBezTo>
                <a:close/>
                <a:moveTo>
                  <a:pt x="7764" y="8872"/>
                </a:moveTo>
                <a:lnTo>
                  <a:pt x="7764" y="8872"/>
                </a:lnTo>
                <a:cubicBezTo>
                  <a:pt x="7773" y="8872"/>
                  <a:pt x="7780" y="8880"/>
                  <a:pt x="7780" y="8888"/>
                </a:cubicBezTo>
                <a:cubicBezTo>
                  <a:pt x="7780" y="8897"/>
                  <a:pt x="7773" y="8904"/>
                  <a:pt x="7764" y="8904"/>
                </a:cubicBezTo>
                <a:lnTo>
                  <a:pt x="7764" y="8904"/>
                </a:lnTo>
                <a:cubicBezTo>
                  <a:pt x="7755" y="8904"/>
                  <a:pt x="7748" y="8897"/>
                  <a:pt x="7748" y="8888"/>
                </a:cubicBezTo>
                <a:cubicBezTo>
                  <a:pt x="7748" y="8880"/>
                  <a:pt x="7755" y="8872"/>
                  <a:pt x="7764" y="8872"/>
                </a:cubicBezTo>
                <a:close/>
                <a:moveTo>
                  <a:pt x="7828" y="8872"/>
                </a:moveTo>
                <a:lnTo>
                  <a:pt x="7828" y="8872"/>
                </a:lnTo>
                <a:cubicBezTo>
                  <a:pt x="7837" y="8872"/>
                  <a:pt x="7844" y="8880"/>
                  <a:pt x="7844" y="8888"/>
                </a:cubicBezTo>
                <a:cubicBezTo>
                  <a:pt x="7844" y="8897"/>
                  <a:pt x="7837" y="8904"/>
                  <a:pt x="7828" y="8904"/>
                </a:cubicBezTo>
                <a:lnTo>
                  <a:pt x="7828" y="8904"/>
                </a:lnTo>
                <a:cubicBezTo>
                  <a:pt x="7820" y="8904"/>
                  <a:pt x="7812" y="8897"/>
                  <a:pt x="7812" y="8888"/>
                </a:cubicBezTo>
                <a:cubicBezTo>
                  <a:pt x="7812" y="8880"/>
                  <a:pt x="7820" y="8872"/>
                  <a:pt x="7828" y="8872"/>
                </a:cubicBezTo>
                <a:close/>
                <a:moveTo>
                  <a:pt x="7892" y="8872"/>
                </a:moveTo>
                <a:lnTo>
                  <a:pt x="7892" y="8872"/>
                </a:lnTo>
                <a:cubicBezTo>
                  <a:pt x="7901" y="8872"/>
                  <a:pt x="7908" y="8880"/>
                  <a:pt x="7908" y="8888"/>
                </a:cubicBezTo>
                <a:cubicBezTo>
                  <a:pt x="7908" y="8897"/>
                  <a:pt x="7901" y="8904"/>
                  <a:pt x="7892" y="8904"/>
                </a:cubicBezTo>
                <a:lnTo>
                  <a:pt x="7892" y="8904"/>
                </a:lnTo>
                <a:cubicBezTo>
                  <a:pt x="7884" y="8904"/>
                  <a:pt x="7876" y="8897"/>
                  <a:pt x="7876" y="8888"/>
                </a:cubicBezTo>
                <a:cubicBezTo>
                  <a:pt x="7876" y="8880"/>
                  <a:pt x="7884" y="8872"/>
                  <a:pt x="7892" y="8872"/>
                </a:cubicBezTo>
                <a:close/>
                <a:moveTo>
                  <a:pt x="7956" y="8872"/>
                </a:moveTo>
                <a:lnTo>
                  <a:pt x="7956" y="8872"/>
                </a:lnTo>
                <a:cubicBezTo>
                  <a:pt x="7965" y="8872"/>
                  <a:pt x="7972" y="8880"/>
                  <a:pt x="7972" y="8888"/>
                </a:cubicBezTo>
                <a:cubicBezTo>
                  <a:pt x="7972" y="8897"/>
                  <a:pt x="7965" y="8904"/>
                  <a:pt x="7956" y="8904"/>
                </a:cubicBezTo>
                <a:lnTo>
                  <a:pt x="7956" y="8904"/>
                </a:lnTo>
                <a:cubicBezTo>
                  <a:pt x="7948" y="8904"/>
                  <a:pt x="7940" y="8897"/>
                  <a:pt x="7940" y="8888"/>
                </a:cubicBezTo>
                <a:cubicBezTo>
                  <a:pt x="7940" y="8880"/>
                  <a:pt x="7948" y="8872"/>
                  <a:pt x="7956" y="8872"/>
                </a:cubicBezTo>
                <a:close/>
                <a:moveTo>
                  <a:pt x="8020" y="8872"/>
                </a:moveTo>
                <a:lnTo>
                  <a:pt x="8020" y="8872"/>
                </a:lnTo>
                <a:cubicBezTo>
                  <a:pt x="8029" y="8872"/>
                  <a:pt x="8036" y="8880"/>
                  <a:pt x="8036" y="8888"/>
                </a:cubicBezTo>
                <a:cubicBezTo>
                  <a:pt x="8036" y="8897"/>
                  <a:pt x="8029" y="8904"/>
                  <a:pt x="8020" y="8904"/>
                </a:cubicBezTo>
                <a:lnTo>
                  <a:pt x="8020" y="8904"/>
                </a:lnTo>
                <a:cubicBezTo>
                  <a:pt x="8012" y="8904"/>
                  <a:pt x="8004" y="8897"/>
                  <a:pt x="8004" y="8888"/>
                </a:cubicBezTo>
                <a:cubicBezTo>
                  <a:pt x="8004" y="8880"/>
                  <a:pt x="8012" y="8872"/>
                  <a:pt x="8020" y="8872"/>
                </a:cubicBezTo>
                <a:close/>
                <a:moveTo>
                  <a:pt x="8084" y="8872"/>
                </a:moveTo>
                <a:lnTo>
                  <a:pt x="8084" y="8872"/>
                </a:lnTo>
                <a:cubicBezTo>
                  <a:pt x="8093" y="8872"/>
                  <a:pt x="8100" y="8880"/>
                  <a:pt x="8100" y="8888"/>
                </a:cubicBezTo>
                <a:cubicBezTo>
                  <a:pt x="8100" y="8897"/>
                  <a:pt x="8093" y="8904"/>
                  <a:pt x="8084" y="8904"/>
                </a:cubicBezTo>
                <a:lnTo>
                  <a:pt x="8084" y="8904"/>
                </a:lnTo>
                <a:cubicBezTo>
                  <a:pt x="8076" y="8904"/>
                  <a:pt x="8068" y="8897"/>
                  <a:pt x="8068" y="8888"/>
                </a:cubicBezTo>
                <a:cubicBezTo>
                  <a:pt x="8068" y="8880"/>
                  <a:pt x="8076" y="8872"/>
                  <a:pt x="8084" y="8872"/>
                </a:cubicBezTo>
                <a:close/>
                <a:moveTo>
                  <a:pt x="8148" y="8872"/>
                </a:moveTo>
                <a:lnTo>
                  <a:pt x="8149" y="8872"/>
                </a:lnTo>
                <a:cubicBezTo>
                  <a:pt x="8157" y="8872"/>
                  <a:pt x="8165" y="8880"/>
                  <a:pt x="8165" y="8888"/>
                </a:cubicBezTo>
                <a:cubicBezTo>
                  <a:pt x="8165" y="8897"/>
                  <a:pt x="8157" y="8904"/>
                  <a:pt x="8149" y="8904"/>
                </a:cubicBezTo>
                <a:lnTo>
                  <a:pt x="8148" y="8904"/>
                </a:lnTo>
                <a:cubicBezTo>
                  <a:pt x="8140" y="8904"/>
                  <a:pt x="8132" y="8897"/>
                  <a:pt x="8132" y="8888"/>
                </a:cubicBezTo>
                <a:cubicBezTo>
                  <a:pt x="8132" y="8880"/>
                  <a:pt x="8140" y="8872"/>
                  <a:pt x="8148" y="8872"/>
                </a:cubicBezTo>
                <a:close/>
                <a:moveTo>
                  <a:pt x="8213" y="8872"/>
                </a:moveTo>
                <a:lnTo>
                  <a:pt x="8213" y="8872"/>
                </a:lnTo>
                <a:cubicBezTo>
                  <a:pt x="8221" y="8872"/>
                  <a:pt x="8229" y="8880"/>
                  <a:pt x="8229" y="8888"/>
                </a:cubicBezTo>
                <a:cubicBezTo>
                  <a:pt x="8229" y="8897"/>
                  <a:pt x="8221" y="8904"/>
                  <a:pt x="8213" y="8904"/>
                </a:cubicBezTo>
                <a:lnTo>
                  <a:pt x="8213" y="8904"/>
                </a:lnTo>
                <a:cubicBezTo>
                  <a:pt x="8204" y="8904"/>
                  <a:pt x="8197" y="8897"/>
                  <a:pt x="8197" y="8888"/>
                </a:cubicBezTo>
                <a:cubicBezTo>
                  <a:pt x="8197" y="8880"/>
                  <a:pt x="8204" y="8872"/>
                  <a:pt x="8213" y="8872"/>
                </a:cubicBezTo>
                <a:close/>
                <a:moveTo>
                  <a:pt x="8277" y="8872"/>
                </a:moveTo>
                <a:lnTo>
                  <a:pt x="8277" y="8872"/>
                </a:lnTo>
                <a:cubicBezTo>
                  <a:pt x="8285" y="8872"/>
                  <a:pt x="8293" y="8880"/>
                  <a:pt x="8293" y="8888"/>
                </a:cubicBezTo>
                <a:cubicBezTo>
                  <a:pt x="8293" y="8897"/>
                  <a:pt x="8285" y="8904"/>
                  <a:pt x="8277" y="8904"/>
                </a:cubicBezTo>
                <a:lnTo>
                  <a:pt x="8277" y="8904"/>
                </a:lnTo>
                <a:cubicBezTo>
                  <a:pt x="8268" y="8904"/>
                  <a:pt x="8261" y="8897"/>
                  <a:pt x="8261" y="8888"/>
                </a:cubicBezTo>
                <a:cubicBezTo>
                  <a:pt x="8261" y="8880"/>
                  <a:pt x="8268" y="8872"/>
                  <a:pt x="8277" y="8872"/>
                </a:cubicBezTo>
                <a:close/>
                <a:moveTo>
                  <a:pt x="8341" y="8872"/>
                </a:moveTo>
                <a:lnTo>
                  <a:pt x="8341" y="8872"/>
                </a:lnTo>
                <a:cubicBezTo>
                  <a:pt x="8349" y="8872"/>
                  <a:pt x="8357" y="8880"/>
                  <a:pt x="8357" y="8888"/>
                </a:cubicBezTo>
                <a:cubicBezTo>
                  <a:pt x="8357" y="8897"/>
                  <a:pt x="8349" y="8904"/>
                  <a:pt x="8341" y="8904"/>
                </a:cubicBezTo>
                <a:lnTo>
                  <a:pt x="8341" y="8904"/>
                </a:lnTo>
                <a:cubicBezTo>
                  <a:pt x="8332" y="8904"/>
                  <a:pt x="8325" y="8897"/>
                  <a:pt x="8325" y="8888"/>
                </a:cubicBezTo>
                <a:cubicBezTo>
                  <a:pt x="8325" y="8880"/>
                  <a:pt x="8332" y="8872"/>
                  <a:pt x="8341" y="8872"/>
                </a:cubicBezTo>
                <a:close/>
                <a:moveTo>
                  <a:pt x="8405" y="8872"/>
                </a:moveTo>
                <a:lnTo>
                  <a:pt x="8405" y="8872"/>
                </a:lnTo>
                <a:cubicBezTo>
                  <a:pt x="8413" y="8872"/>
                  <a:pt x="8421" y="8880"/>
                  <a:pt x="8421" y="8888"/>
                </a:cubicBezTo>
                <a:cubicBezTo>
                  <a:pt x="8421" y="8897"/>
                  <a:pt x="8413" y="8904"/>
                  <a:pt x="8405" y="8904"/>
                </a:cubicBezTo>
                <a:lnTo>
                  <a:pt x="8405" y="8904"/>
                </a:lnTo>
                <a:cubicBezTo>
                  <a:pt x="8396" y="8904"/>
                  <a:pt x="8389" y="8897"/>
                  <a:pt x="8389" y="8888"/>
                </a:cubicBezTo>
                <a:cubicBezTo>
                  <a:pt x="8389" y="8880"/>
                  <a:pt x="8396" y="8872"/>
                  <a:pt x="8405" y="8872"/>
                </a:cubicBezTo>
                <a:close/>
                <a:moveTo>
                  <a:pt x="8469" y="8872"/>
                </a:moveTo>
                <a:lnTo>
                  <a:pt x="8469" y="8872"/>
                </a:lnTo>
                <a:cubicBezTo>
                  <a:pt x="8478" y="8872"/>
                  <a:pt x="8485" y="8880"/>
                  <a:pt x="8485" y="8888"/>
                </a:cubicBezTo>
                <a:cubicBezTo>
                  <a:pt x="8485" y="8897"/>
                  <a:pt x="8478" y="8904"/>
                  <a:pt x="8469" y="8904"/>
                </a:cubicBezTo>
                <a:lnTo>
                  <a:pt x="8469" y="8904"/>
                </a:lnTo>
                <a:cubicBezTo>
                  <a:pt x="8460" y="8904"/>
                  <a:pt x="8453" y="8897"/>
                  <a:pt x="8453" y="8888"/>
                </a:cubicBezTo>
                <a:cubicBezTo>
                  <a:pt x="8453" y="8880"/>
                  <a:pt x="8460" y="8872"/>
                  <a:pt x="8469" y="8872"/>
                </a:cubicBezTo>
                <a:close/>
                <a:moveTo>
                  <a:pt x="8533" y="8872"/>
                </a:moveTo>
                <a:lnTo>
                  <a:pt x="8533" y="8872"/>
                </a:lnTo>
                <a:cubicBezTo>
                  <a:pt x="8542" y="8872"/>
                  <a:pt x="8549" y="8880"/>
                  <a:pt x="8549" y="8888"/>
                </a:cubicBezTo>
                <a:cubicBezTo>
                  <a:pt x="8549" y="8897"/>
                  <a:pt x="8542" y="8904"/>
                  <a:pt x="8533" y="8904"/>
                </a:cubicBezTo>
                <a:lnTo>
                  <a:pt x="8533" y="8904"/>
                </a:lnTo>
                <a:cubicBezTo>
                  <a:pt x="8524" y="8904"/>
                  <a:pt x="8517" y="8897"/>
                  <a:pt x="8517" y="8888"/>
                </a:cubicBezTo>
                <a:cubicBezTo>
                  <a:pt x="8517" y="8880"/>
                  <a:pt x="8524" y="8872"/>
                  <a:pt x="8533" y="8872"/>
                </a:cubicBezTo>
                <a:close/>
                <a:moveTo>
                  <a:pt x="8597" y="8872"/>
                </a:moveTo>
                <a:lnTo>
                  <a:pt x="8597" y="8872"/>
                </a:lnTo>
                <a:cubicBezTo>
                  <a:pt x="8606" y="8872"/>
                  <a:pt x="8613" y="8880"/>
                  <a:pt x="8613" y="8888"/>
                </a:cubicBezTo>
                <a:cubicBezTo>
                  <a:pt x="8613" y="8897"/>
                  <a:pt x="8606" y="8904"/>
                  <a:pt x="8597" y="8904"/>
                </a:cubicBezTo>
                <a:lnTo>
                  <a:pt x="8597" y="8904"/>
                </a:lnTo>
                <a:cubicBezTo>
                  <a:pt x="8588" y="8904"/>
                  <a:pt x="8581" y="8897"/>
                  <a:pt x="8581" y="8888"/>
                </a:cubicBezTo>
                <a:cubicBezTo>
                  <a:pt x="8581" y="8880"/>
                  <a:pt x="8588" y="8872"/>
                  <a:pt x="8597" y="8872"/>
                </a:cubicBezTo>
                <a:close/>
                <a:moveTo>
                  <a:pt x="8661" y="8872"/>
                </a:moveTo>
                <a:lnTo>
                  <a:pt x="8661" y="8872"/>
                </a:lnTo>
                <a:cubicBezTo>
                  <a:pt x="8670" y="8872"/>
                  <a:pt x="8677" y="8880"/>
                  <a:pt x="8677" y="8888"/>
                </a:cubicBezTo>
                <a:cubicBezTo>
                  <a:pt x="8677" y="8897"/>
                  <a:pt x="8670" y="8904"/>
                  <a:pt x="8661" y="8904"/>
                </a:cubicBezTo>
                <a:lnTo>
                  <a:pt x="8661" y="8904"/>
                </a:lnTo>
                <a:cubicBezTo>
                  <a:pt x="8652" y="8904"/>
                  <a:pt x="8645" y="8897"/>
                  <a:pt x="8645" y="8888"/>
                </a:cubicBezTo>
                <a:cubicBezTo>
                  <a:pt x="8645" y="8880"/>
                  <a:pt x="8652" y="8872"/>
                  <a:pt x="8661" y="8872"/>
                </a:cubicBezTo>
                <a:close/>
                <a:moveTo>
                  <a:pt x="8725" y="8872"/>
                </a:moveTo>
                <a:lnTo>
                  <a:pt x="8725" y="8872"/>
                </a:lnTo>
                <a:cubicBezTo>
                  <a:pt x="8734" y="8872"/>
                  <a:pt x="8741" y="8880"/>
                  <a:pt x="8741" y="8888"/>
                </a:cubicBezTo>
                <a:cubicBezTo>
                  <a:pt x="8741" y="8897"/>
                  <a:pt x="8734" y="8904"/>
                  <a:pt x="8725" y="8904"/>
                </a:cubicBezTo>
                <a:lnTo>
                  <a:pt x="8725" y="8904"/>
                </a:lnTo>
                <a:cubicBezTo>
                  <a:pt x="8716" y="8904"/>
                  <a:pt x="8709" y="8897"/>
                  <a:pt x="8709" y="8888"/>
                </a:cubicBezTo>
                <a:cubicBezTo>
                  <a:pt x="8709" y="8880"/>
                  <a:pt x="8716" y="8872"/>
                  <a:pt x="8725" y="8872"/>
                </a:cubicBezTo>
                <a:close/>
                <a:moveTo>
                  <a:pt x="8789" y="8872"/>
                </a:moveTo>
                <a:lnTo>
                  <a:pt x="8789" y="8872"/>
                </a:lnTo>
                <a:cubicBezTo>
                  <a:pt x="8798" y="8872"/>
                  <a:pt x="8805" y="8880"/>
                  <a:pt x="8805" y="8888"/>
                </a:cubicBezTo>
                <a:cubicBezTo>
                  <a:pt x="8805" y="8897"/>
                  <a:pt x="8798" y="8904"/>
                  <a:pt x="8789" y="8904"/>
                </a:cubicBezTo>
                <a:lnTo>
                  <a:pt x="8789" y="8904"/>
                </a:lnTo>
                <a:cubicBezTo>
                  <a:pt x="8780" y="8904"/>
                  <a:pt x="8773" y="8897"/>
                  <a:pt x="8773" y="8888"/>
                </a:cubicBezTo>
                <a:cubicBezTo>
                  <a:pt x="8773" y="8880"/>
                  <a:pt x="8780" y="8872"/>
                  <a:pt x="8789" y="8872"/>
                </a:cubicBezTo>
                <a:close/>
                <a:moveTo>
                  <a:pt x="8853" y="8872"/>
                </a:moveTo>
                <a:lnTo>
                  <a:pt x="8853" y="8872"/>
                </a:lnTo>
                <a:cubicBezTo>
                  <a:pt x="8862" y="8872"/>
                  <a:pt x="8869" y="8880"/>
                  <a:pt x="8869" y="8888"/>
                </a:cubicBezTo>
                <a:cubicBezTo>
                  <a:pt x="8869" y="8897"/>
                  <a:pt x="8862" y="8904"/>
                  <a:pt x="8853" y="8904"/>
                </a:cubicBezTo>
                <a:lnTo>
                  <a:pt x="8853" y="8904"/>
                </a:lnTo>
                <a:cubicBezTo>
                  <a:pt x="8844" y="8904"/>
                  <a:pt x="8837" y="8897"/>
                  <a:pt x="8837" y="8888"/>
                </a:cubicBezTo>
                <a:cubicBezTo>
                  <a:pt x="8837" y="8880"/>
                  <a:pt x="8844" y="8872"/>
                  <a:pt x="8853" y="8872"/>
                </a:cubicBezTo>
                <a:close/>
                <a:moveTo>
                  <a:pt x="8917" y="8872"/>
                </a:moveTo>
                <a:lnTo>
                  <a:pt x="8917" y="8872"/>
                </a:lnTo>
                <a:cubicBezTo>
                  <a:pt x="8926" y="8872"/>
                  <a:pt x="8933" y="8880"/>
                  <a:pt x="8933" y="8888"/>
                </a:cubicBezTo>
                <a:cubicBezTo>
                  <a:pt x="8933" y="8897"/>
                  <a:pt x="8926" y="8904"/>
                  <a:pt x="8917" y="8904"/>
                </a:cubicBezTo>
                <a:lnTo>
                  <a:pt x="8917" y="8904"/>
                </a:lnTo>
                <a:cubicBezTo>
                  <a:pt x="8908" y="8904"/>
                  <a:pt x="8901" y="8897"/>
                  <a:pt x="8901" y="8888"/>
                </a:cubicBezTo>
                <a:cubicBezTo>
                  <a:pt x="8901" y="8880"/>
                  <a:pt x="8908" y="8872"/>
                  <a:pt x="8917" y="8872"/>
                </a:cubicBezTo>
                <a:close/>
                <a:moveTo>
                  <a:pt x="8981" y="8872"/>
                </a:moveTo>
                <a:lnTo>
                  <a:pt x="8981" y="8872"/>
                </a:lnTo>
                <a:cubicBezTo>
                  <a:pt x="8990" y="8872"/>
                  <a:pt x="8997" y="8880"/>
                  <a:pt x="8997" y="8888"/>
                </a:cubicBezTo>
                <a:cubicBezTo>
                  <a:pt x="8997" y="8897"/>
                  <a:pt x="8990" y="8904"/>
                  <a:pt x="8981" y="8904"/>
                </a:cubicBezTo>
                <a:lnTo>
                  <a:pt x="8981" y="8904"/>
                </a:lnTo>
                <a:cubicBezTo>
                  <a:pt x="8972" y="8904"/>
                  <a:pt x="8965" y="8897"/>
                  <a:pt x="8965" y="8888"/>
                </a:cubicBezTo>
                <a:cubicBezTo>
                  <a:pt x="8965" y="8880"/>
                  <a:pt x="8972" y="8872"/>
                  <a:pt x="8981" y="8872"/>
                </a:cubicBezTo>
                <a:close/>
                <a:moveTo>
                  <a:pt x="9045" y="8872"/>
                </a:moveTo>
                <a:lnTo>
                  <a:pt x="9045" y="8872"/>
                </a:lnTo>
                <a:cubicBezTo>
                  <a:pt x="9054" y="8872"/>
                  <a:pt x="9061" y="8880"/>
                  <a:pt x="9061" y="8888"/>
                </a:cubicBezTo>
                <a:cubicBezTo>
                  <a:pt x="9061" y="8897"/>
                  <a:pt x="9054" y="8904"/>
                  <a:pt x="9045" y="8904"/>
                </a:cubicBezTo>
                <a:lnTo>
                  <a:pt x="9045" y="8904"/>
                </a:lnTo>
                <a:cubicBezTo>
                  <a:pt x="9036" y="8904"/>
                  <a:pt x="9029" y="8897"/>
                  <a:pt x="9029" y="8888"/>
                </a:cubicBezTo>
                <a:cubicBezTo>
                  <a:pt x="9029" y="8880"/>
                  <a:pt x="9036" y="8872"/>
                  <a:pt x="9045" y="8872"/>
                </a:cubicBezTo>
                <a:close/>
                <a:moveTo>
                  <a:pt x="9109" y="8872"/>
                </a:moveTo>
                <a:lnTo>
                  <a:pt x="9109" y="8872"/>
                </a:lnTo>
                <a:cubicBezTo>
                  <a:pt x="9118" y="8872"/>
                  <a:pt x="9125" y="8880"/>
                  <a:pt x="9125" y="8888"/>
                </a:cubicBezTo>
                <a:cubicBezTo>
                  <a:pt x="9125" y="8897"/>
                  <a:pt x="9118" y="8904"/>
                  <a:pt x="9109" y="8904"/>
                </a:cubicBezTo>
                <a:lnTo>
                  <a:pt x="9109" y="8904"/>
                </a:lnTo>
                <a:cubicBezTo>
                  <a:pt x="9100" y="8904"/>
                  <a:pt x="9093" y="8897"/>
                  <a:pt x="9093" y="8888"/>
                </a:cubicBezTo>
                <a:cubicBezTo>
                  <a:pt x="9093" y="8880"/>
                  <a:pt x="9100" y="8872"/>
                  <a:pt x="9109" y="8872"/>
                </a:cubicBezTo>
                <a:close/>
                <a:moveTo>
                  <a:pt x="9173" y="8872"/>
                </a:moveTo>
                <a:lnTo>
                  <a:pt x="9173" y="8872"/>
                </a:lnTo>
                <a:cubicBezTo>
                  <a:pt x="9182" y="8872"/>
                  <a:pt x="9189" y="8880"/>
                  <a:pt x="9189" y="8888"/>
                </a:cubicBezTo>
                <a:cubicBezTo>
                  <a:pt x="9189" y="8897"/>
                  <a:pt x="9182" y="8904"/>
                  <a:pt x="9173" y="8904"/>
                </a:cubicBezTo>
                <a:lnTo>
                  <a:pt x="9173" y="8904"/>
                </a:lnTo>
                <a:cubicBezTo>
                  <a:pt x="9164" y="8904"/>
                  <a:pt x="9157" y="8897"/>
                  <a:pt x="9157" y="8888"/>
                </a:cubicBezTo>
                <a:cubicBezTo>
                  <a:pt x="9157" y="8880"/>
                  <a:pt x="9164" y="8872"/>
                  <a:pt x="9173" y="8872"/>
                </a:cubicBezTo>
                <a:close/>
                <a:moveTo>
                  <a:pt x="9237" y="8872"/>
                </a:moveTo>
                <a:lnTo>
                  <a:pt x="9237" y="8872"/>
                </a:lnTo>
                <a:cubicBezTo>
                  <a:pt x="9246" y="8872"/>
                  <a:pt x="9253" y="8880"/>
                  <a:pt x="9253" y="8888"/>
                </a:cubicBezTo>
                <a:cubicBezTo>
                  <a:pt x="9253" y="8897"/>
                  <a:pt x="9246" y="8904"/>
                  <a:pt x="9237" y="8904"/>
                </a:cubicBezTo>
                <a:lnTo>
                  <a:pt x="9237" y="8904"/>
                </a:lnTo>
                <a:cubicBezTo>
                  <a:pt x="9228" y="8904"/>
                  <a:pt x="9221" y="8897"/>
                  <a:pt x="9221" y="8888"/>
                </a:cubicBezTo>
                <a:cubicBezTo>
                  <a:pt x="9221" y="8880"/>
                  <a:pt x="9228" y="8872"/>
                  <a:pt x="9237" y="8872"/>
                </a:cubicBezTo>
                <a:close/>
                <a:moveTo>
                  <a:pt x="9301" y="8872"/>
                </a:moveTo>
                <a:lnTo>
                  <a:pt x="9301" y="8872"/>
                </a:lnTo>
                <a:cubicBezTo>
                  <a:pt x="9310" y="8872"/>
                  <a:pt x="9317" y="8880"/>
                  <a:pt x="9317" y="8888"/>
                </a:cubicBezTo>
                <a:cubicBezTo>
                  <a:pt x="9317" y="8897"/>
                  <a:pt x="9310" y="8904"/>
                  <a:pt x="9301" y="8904"/>
                </a:cubicBezTo>
                <a:lnTo>
                  <a:pt x="9301" y="8904"/>
                </a:lnTo>
                <a:cubicBezTo>
                  <a:pt x="9292" y="8904"/>
                  <a:pt x="9285" y="8897"/>
                  <a:pt x="9285" y="8888"/>
                </a:cubicBezTo>
                <a:cubicBezTo>
                  <a:pt x="9285" y="8880"/>
                  <a:pt x="9292" y="8872"/>
                  <a:pt x="9301" y="8872"/>
                </a:cubicBezTo>
                <a:close/>
                <a:moveTo>
                  <a:pt x="9365" y="8872"/>
                </a:moveTo>
                <a:lnTo>
                  <a:pt x="9365" y="8872"/>
                </a:lnTo>
                <a:cubicBezTo>
                  <a:pt x="9374" y="8872"/>
                  <a:pt x="9381" y="8880"/>
                  <a:pt x="9381" y="8888"/>
                </a:cubicBezTo>
                <a:cubicBezTo>
                  <a:pt x="9381" y="8897"/>
                  <a:pt x="9374" y="8904"/>
                  <a:pt x="9365" y="8904"/>
                </a:cubicBezTo>
                <a:lnTo>
                  <a:pt x="9365" y="8904"/>
                </a:lnTo>
                <a:cubicBezTo>
                  <a:pt x="9356" y="8904"/>
                  <a:pt x="9349" y="8897"/>
                  <a:pt x="9349" y="8888"/>
                </a:cubicBezTo>
                <a:cubicBezTo>
                  <a:pt x="9349" y="8880"/>
                  <a:pt x="9356" y="8872"/>
                  <a:pt x="9365" y="8872"/>
                </a:cubicBezTo>
                <a:close/>
                <a:moveTo>
                  <a:pt x="9429" y="8872"/>
                </a:moveTo>
                <a:lnTo>
                  <a:pt x="9429" y="8872"/>
                </a:lnTo>
                <a:cubicBezTo>
                  <a:pt x="9438" y="8872"/>
                  <a:pt x="9445" y="8880"/>
                  <a:pt x="9445" y="8888"/>
                </a:cubicBezTo>
                <a:cubicBezTo>
                  <a:pt x="9445" y="8897"/>
                  <a:pt x="9438" y="8904"/>
                  <a:pt x="9429" y="8904"/>
                </a:cubicBezTo>
                <a:lnTo>
                  <a:pt x="9429" y="8904"/>
                </a:lnTo>
                <a:cubicBezTo>
                  <a:pt x="9420" y="8904"/>
                  <a:pt x="9413" y="8897"/>
                  <a:pt x="9413" y="8888"/>
                </a:cubicBezTo>
                <a:cubicBezTo>
                  <a:pt x="9413" y="8880"/>
                  <a:pt x="9420" y="8872"/>
                  <a:pt x="9429" y="8872"/>
                </a:cubicBezTo>
                <a:close/>
                <a:moveTo>
                  <a:pt x="9493" y="8872"/>
                </a:moveTo>
                <a:lnTo>
                  <a:pt x="9493" y="8872"/>
                </a:lnTo>
                <a:cubicBezTo>
                  <a:pt x="9502" y="8872"/>
                  <a:pt x="9509" y="8880"/>
                  <a:pt x="9509" y="8888"/>
                </a:cubicBezTo>
                <a:cubicBezTo>
                  <a:pt x="9509" y="8897"/>
                  <a:pt x="9502" y="8904"/>
                  <a:pt x="9493" y="8904"/>
                </a:cubicBezTo>
                <a:lnTo>
                  <a:pt x="9493" y="8904"/>
                </a:lnTo>
                <a:cubicBezTo>
                  <a:pt x="9484" y="8904"/>
                  <a:pt x="9477" y="8897"/>
                  <a:pt x="9477" y="8888"/>
                </a:cubicBezTo>
                <a:cubicBezTo>
                  <a:pt x="9477" y="8880"/>
                  <a:pt x="9484" y="8872"/>
                  <a:pt x="9493" y="8872"/>
                </a:cubicBezTo>
                <a:close/>
                <a:moveTo>
                  <a:pt x="9557" y="8872"/>
                </a:moveTo>
                <a:lnTo>
                  <a:pt x="9557" y="8872"/>
                </a:lnTo>
                <a:cubicBezTo>
                  <a:pt x="9566" y="8872"/>
                  <a:pt x="9573" y="8880"/>
                  <a:pt x="9573" y="8888"/>
                </a:cubicBezTo>
                <a:cubicBezTo>
                  <a:pt x="9573" y="8897"/>
                  <a:pt x="9566" y="8904"/>
                  <a:pt x="9557" y="8904"/>
                </a:cubicBezTo>
                <a:lnTo>
                  <a:pt x="9557" y="8904"/>
                </a:lnTo>
                <a:cubicBezTo>
                  <a:pt x="9548" y="8904"/>
                  <a:pt x="9541" y="8897"/>
                  <a:pt x="9541" y="8888"/>
                </a:cubicBezTo>
                <a:cubicBezTo>
                  <a:pt x="9541" y="8880"/>
                  <a:pt x="9548" y="8872"/>
                  <a:pt x="9557" y="8872"/>
                </a:cubicBezTo>
                <a:close/>
                <a:moveTo>
                  <a:pt x="9621" y="8872"/>
                </a:moveTo>
                <a:lnTo>
                  <a:pt x="9621" y="8872"/>
                </a:lnTo>
                <a:cubicBezTo>
                  <a:pt x="9630" y="8872"/>
                  <a:pt x="9637" y="8880"/>
                  <a:pt x="9637" y="8888"/>
                </a:cubicBezTo>
                <a:cubicBezTo>
                  <a:pt x="9637" y="8897"/>
                  <a:pt x="9630" y="8904"/>
                  <a:pt x="9621" y="8904"/>
                </a:cubicBezTo>
                <a:lnTo>
                  <a:pt x="9621" y="8904"/>
                </a:lnTo>
                <a:cubicBezTo>
                  <a:pt x="9612" y="8904"/>
                  <a:pt x="9605" y="8897"/>
                  <a:pt x="9605" y="8888"/>
                </a:cubicBezTo>
                <a:cubicBezTo>
                  <a:pt x="9605" y="8880"/>
                  <a:pt x="9612" y="8872"/>
                  <a:pt x="9621" y="8872"/>
                </a:cubicBezTo>
                <a:close/>
                <a:moveTo>
                  <a:pt x="9685" y="8872"/>
                </a:moveTo>
                <a:lnTo>
                  <a:pt x="9685" y="8872"/>
                </a:lnTo>
                <a:cubicBezTo>
                  <a:pt x="9694" y="8872"/>
                  <a:pt x="9701" y="8880"/>
                  <a:pt x="9701" y="8888"/>
                </a:cubicBezTo>
                <a:cubicBezTo>
                  <a:pt x="9701" y="8897"/>
                  <a:pt x="9694" y="8904"/>
                  <a:pt x="9685" y="8904"/>
                </a:cubicBezTo>
                <a:lnTo>
                  <a:pt x="9685" y="8904"/>
                </a:lnTo>
                <a:cubicBezTo>
                  <a:pt x="9676" y="8904"/>
                  <a:pt x="9669" y="8897"/>
                  <a:pt x="9669" y="8888"/>
                </a:cubicBezTo>
                <a:cubicBezTo>
                  <a:pt x="9669" y="8880"/>
                  <a:pt x="9676" y="8872"/>
                  <a:pt x="9685" y="8872"/>
                </a:cubicBezTo>
                <a:close/>
                <a:moveTo>
                  <a:pt x="9749" y="8872"/>
                </a:moveTo>
                <a:lnTo>
                  <a:pt x="9749" y="8872"/>
                </a:lnTo>
                <a:cubicBezTo>
                  <a:pt x="9758" y="8872"/>
                  <a:pt x="9765" y="8880"/>
                  <a:pt x="9765" y="8888"/>
                </a:cubicBezTo>
                <a:cubicBezTo>
                  <a:pt x="9765" y="8897"/>
                  <a:pt x="9758" y="8904"/>
                  <a:pt x="9749" y="8904"/>
                </a:cubicBezTo>
                <a:lnTo>
                  <a:pt x="9749" y="8904"/>
                </a:lnTo>
                <a:cubicBezTo>
                  <a:pt x="9740" y="8904"/>
                  <a:pt x="9733" y="8897"/>
                  <a:pt x="9733" y="8888"/>
                </a:cubicBezTo>
                <a:cubicBezTo>
                  <a:pt x="9733" y="8880"/>
                  <a:pt x="9740" y="8872"/>
                  <a:pt x="9749" y="8872"/>
                </a:cubicBezTo>
                <a:close/>
                <a:moveTo>
                  <a:pt x="9813" y="8872"/>
                </a:moveTo>
                <a:lnTo>
                  <a:pt x="9813" y="8872"/>
                </a:lnTo>
                <a:cubicBezTo>
                  <a:pt x="9822" y="8872"/>
                  <a:pt x="9829" y="8880"/>
                  <a:pt x="9829" y="8888"/>
                </a:cubicBezTo>
                <a:cubicBezTo>
                  <a:pt x="9829" y="8897"/>
                  <a:pt x="9822" y="8904"/>
                  <a:pt x="9813" y="8904"/>
                </a:cubicBezTo>
                <a:lnTo>
                  <a:pt x="9813" y="8904"/>
                </a:lnTo>
                <a:cubicBezTo>
                  <a:pt x="9804" y="8904"/>
                  <a:pt x="9797" y="8897"/>
                  <a:pt x="9797" y="8888"/>
                </a:cubicBezTo>
                <a:cubicBezTo>
                  <a:pt x="9797" y="8880"/>
                  <a:pt x="9804" y="8872"/>
                  <a:pt x="9813" y="8872"/>
                </a:cubicBezTo>
                <a:close/>
                <a:moveTo>
                  <a:pt x="9877" y="8872"/>
                </a:moveTo>
                <a:lnTo>
                  <a:pt x="9877" y="8872"/>
                </a:lnTo>
                <a:cubicBezTo>
                  <a:pt x="9886" y="8872"/>
                  <a:pt x="9893" y="8880"/>
                  <a:pt x="9893" y="8888"/>
                </a:cubicBezTo>
                <a:cubicBezTo>
                  <a:pt x="9893" y="8897"/>
                  <a:pt x="9886" y="8904"/>
                  <a:pt x="9877" y="8904"/>
                </a:cubicBezTo>
                <a:lnTo>
                  <a:pt x="9877" y="8904"/>
                </a:lnTo>
                <a:cubicBezTo>
                  <a:pt x="9869" y="8904"/>
                  <a:pt x="9861" y="8897"/>
                  <a:pt x="9861" y="8888"/>
                </a:cubicBezTo>
                <a:cubicBezTo>
                  <a:pt x="9861" y="8880"/>
                  <a:pt x="9869" y="8872"/>
                  <a:pt x="9877" y="8872"/>
                </a:cubicBezTo>
                <a:close/>
                <a:moveTo>
                  <a:pt x="9941" y="8872"/>
                </a:moveTo>
                <a:lnTo>
                  <a:pt x="9941" y="8872"/>
                </a:lnTo>
                <a:cubicBezTo>
                  <a:pt x="9950" y="8872"/>
                  <a:pt x="9957" y="8880"/>
                  <a:pt x="9957" y="8888"/>
                </a:cubicBezTo>
                <a:cubicBezTo>
                  <a:pt x="9957" y="8897"/>
                  <a:pt x="9950" y="8904"/>
                  <a:pt x="9941" y="8904"/>
                </a:cubicBezTo>
                <a:lnTo>
                  <a:pt x="9941" y="8904"/>
                </a:lnTo>
                <a:cubicBezTo>
                  <a:pt x="9933" y="8904"/>
                  <a:pt x="9925" y="8897"/>
                  <a:pt x="9925" y="8888"/>
                </a:cubicBezTo>
                <a:cubicBezTo>
                  <a:pt x="9925" y="8880"/>
                  <a:pt x="9933" y="8872"/>
                  <a:pt x="9941" y="8872"/>
                </a:cubicBezTo>
                <a:close/>
                <a:moveTo>
                  <a:pt x="10005" y="8872"/>
                </a:moveTo>
                <a:lnTo>
                  <a:pt x="10005" y="8872"/>
                </a:lnTo>
                <a:cubicBezTo>
                  <a:pt x="10014" y="8872"/>
                  <a:pt x="10021" y="8880"/>
                  <a:pt x="10021" y="8888"/>
                </a:cubicBezTo>
                <a:cubicBezTo>
                  <a:pt x="10021" y="8897"/>
                  <a:pt x="10014" y="8904"/>
                  <a:pt x="10005" y="8904"/>
                </a:cubicBezTo>
                <a:lnTo>
                  <a:pt x="10005" y="8904"/>
                </a:lnTo>
                <a:cubicBezTo>
                  <a:pt x="9997" y="8904"/>
                  <a:pt x="9989" y="8897"/>
                  <a:pt x="9989" y="8888"/>
                </a:cubicBezTo>
                <a:cubicBezTo>
                  <a:pt x="9989" y="8880"/>
                  <a:pt x="9997" y="8872"/>
                  <a:pt x="10005" y="8872"/>
                </a:cubicBezTo>
                <a:close/>
                <a:moveTo>
                  <a:pt x="10069" y="8872"/>
                </a:moveTo>
                <a:lnTo>
                  <a:pt x="10069" y="8872"/>
                </a:lnTo>
                <a:cubicBezTo>
                  <a:pt x="10078" y="8872"/>
                  <a:pt x="10085" y="8880"/>
                  <a:pt x="10085" y="8888"/>
                </a:cubicBezTo>
                <a:cubicBezTo>
                  <a:pt x="10085" y="8897"/>
                  <a:pt x="10078" y="8904"/>
                  <a:pt x="10069" y="8904"/>
                </a:cubicBezTo>
                <a:lnTo>
                  <a:pt x="10069" y="8904"/>
                </a:lnTo>
                <a:cubicBezTo>
                  <a:pt x="10061" y="8904"/>
                  <a:pt x="10053" y="8897"/>
                  <a:pt x="10053" y="8888"/>
                </a:cubicBezTo>
                <a:cubicBezTo>
                  <a:pt x="10053" y="8880"/>
                  <a:pt x="10061" y="8872"/>
                  <a:pt x="10069" y="8872"/>
                </a:cubicBezTo>
                <a:close/>
                <a:moveTo>
                  <a:pt x="10133" y="8872"/>
                </a:moveTo>
                <a:lnTo>
                  <a:pt x="10134" y="8872"/>
                </a:lnTo>
                <a:cubicBezTo>
                  <a:pt x="10142" y="8872"/>
                  <a:pt x="10150" y="8880"/>
                  <a:pt x="10150" y="8888"/>
                </a:cubicBezTo>
                <a:cubicBezTo>
                  <a:pt x="10150" y="8897"/>
                  <a:pt x="10142" y="8904"/>
                  <a:pt x="10134" y="8904"/>
                </a:cubicBezTo>
                <a:lnTo>
                  <a:pt x="10133" y="8904"/>
                </a:lnTo>
                <a:cubicBezTo>
                  <a:pt x="10125" y="8904"/>
                  <a:pt x="10117" y="8897"/>
                  <a:pt x="10117" y="8888"/>
                </a:cubicBezTo>
                <a:cubicBezTo>
                  <a:pt x="10117" y="8880"/>
                  <a:pt x="10125" y="8872"/>
                  <a:pt x="10133" y="8872"/>
                </a:cubicBezTo>
                <a:close/>
                <a:moveTo>
                  <a:pt x="10198" y="8872"/>
                </a:moveTo>
                <a:lnTo>
                  <a:pt x="10198" y="8872"/>
                </a:lnTo>
                <a:cubicBezTo>
                  <a:pt x="10206" y="8872"/>
                  <a:pt x="10214" y="8880"/>
                  <a:pt x="10214" y="8888"/>
                </a:cubicBezTo>
                <a:cubicBezTo>
                  <a:pt x="10214" y="8897"/>
                  <a:pt x="10206" y="8904"/>
                  <a:pt x="10198" y="8904"/>
                </a:cubicBezTo>
                <a:lnTo>
                  <a:pt x="10198" y="8904"/>
                </a:lnTo>
                <a:cubicBezTo>
                  <a:pt x="10189" y="8904"/>
                  <a:pt x="10182" y="8897"/>
                  <a:pt x="10182" y="8888"/>
                </a:cubicBezTo>
                <a:cubicBezTo>
                  <a:pt x="10182" y="8880"/>
                  <a:pt x="10189" y="8872"/>
                  <a:pt x="10198" y="8872"/>
                </a:cubicBezTo>
                <a:close/>
                <a:moveTo>
                  <a:pt x="10262" y="8872"/>
                </a:moveTo>
                <a:lnTo>
                  <a:pt x="10262" y="8872"/>
                </a:lnTo>
                <a:cubicBezTo>
                  <a:pt x="10270" y="8872"/>
                  <a:pt x="10278" y="8880"/>
                  <a:pt x="10278" y="8888"/>
                </a:cubicBezTo>
                <a:cubicBezTo>
                  <a:pt x="10278" y="8897"/>
                  <a:pt x="10270" y="8904"/>
                  <a:pt x="10262" y="8904"/>
                </a:cubicBezTo>
                <a:lnTo>
                  <a:pt x="10262" y="8904"/>
                </a:lnTo>
                <a:cubicBezTo>
                  <a:pt x="10253" y="8904"/>
                  <a:pt x="10246" y="8897"/>
                  <a:pt x="10246" y="8888"/>
                </a:cubicBezTo>
                <a:cubicBezTo>
                  <a:pt x="10246" y="8880"/>
                  <a:pt x="10253" y="8872"/>
                  <a:pt x="10262" y="8872"/>
                </a:cubicBezTo>
                <a:close/>
                <a:moveTo>
                  <a:pt x="10326" y="8872"/>
                </a:moveTo>
                <a:lnTo>
                  <a:pt x="10326" y="8872"/>
                </a:lnTo>
                <a:cubicBezTo>
                  <a:pt x="10334" y="8872"/>
                  <a:pt x="10342" y="8880"/>
                  <a:pt x="10342" y="8888"/>
                </a:cubicBezTo>
                <a:cubicBezTo>
                  <a:pt x="10342" y="8897"/>
                  <a:pt x="10334" y="8904"/>
                  <a:pt x="10326" y="8904"/>
                </a:cubicBezTo>
                <a:lnTo>
                  <a:pt x="10326" y="8904"/>
                </a:lnTo>
                <a:cubicBezTo>
                  <a:pt x="10317" y="8904"/>
                  <a:pt x="10310" y="8897"/>
                  <a:pt x="10310" y="8888"/>
                </a:cubicBezTo>
                <a:cubicBezTo>
                  <a:pt x="10310" y="8880"/>
                  <a:pt x="10317" y="8872"/>
                  <a:pt x="10326" y="8872"/>
                </a:cubicBezTo>
                <a:close/>
                <a:moveTo>
                  <a:pt x="10390" y="8872"/>
                </a:moveTo>
                <a:lnTo>
                  <a:pt x="10390" y="8872"/>
                </a:lnTo>
                <a:cubicBezTo>
                  <a:pt x="10398" y="8872"/>
                  <a:pt x="10406" y="8880"/>
                  <a:pt x="10406" y="8888"/>
                </a:cubicBezTo>
                <a:cubicBezTo>
                  <a:pt x="10406" y="8897"/>
                  <a:pt x="10398" y="8904"/>
                  <a:pt x="10390" y="8904"/>
                </a:cubicBezTo>
                <a:lnTo>
                  <a:pt x="10390" y="8904"/>
                </a:lnTo>
                <a:cubicBezTo>
                  <a:pt x="10381" y="8904"/>
                  <a:pt x="10374" y="8897"/>
                  <a:pt x="10374" y="8888"/>
                </a:cubicBezTo>
                <a:cubicBezTo>
                  <a:pt x="10374" y="8880"/>
                  <a:pt x="10381" y="8872"/>
                  <a:pt x="10390" y="8872"/>
                </a:cubicBezTo>
                <a:close/>
                <a:moveTo>
                  <a:pt x="10454" y="8872"/>
                </a:moveTo>
                <a:lnTo>
                  <a:pt x="10454" y="8872"/>
                </a:lnTo>
                <a:cubicBezTo>
                  <a:pt x="10462" y="8872"/>
                  <a:pt x="10470" y="8880"/>
                  <a:pt x="10470" y="8888"/>
                </a:cubicBezTo>
                <a:cubicBezTo>
                  <a:pt x="10470" y="8897"/>
                  <a:pt x="10462" y="8904"/>
                  <a:pt x="10454" y="8904"/>
                </a:cubicBezTo>
                <a:lnTo>
                  <a:pt x="10454" y="8904"/>
                </a:lnTo>
                <a:cubicBezTo>
                  <a:pt x="10445" y="8904"/>
                  <a:pt x="10438" y="8897"/>
                  <a:pt x="10438" y="8888"/>
                </a:cubicBezTo>
                <a:cubicBezTo>
                  <a:pt x="10438" y="8880"/>
                  <a:pt x="10445" y="8872"/>
                  <a:pt x="10454" y="8872"/>
                </a:cubicBezTo>
                <a:close/>
                <a:moveTo>
                  <a:pt x="10518" y="8872"/>
                </a:moveTo>
                <a:lnTo>
                  <a:pt x="10518" y="8872"/>
                </a:lnTo>
                <a:cubicBezTo>
                  <a:pt x="10527" y="8872"/>
                  <a:pt x="10534" y="8880"/>
                  <a:pt x="10534" y="8888"/>
                </a:cubicBezTo>
                <a:cubicBezTo>
                  <a:pt x="10534" y="8897"/>
                  <a:pt x="10527" y="8904"/>
                  <a:pt x="10518" y="8904"/>
                </a:cubicBezTo>
                <a:lnTo>
                  <a:pt x="10518" y="8904"/>
                </a:lnTo>
                <a:cubicBezTo>
                  <a:pt x="10509" y="8904"/>
                  <a:pt x="10502" y="8897"/>
                  <a:pt x="10502" y="8888"/>
                </a:cubicBezTo>
                <a:cubicBezTo>
                  <a:pt x="10502" y="8880"/>
                  <a:pt x="10509" y="8872"/>
                  <a:pt x="10518" y="8872"/>
                </a:cubicBezTo>
                <a:close/>
                <a:moveTo>
                  <a:pt x="10582" y="8872"/>
                </a:moveTo>
                <a:lnTo>
                  <a:pt x="10582" y="8872"/>
                </a:lnTo>
                <a:cubicBezTo>
                  <a:pt x="10591" y="8872"/>
                  <a:pt x="10598" y="8880"/>
                  <a:pt x="10598" y="8888"/>
                </a:cubicBezTo>
                <a:cubicBezTo>
                  <a:pt x="10598" y="8897"/>
                  <a:pt x="10591" y="8904"/>
                  <a:pt x="10582" y="8904"/>
                </a:cubicBezTo>
                <a:lnTo>
                  <a:pt x="10582" y="8904"/>
                </a:lnTo>
                <a:cubicBezTo>
                  <a:pt x="10573" y="8904"/>
                  <a:pt x="10566" y="8897"/>
                  <a:pt x="10566" y="8888"/>
                </a:cubicBezTo>
                <a:cubicBezTo>
                  <a:pt x="10566" y="8880"/>
                  <a:pt x="10573" y="8872"/>
                  <a:pt x="10582" y="8872"/>
                </a:cubicBezTo>
                <a:close/>
                <a:moveTo>
                  <a:pt x="10646" y="8872"/>
                </a:moveTo>
                <a:lnTo>
                  <a:pt x="10646" y="8872"/>
                </a:lnTo>
                <a:cubicBezTo>
                  <a:pt x="10655" y="8872"/>
                  <a:pt x="10662" y="8880"/>
                  <a:pt x="10662" y="8888"/>
                </a:cubicBezTo>
                <a:cubicBezTo>
                  <a:pt x="10662" y="8897"/>
                  <a:pt x="10655" y="8904"/>
                  <a:pt x="10646" y="8904"/>
                </a:cubicBezTo>
                <a:lnTo>
                  <a:pt x="10646" y="8904"/>
                </a:lnTo>
                <a:cubicBezTo>
                  <a:pt x="10637" y="8904"/>
                  <a:pt x="10630" y="8897"/>
                  <a:pt x="10630" y="8888"/>
                </a:cubicBezTo>
                <a:cubicBezTo>
                  <a:pt x="10630" y="8880"/>
                  <a:pt x="10637" y="8872"/>
                  <a:pt x="10646" y="8872"/>
                </a:cubicBezTo>
                <a:close/>
                <a:moveTo>
                  <a:pt x="10710" y="8872"/>
                </a:moveTo>
                <a:lnTo>
                  <a:pt x="10710" y="8872"/>
                </a:lnTo>
                <a:cubicBezTo>
                  <a:pt x="10719" y="8872"/>
                  <a:pt x="10726" y="8880"/>
                  <a:pt x="10726" y="8888"/>
                </a:cubicBezTo>
                <a:cubicBezTo>
                  <a:pt x="10726" y="8897"/>
                  <a:pt x="10719" y="8904"/>
                  <a:pt x="10710" y="8904"/>
                </a:cubicBezTo>
                <a:lnTo>
                  <a:pt x="10710" y="8904"/>
                </a:lnTo>
                <a:cubicBezTo>
                  <a:pt x="10701" y="8904"/>
                  <a:pt x="10694" y="8897"/>
                  <a:pt x="10694" y="8888"/>
                </a:cubicBezTo>
                <a:cubicBezTo>
                  <a:pt x="10694" y="8880"/>
                  <a:pt x="10701" y="8872"/>
                  <a:pt x="10710" y="8872"/>
                </a:cubicBezTo>
                <a:close/>
                <a:moveTo>
                  <a:pt x="10774" y="8872"/>
                </a:moveTo>
                <a:lnTo>
                  <a:pt x="10774" y="8872"/>
                </a:lnTo>
                <a:cubicBezTo>
                  <a:pt x="10783" y="8872"/>
                  <a:pt x="10790" y="8880"/>
                  <a:pt x="10790" y="8888"/>
                </a:cubicBezTo>
                <a:cubicBezTo>
                  <a:pt x="10790" y="8897"/>
                  <a:pt x="10783" y="8904"/>
                  <a:pt x="10774" y="8904"/>
                </a:cubicBezTo>
                <a:lnTo>
                  <a:pt x="10774" y="8904"/>
                </a:lnTo>
                <a:cubicBezTo>
                  <a:pt x="10765" y="8904"/>
                  <a:pt x="10758" y="8897"/>
                  <a:pt x="10758" y="8888"/>
                </a:cubicBezTo>
                <a:cubicBezTo>
                  <a:pt x="10758" y="8880"/>
                  <a:pt x="10765" y="8872"/>
                  <a:pt x="10774" y="8872"/>
                </a:cubicBezTo>
                <a:close/>
                <a:moveTo>
                  <a:pt x="10838" y="8872"/>
                </a:moveTo>
                <a:lnTo>
                  <a:pt x="10838" y="8872"/>
                </a:lnTo>
                <a:cubicBezTo>
                  <a:pt x="10847" y="8872"/>
                  <a:pt x="10854" y="8880"/>
                  <a:pt x="10854" y="8888"/>
                </a:cubicBezTo>
                <a:cubicBezTo>
                  <a:pt x="10854" y="8897"/>
                  <a:pt x="10847" y="8904"/>
                  <a:pt x="10838" y="8904"/>
                </a:cubicBezTo>
                <a:lnTo>
                  <a:pt x="10838" y="8904"/>
                </a:lnTo>
                <a:cubicBezTo>
                  <a:pt x="10829" y="8904"/>
                  <a:pt x="10822" y="8897"/>
                  <a:pt x="10822" y="8888"/>
                </a:cubicBezTo>
                <a:cubicBezTo>
                  <a:pt x="10822" y="8880"/>
                  <a:pt x="10829" y="8872"/>
                  <a:pt x="10838" y="8872"/>
                </a:cubicBezTo>
                <a:close/>
                <a:moveTo>
                  <a:pt x="10902" y="8872"/>
                </a:moveTo>
                <a:lnTo>
                  <a:pt x="10902" y="8872"/>
                </a:lnTo>
                <a:cubicBezTo>
                  <a:pt x="10911" y="8872"/>
                  <a:pt x="10918" y="8880"/>
                  <a:pt x="10918" y="8888"/>
                </a:cubicBezTo>
                <a:cubicBezTo>
                  <a:pt x="10918" y="8897"/>
                  <a:pt x="10911" y="8904"/>
                  <a:pt x="10902" y="8904"/>
                </a:cubicBezTo>
                <a:lnTo>
                  <a:pt x="10902" y="8904"/>
                </a:lnTo>
                <a:cubicBezTo>
                  <a:pt x="10893" y="8904"/>
                  <a:pt x="10886" y="8897"/>
                  <a:pt x="10886" y="8888"/>
                </a:cubicBezTo>
                <a:cubicBezTo>
                  <a:pt x="10886" y="8880"/>
                  <a:pt x="10893" y="8872"/>
                  <a:pt x="10902" y="8872"/>
                </a:cubicBezTo>
                <a:close/>
                <a:moveTo>
                  <a:pt x="10966" y="8872"/>
                </a:moveTo>
                <a:lnTo>
                  <a:pt x="10966" y="8872"/>
                </a:lnTo>
                <a:cubicBezTo>
                  <a:pt x="10975" y="8872"/>
                  <a:pt x="10982" y="8880"/>
                  <a:pt x="10982" y="8888"/>
                </a:cubicBezTo>
                <a:cubicBezTo>
                  <a:pt x="10982" y="8897"/>
                  <a:pt x="10975" y="8904"/>
                  <a:pt x="10966" y="8904"/>
                </a:cubicBezTo>
                <a:lnTo>
                  <a:pt x="10966" y="8904"/>
                </a:lnTo>
                <a:cubicBezTo>
                  <a:pt x="10957" y="8904"/>
                  <a:pt x="10950" y="8897"/>
                  <a:pt x="10950" y="8888"/>
                </a:cubicBezTo>
                <a:cubicBezTo>
                  <a:pt x="10950" y="8880"/>
                  <a:pt x="10957" y="8872"/>
                  <a:pt x="10966" y="8872"/>
                </a:cubicBezTo>
                <a:close/>
                <a:moveTo>
                  <a:pt x="11030" y="8872"/>
                </a:moveTo>
                <a:lnTo>
                  <a:pt x="11030" y="8872"/>
                </a:lnTo>
                <a:cubicBezTo>
                  <a:pt x="11039" y="8872"/>
                  <a:pt x="11046" y="8880"/>
                  <a:pt x="11046" y="8888"/>
                </a:cubicBezTo>
                <a:cubicBezTo>
                  <a:pt x="11046" y="8897"/>
                  <a:pt x="11039" y="8904"/>
                  <a:pt x="11030" y="8904"/>
                </a:cubicBezTo>
                <a:lnTo>
                  <a:pt x="11030" y="8904"/>
                </a:lnTo>
                <a:cubicBezTo>
                  <a:pt x="11021" y="8904"/>
                  <a:pt x="11014" y="8897"/>
                  <a:pt x="11014" y="8888"/>
                </a:cubicBezTo>
                <a:cubicBezTo>
                  <a:pt x="11014" y="8880"/>
                  <a:pt x="11021" y="8872"/>
                  <a:pt x="11030" y="8872"/>
                </a:cubicBezTo>
                <a:close/>
                <a:moveTo>
                  <a:pt x="11094" y="8872"/>
                </a:moveTo>
                <a:lnTo>
                  <a:pt x="11094" y="8872"/>
                </a:lnTo>
                <a:cubicBezTo>
                  <a:pt x="11103" y="8872"/>
                  <a:pt x="11110" y="8880"/>
                  <a:pt x="11110" y="8888"/>
                </a:cubicBezTo>
                <a:cubicBezTo>
                  <a:pt x="11110" y="8897"/>
                  <a:pt x="11103" y="8904"/>
                  <a:pt x="11094" y="8904"/>
                </a:cubicBezTo>
                <a:lnTo>
                  <a:pt x="11094" y="8904"/>
                </a:lnTo>
                <a:cubicBezTo>
                  <a:pt x="11085" y="8904"/>
                  <a:pt x="11078" y="8897"/>
                  <a:pt x="11078" y="8888"/>
                </a:cubicBezTo>
                <a:cubicBezTo>
                  <a:pt x="11078" y="8880"/>
                  <a:pt x="11085" y="8872"/>
                  <a:pt x="11094" y="8872"/>
                </a:cubicBezTo>
                <a:close/>
                <a:moveTo>
                  <a:pt x="11158" y="8872"/>
                </a:moveTo>
                <a:lnTo>
                  <a:pt x="11158" y="8872"/>
                </a:lnTo>
                <a:cubicBezTo>
                  <a:pt x="11167" y="8872"/>
                  <a:pt x="11174" y="8880"/>
                  <a:pt x="11174" y="8888"/>
                </a:cubicBezTo>
                <a:cubicBezTo>
                  <a:pt x="11174" y="8897"/>
                  <a:pt x="11167" y="8904"/>
                  <a:pt x="11158" y="8904"/>
                </a:cubicBezTo>
                <a:lnTo>
                  <a:pt x="11158" y="8904"/>
                </a:lnTo>
                <a:cubicBezTo>
                  <a:pt x="11149" y="8904"/>
                  <a:pt x="11142" y="8897"/>
                  <a:pt x="11142" y="8888"/>
                </a:cubicBezTo>
                <a:cubicBezTo>
                  <a:pt x="11142" y="8880"/>
                  <a:pt x="11149" y="8872"/>
                  <a:pt x="11158" y="8872"/>
                </a:cubicBezTo>
                <a:close/>
                <a:moveTo>
                  <a:pt x="11222" y="8872"/>
                </a:moveTo>
                <a:lnTo>
                  <a:pt x="11222" y="8872"/>
                </a:lnTo>
                <a:cubicBezTo>
                  <a:pt x="11231" y="8872"/>
                  <a:pt x="11238" y="8880"/>
                  <a:pt x="11238" y="8888"/>
                </a:cubicBezTo>
                <a:cubicBezTo>
                  <a:pt x="11238" y="8897"/>
                  <a:pt x="11231" y="8904"/>
                  <a:pt x="11222" y="8904"/>
                </a:cubicBezTo>
                <a:lnTo>
                  <a:pt x="11222" y="8904"/>
                </a:lnTo>
                <a:cubicBezTo>
                  <a:pt x="11213" y="8904"/>
                  <a:pt x="11206" y="8897"/>
                  <a:pt x="11206" y="8888"/>
                </a:cubicBezTo>
                <a:cubicBezTo>
                  <a:pt x="11206" y="8880"/>
                  <a:pt x="11213" y="8872"/>
                  <a:pt x="11222" y="8872"/>
                </a:cubicBezTo>
                <a:close/>
                <a:moveTo>
                  <a:pt x="11286" y="8872"/>
                </a:moveTo>
                <a:lnTo>
                  <a:pt x="11286" y="8872"/>
                </a:lnTo>
                <a:cubicBezTo>
                  <a:pt x="11295" y="8872"/>
                  <a:pt x="11302" y="8880"/>
                  <a:pt x="11302" y="8888"/>
                </a:cubicBezTo>
                <a:cubicBezTo>
                  <a:pt x="11302" y="8897"/>
                  <a:pt x="11295" y="8904"/>
                  <a:pt x="11286" y="8904"/>
                </a:cubicBezTo>
                <a:lnTo>
                  <a:pt x="11286" y="8904"/>
                </a:lnTo>
                <a:cubicBezTo>
                  <a:pt x="11277" y="8904"/>
                  <a:pt x="11270" y="8897"/>
                  <a:pt x="11270" y="8888"/>
                </a:cubicBezTo>
                <a:cubicBezTo>
                  <a:pt x="11270" y="8880"/>
                  <a:pt x="11277" y="8872"/>
                  <a:pt x="11286" y="8872"/>
                </a:cubicBezTo>
                <a:close/>
                <a:moveTo>
                  <a:pt x="11350" y="8872"/>
                </a:moveTo>
                <a:lnTo>
                  <a:pt x="11350" y="8872"/>
                </a:lnTo>
                <a:cubicBezTo>
                  <a:pt x="11359" y="8872"/>
                  <a:pt x="11366" y="8880"/>
                  <a:pt x="11366" y="8888"/>
                </a:cubicBezTo>
                <a:cubicBezTo>
                  <a:pt x="11366" y="8897"/>
                  <a:pt x="11359" y="8904"/>
                  <a:pt x="11350" y="8904"/>
                </a:cubicBezTo>
                <a:lnTo>
                  <a:pt x="11350" y="8904"/>
                </a:lnTo>
                <a:cubicBezTo>
                  <a:pt x="11341" y="8904"/>
                  <a:pt x="11334" y="8897"/>
                  <a:pt x="11334" y="8888"/>
                </a:cubicBezTo>
                <a:cubicBezTo>
                  <a:pt x="11334" y="8880"/>
                  <a:pt x="11341" y="8872"/>
                  <a:pt x="11350" y="8872"/>
                </a:cubicBezTo>
                <a:close/>
                <a:moveTo>
                  <a:pt x="11414" y="8872"/>
                </a:moveTo>
                <a:lnTo>
                  <a:pt x="11414" y="8872"/>
                </a:lnTo>
                <a:cubicBezTo>
                  <a:pt x="11423" y="8872"/>
                  <a:pt x="11430" y="8880"/>
                  <a:pt x="11430" y="8888"/>
                </a:cubicBezTo>
                <a:cubicBezTo>
                  <a:pt x="11430" y="8897"/>
                  <a:pt x="11423" y="8904"/>
                  <a:pt x="11414" y="8904"/>
                </a:cubicBezTo>
                <a:lnTo>
                  <a:pt x="11414" y="8904"/>
                </a:lnTo>
                <a:cubicBezTo>
                  <a:pt x="11405" y="8904"/>
                  <a:pt x="11398" y="8897"/>
                  <a:pt x="11398" y="8888"/>
                </a:cubicBezTo>
                <a:cubicBezTo>
                  <a:pt x="11398" y="8880"/>
                  <a:pt x="11405" y="8872"/>
                  <a:pt x="11414" y="8872"/>
                </a:cubicBezTo>
                <a:close/>
                <a:moveTo>
                  <a:pt x="11478" y="8872"/>
                </a:moveTo>
                <a:lnTo>
                  <a:pt x="11478" y="8872"/>
                </a:lnTo>
                <a:cubicBezTo>
                  <a:pt x="11487" y="8872"/>
                  <a:pt x="11494" y="8880"/>
                  <a:pt x="11494" y="8888"/>
                </a:cubicBezTo>
                <a:cubicBezTo>
                  <a:pt x="11494" y="8897"/>
                  <a:pt x="11487" y="8904"/>
                  <a:pt x="11478" y="8904"/>
                </a:cubicBezTo>
                <a:lnTo>
                  <a:pt x="11478" y="8904"/>
                </a:lnTo>
                <a:cubicBezTo>
                  <a:pt x="11469" y="8904"/>
                  <a:pt x="11462" y="8897"/>
                  <a:pt x="11462" y="8888"/>
                </a:cubicBezTo>
                <a:cubicBezTo>
                  <a:pt x="11462" y="8880"/>
                  <a:pt x="11469" y="8872"/>
                  <a:pt x="11478" y="8872"/>
                </a:cubicBezTo>
                <a:close/>
                <a:moveTo>
                  <a:pt x="11542" y="8872"/>
                </a:moveTo>
                <a:lnTo>
                  <a:pt x="11542" y="8872"/>
                </a:lnTo>
                <a:cubicBezTo>
                  <a:pt x="11551" y="8872"/>
                  <a:pt x="11558" y="8880"/>
                  <a:pt x="11558" y="8888"/>
                </a:cubicBezTo>
                <a:cubicBezTo>
                  <a:pt x="11558" y="8897"/>
                  <a:pt x="11551" y="8904"/>
                  <a:pt x="11542" y="8904"/>
                </a:cubicBezTo>
                <a:lnTo>
                  <a:pt x="11542" y="8904"/>
                </a:lnTo>
                <a:cubicBezTo>
                  <a:pt x="11533" y="8904"/>
                  <a:pt x="11526" y="8897"/>
                  <a:pt x="11526" y="8888"/>
                </a:cubicBezTo>
                <a:cubicBezTo>
                  <a:pt x="11526" y="8880"/>
                  <a:pt x="11533" y="8872"/>
                  <a:pt x="11542" y="8872"/>
                </a:cubicBezTo>
                <a:close/>
                <a:moveTo>
                  <a:pt x="11606" y="8872"/>
                </a:moveTo>
                <a:lnTo>
                  <a:pt x="11606" y="8872"/>
                </a:lnTo>
                <a:cubicBezTo>
                  <a:pt x="11615" y="8872"/>
                  <a:pt x="11622" y="8880"/>
                  <a:pt x="11622" y="8888"/>
                </a:cubicBezTo>
                <a:cubicBezTo>
                  <a:pt x="11622" y="8897"/>
                  <a:pt x="11615" y="8904"/>
                  <a:pt x="11606" y="8904"/>
                </a:cubicBezTo>
                <a:lnTo>
                  <a:pt x="11606" y="8904"/>
                </a:lnTo>
                <a:cubicBezTo>
                  <a:pt x="11597" y="8904"/>
                  <a:pt x="11590" y="8897"/>
                  <a:pt x="11590" y="8888"/>
                </a:cubicBezTo>
                <a:cubicBezTo>
                  <a:pt x="11590" y="8880"/>
                  <a:pt x="11597" y="8872"/>
                  <a:pt x="11606" y="8872"/>
                </a:cubicBezTo>
                <a:close/>
                <a:moveTo>
                  <a:pt x="11670" y="8872"/>
                </a:moveTo>
                <a:lnTo>
                  <a:pt x="11670" y="8872"/>
                </a:lnTo>
                <a:cubicBezTo>
                  <a:pt x="11679" y="8872"/>
                  <a:pt x="11686" y="8880"/>
                  <a:pt x="11686" y="8888"/>
                </a:cubicBezTo>
                <a:cubicBezTo>
                  <a:pt x="11686" y="8897"/>
                  <a:pt x="11679" y="8904"/>
                  <a:pt x="11670" y="8904"/>
                </a:cubicBezTo>
                <a:lnTo>
                  <a:pt x="11670" y="8904"/>
                </a:lnTo>
                <a:cubicBezTo>
                  <a:pt x="11661" y="8904"/>
                  <a:pt x="11654" y="8897"/>
                  <a:pt x="11654" y="8888"/>
                </a:cubicBezTo>
                <a:cubicBezTo>
                  <a:pt x="11654" y="8880"/>
                  <a:pt x="11661" y="8872"/>
                  <a:pt x="11670" y="8872"/>
                </a:cubicBezTo>
                <a:close/>
                <a:moveTo>
                  <a:pt x="11734" y="8872"/>
                </a:moveTo>
                <a:lnTo>
                  <a:pt x="11734" y="8872"/>
                </a:lnTo>
                <a:cubicBezTo>
                  <a:pt x="11743" y="8872"/>
                  <a:pt x="11750" y="8880"/>
                  <a:pt x="11750" y="8888"/>
                </a:cubicBezTo>
                <a:cubicBezTo>
                  <a:pt x="11750" y="8897"/>
                  <a:pt x="11743" y="8904"/>
                  <a:pt x="11734" y="8904"/>
                </a:cubicBezTo>
                <a:lnTo>
                  <a:pt x="11734" y="8904"/>
                </a:lnTo>
                <a:cubicBezTo>
                  <a:pt x="11725" y="8904"/>
                  <a:pt x="11718" y="8897"/>
                  <a:pt x="11718" y="8888"/>
                </a:cubicBezTo>
                <a:cubicBezTo>
                  <a:pt x="11718" y="8880"/>
                  <a:pt x="11725" y="8872"/>
                  <a:pt x="11734" y="8872"/>
                </a:cubicBezTo>
                <a:close/>
                <a:moveTo>
                  <a:pt x="11798" y="8872"/>
                </a:moveTo>
                <a:lnTo>
                  <a:pt x="11798" y="8872"/>
                </a:lnTo>
                <a:cubicBezTo>
                  <a:pt x="11807" y="8872"/>
                  <a:pt x="11814" y="8880"/>
                  <a:pt x="11814" y="8888"/>
                </a:cubicBezTo>
                <a:cubicBezTo>
                  <a:pt x="11814" y="8897"/>
                  <a:pt x="11807" y="8904"/>
                  <a:pt x="11798" y="8904"/>
                </a:cubicBezTo>
                <a:lnTo>
                  <a:pt x="11798" y="8904"/>
                </a:lnTo>
                <a:cubicBezTo>
                  <a:pt x="11789" y="8904"/>
                  <a:pt x="11782" y="8897"/>
                  <a:pt x="11782" y="8888"/>
                </a:cubicBezTo>
                <a:cubicBezTo>
                  <a:pt x="11782" y="8880"/>
                  <a:pt x="11789" y="8872"/>
                  <a:pt x="11798" y="8872"/>
                </a:cubicBezTo>
                <a:close/>
                <a:moveTo>
                  <a:pt x="11862" y="8872"/>
                </a:moveTo>
                <a:lnTo>
                  <a:pt x="11862" y="8872"/>
                </a:lnTo>
                <a:cubicBezTo>
                  <a:pt x="11871" y="8872"/>
                  <a:pt x="11878" y="8880"/>
                  <a:pt x="11878" y="8888"/>
                </a:cubicBezTo>
                <a:cubicBezTo>
                  <a:pt x="11878" y="8897"/>
                  <a:pt x="11871" y="8904"/>
                  <a:pt x="11862" y="8904"/>
                </a:cubicBezTo>
                <a:lnTo>
                  <a:pt x="11862" y="8904"/>
                </a:lnTo>
                <a:cubicBezTo>
                  <a:pt x="11854" y="8904"/>
                  <a:pt x="11846" y="8897"/>
                  <a:pt x="11846" y="8888"/>
                </a:cubicBezTo>
                <a:cubicBezTo>
                  <a:pt x="11846" y="8880"/>
                  <a:pt x="11854" y="8872"/>
                  <a:pt x="11862" y="8872"/>
                </a:cubicBezTo>
                <a:close/>
                <a:moveTo>
                  <a:pt x="11926" y="8872"/>
                </a:moveTo>
                <a:lnTo>
                  <a:pt x="11926" y="8872"/>
                </a:lnTo>
                <a:cubicBezTo>
                  <a:pt x="11935" y="8872"/>
                  <a:pt x="11942" y="8880"/>
                  <a:pt x="11942" y="8888"/>
                </a:cubicBezTo>
                <a:cubicBezTo>
                  <a:pt x="11942" y="8897"/>
                  <a:pt x="11935" y="8904"/>
                  <a:pt x="11926" y="8904"/>
                </a:cubicBezTo>
                <a:lnTo>
                  <a:pt x="11926" y="8904"/>
                </a:lnTo>
                <a:cubicBezTo>
                  <a:pt x="11918" y="8904"/>
                  <a:pt x="11910" y="8897"/>
                  <a:pt x="11910" y="8888"/>
                </a:cubicBezTo>
                <a:cubicBezTo>
                  <a:pt x="11910" y="8880"/>
                  <a:pt x="11918" y="8872"/>
                  <a:pt x="11926" y="8872"/>
                </a:cubicBezTo>
                <a:close/>
                <a:moveTo>
                  <a:pt x="11990" y="8872"/>
                </a:moveTo>
                <a:lnTo>
                  <a:pt x="11990" y="8872"/>
                </a:lnTo>
                <a:cubicBezTo>
                  <a:pt x="11999" y="8872"/>
                  <a:pt x="12006" y="8880"/>
                  <a:pt x="12006" y="8888"/>
                </a:cubicBezTo>
                <a:cubicBezTo>
                  <a:pt x="12006" y="8897"/>
                  <a:pt x="11999" y="8904"/>
                  <a:pt x="11990" y="8904"/>
                </a:cubicBezTo>
                <a:lnTo>
                  <a:pt x="11990" y="8904"/>
                </a:lnTo>
                <a:cubicBezTo>
                  <a:pt x="11982" y="8904"/>
                  <a:pt x="11974" y="8897"/>
                  <a:pt x="11974" y="8888"/>
                </a:cubicBezTo>
                <a:cubicBezTo>
                  <a:pt x="11974" y="8880"/>
                  <a:pt x="11982" y="8872"/>
                  <a:pt x="11990" y="8872"/>
                </a:cubicBezTo>
                <a:close/>
                <a:moveTo>
                  <a:pt x="12054" y="8872"/>
                </a:moveTo>
                <a:lnTo>
                  <a:pt x="12054" y="8872"/>
                </a:lnTo>
                <a:cubicBezTo>
                  <a:pt x="12063" y="8872"/>
                  <a:pt x="12070" y="8880"/>
                  <a:pt x="12070" y="8888"/>
                </a:cubicBezTo>
                <a:cubicBezTo>
                  <a:pt x="12070" y="8897"/>
                  <a:pt x="12063" y="8904"/>
                  <a:pt x="12054" y="8904"/>
                </a:cubicBezTo>
                <a:lnTo>
                  <a:pt x="12054" y="8904"/>
                </a:lnTo>
                <a:cubicBezTo>
                  <a:pt x="12046" y="8904"/>
                  <a:pt x="12038" y="8897"/>
                  <a:pt x="12038" y="8888"/>
                </a:cubicBezTo>
                <a:cubicBezTo>
                  <a:pt x="12038" y="8880"/>
                  <a:pt x="12046" y="8872"/>
                  <a:pt x="12054" y="8872"/>
                </a:cubicBezTo>
                <a:close/>
                <a:moveTo>
                  <a:pt x="12118" y="8872"/>
                </a:moveTo>
                <a:lnTo>
                  <a:pt x="12119" y="8872"/>
                </a:lnTo>
                <a:cubicBezTo>
                  <a:pt x="12127" y="8872"/>
                  <a:pt x="12135" y="8880"/>
                  <a:pt x="12135" y="8888"/>
                </a:cubicBezTo>
                <a:cubicBezTo>
                  <a:pt x="12135" y="8897"/>
                  <a:pt x="12127" y="8904"/>
                  <a:pt x="12119" y="8904"/>
                </a:cubicBezTo>
                <a:lnTo>
                  <a:pt x="12118" y="8904"/>
                </a:lnTo>
                <a:cubicBezTo>
                  <a:pt x="12110" y="8904"/>
                  <a:pt x="12102" y="8897"/>
                  <a:pt x="12102" y="8888"/>
                </a:cubicBezTo>
                <a:cubicBezTo>
                  <a:pt x="12102" y="8880"/>
                  <a:pt x="12110" y="8872"/>
                  <a:pt x="12118" y="8872"/>
                </a:cubicBezTo>
                <a:close/>
                <a:moveTo>
                  <a:pt x="12183" y="8872"/>
                </a:moveTo>
                <a:lnTo>
                  <a:pt x="12183" y="8872"/>
                </a:lnTo>
                <a:cubicBezTo>
                  <a:pt x="12191" y="8872"/>
                  <a:pt x="12199" y="8880"/>
                  <a:pt x="12199" y="8888"/>
                </a:cubicBezTo>
                <a:cubicBezTo>
                  <a:pt x="12199" y="8897"/>
                  <a:pt x="12191" y="8904"/>
                  <a:pt x="12183" y="8904"/>
                </a:cubicBezTo>
                <a:lnTo>
                  <a:pt x="12183" y="8904"/>
                </a:lnTo>
                <a:cubicBezTo>
                  <a:pt x="12174" y="8904"/>
                  <a:pt x="12167" y="8897"/>
                  <a:pt x="12167" y="8888"/>
                </a:cubicBezTo>
                <a:cubicBezTo>
                  <a:pt x="12167" y="8880"/>
                  <a:pt x="12174" y="8872"/>
                  <a:pt x="12183" y="8872"/>
                </a:cubicBezTo>
                <a:close/>
                <a:moveTo>
                  <a:pt x="12247" y="8872"/>
                </a:moveTo>
                <a:lnTo>
                  <a:pt x="12247" y="8872"/>
                </a:lnTo>
                <a:cubicBezTo>
                  <a:pt x="12255" y="8872"/>
                  <a:pt x="12263" y="8880"/>
                  <a:pt x="12263" y="8888"/>
                </a:cubicBezTo>
                <a:cubicBezTo>
                  <a:pt x="12263" y="8897"/>
                  <a:pt x="12255" y="8904"/>
                  <a:pt x="12247" y="8904"/>
                </a:cubicBezTo>
                <a:lnTo>
                  <a:pt x="12247" y="8904"/>
                </a:lnTo>
                <a:cubicBezTo>
                  <a:pt x="12238" y="8904"/>
                  <a:pt x="12231" y="8897"/>
                  <a:pt x="12231" y="8888"/>
                </a:cubicBezTo>
                <a:cubicBezTo>
                  <a:pt x="12231" y="8880"/>
                  <a:pt x="12238" y="8872"/>
                  <a:pt x="12247" y="8872"/>
                </a:cubicBezTo>
                <a:close/>
                <a:moveTo>
                  <a:pt x="12311" y="8872"/>
                </a:moveTo>
                <a:lnTo>
                  <a:pt x="12311" y="8872"/>
                </a:lnTo>
                <a:cubicBezTo>
                  <a:pt x="12319" y="8872"/>
                  <a:pt x="12327" y="8880"/>
                  <a:pt x="12327" y="8888"/>
                </a:cubicBezTo>
                <a:cubicBezTo>
                  <a:pt x="12327" y="8897"/>
                  <a:pt x="12319" y="8904"/>
                  <a:pt x="12311" y="8904"/>
                </a:cubicBezTo>
                <a:lnTo>
                  <a:pt x="12311" y="8904"/>
                </a:lnTo>
                <a:cubicBezTo>
                  <a:pt x="12302" y="8904"/>
                  <a:pt x="12295" y="8897"/>
                  <a:pt x="12295" y="8888"/>
                </a:cubicBezTo>
                <a:cubicBezTo>
                  <a:pt x="12295" y="8880"/>
                  <a:pt x="12302" y="8872"/>
                  <a:pt x="12311" y="8872"/>
                </a:cubicBezTo>
                <a:close/>
                <a:moveTo>
                  <a:pt x="12375" y="8872"/>
                </a:moveTo>
                <a:lnTo>
                  <a:pt x="12375" y="8872"/>
                </a:lnTo>
                <a:cubicBezTo>
                  <a:pt x="12383" y="8872"/>
                  <a:pt x="12391" y="8880"/>
                  <a:pt x="12391" y="8888"/>
                </a:cubicBezTo>
                <a:cubicBezTo>
                  <a:pt x="12391" y="8897"/>
                  <a:pt x="12383" y="8904"/>
                  <a:pt x="12375" y="8904"/>
                </a:cubicBezTo>
                <a:lnTo>
                  <a:pt x="12375" y="8904"/>
                </a:lnTo>
                <a:cubicBezTo>
                  <a:pt x="12366" y="8904"/>
                  <a:pt x="12359" y="8897"/>
                  <a:pt x="12359" y="8888"/>
                </a:cubicBezTo>
                <a:cubicBezTo>
                  <a:pt x="12359" y="8880"/>
                  <a:pt x="12366" y="8872"/>
                  <a:pt x="12375" y="8872"/>
                </a:cubicBezTo>
                <a:close/>
                <a:moveTo>
                  <a:pt x="12439" y="8872"/>
                </a:moveTo>
                <a:lnTo>
                  <a:pt x="12439" y="8872"/>
                </a:lnTo>
                <a:cubicBezTo>
                  <a:pt x="12447" y="8872"/>
                  <a:pt x="12455" y="8880"/>
                  <a:pt x="12455" y="8888"/>
                </a:cubicBezTo>
                <a:cubicBezTo>
                  <a:pt x="12455" y="8897"/>
                  <a:pt x="12447" y="8904"/>
                  <a:pt x="12439" y="8904"/>
                </a:cubicBezTo>
                <a:lnTo>
                  <a:pt x="12439" y="8904"/>
                </a:lnTo>
                <a:cubicBezTo>
                  <a:pt x="12430" y="8904"/>
                  <a:pt x="12423" y="8897"/>
                  <a:pt x="12423" y="8888"/>
                </a:cubicBezTo>
                <a:cubicBezTo>
                  <a:pt x="12423" y="8880"/>
                  <a:pt x="12430" y="8872"/>
                  <a:pt x="12439" y="8872"/>
                </a:cubicBezTo>
                <a:close/>
                <a:moveTo>
                  <a:pt x="12503" y="8872"/>
                </a:moveTo>
                <a:lnTo>
                  <a:pt x="12503" y="8872"/>
                </a:lnTo>
                <a:cubicBezTo>
                  <a:pt x="12512" y="8872"/>
                  <a:pt x="12519" y="8880"/>
                  <a:pt x="12519" y="8888"/>
                </a:cubicBezTo>
                <a:cubicBezTo>
                  <a:pt x="12519" y="8897"/>
                  <a:pt x="12512" y="8904"/>
                  <a:pt x="12503" y="8904"/>
                </a:cubicBezTo>
                <a:lnTo>
                  <a:pt x="12503" y="8904"/>
                </a:lnTo>
                <a:cubicBezTo>
                  <a:pt x="12494" y="8904"/>
                  <a:pt x="12487" y="8897"/>
                  <a:pt x="12487" y="8888"/>
                </a:cubicBezTo>
                <a:cubicBezTo>
                  <a:pt x="12487" y="8880"/>
                  <a:pt x="12494" y="8872"/>
                  <a:pt x="12503" y="8872"/>
                </a:cubicBezTo>
                <a:close/>
                <a:moveTo>
                  <a:pt x="12567" y="8872"/>
                </a:moveTo>
                <a:lnTo>
                  <a:pt x="12567" y="8872"/>
                </a:lnTo>
                <a:cubicBezTo>
                  <a:pt x="12576" y="8872"/>
                  <a:pt x="12583" y="8880"/>
                  <a:pt x="12583" y="8888"/>
                </a:cubicBezTo>
                <a:cubicBezTo>
                  <a:pt x="12583" y="8897"/>
                  <a:pt x="12576" y="8904"/>
                  <a:pt x="12567" y="8904"/>
                </a:cubicBezTo>
                <a:lnTo>
                  <a:pt x="12567" y="8904"/>
                </a:lnTo>
                <a:cubicBezTo>
                  <a:pt x="12558" y="8904"/>
                  <a:pt x="12551" y="8897"/>
                  <a:pt x="12551" y="8888"/>
                </a:cubicBezTo>
                <a:cubicBezTo>
                  <a:pt x="12551" y="8880"/>
                  <a:pt x="12558" y="8872"/>
                  <a:pt x="12567" y="8872"/>
                </a:cubicBezTo>
                <a:close/>
                <a:moveTo>
                  <a:pt x="12631" y="8872"/>
                </a:moveTo>
                <a:lnTo>
                  <a:pt x="12631" y="8872"/>
                </a:lnTo>
                <a:cubicBezTo>
                  <a:pt x="12640" y="8872"/>
                  <a:pt x="12647" y="8880"/>
                  <a:pt x="12647" y="8888"/>
                </a:cubicBezTo>
                <a:cubicBezTo>
                  <a:pt x="12647" y="8897"/>
                  <a:pt x="12640" y="8904"/>
                  <a:pt x="12631" y="8904"/>
                </a:cubicBezTo>
                <a:lnTo>
                  <a:pt x="12631" y="8904"/>
                </a:lnTo>
                <a:cubicBezTo>
                  <a:pt x="12622" y="8904"/>
                  <a:pt x="12615" y="8897"/>
                  <a:pt x="12615" y="8888"/>
                </a:cubicBezTo>
                <a:cubicBezTo>
                  <a:pt x="12615" y="8880"/>
                  <a:pt x="12622" y="8872"/>
                  <a:pt x="12631" y="8872"/>
                </a:cubicBezTo>
                <a:close/>
                <a:moveTo>
                  <a:pt x="12695" y="8872"/>
                </a:moveTo>
                <a:lnTo>
                  <a:pt x="12695" y="8872"/>
                </a:lnTo>
                <a:cubicBezTo>
                  <a:pt x="12704" y="8872"/>
                  <a:pt x="12711" y="8880"/>
                  <a:pt x="12711" y="8888"/>
                </a:cubicBezTo>
                <a:cubicBezTo>
                  <a:pt x="12711" y="8897"/>
                  <a:pt x="12704" y="8904"/>
                  <a:pt x="12695" y="8904"/>
                </a:cubicBezTo>
                <a:lnTo>
                  <a:pt x="12695" y="8904"/>
                </a:lnTo>
                <a:cubicBezTo>
                  <a:pt x="12686" y="8904"/>
                  <a:pt x="12679" y="8897"/>
                  <a:pt x="12679" y="8888"/>
                </a:cubicBezTo>
                <a:cubicBezTo>
                  <a:pt x="12679" y="8880"/>
                  <a:pt x="12686" y="8872"/>
                  <a:pt x="12695" y="8872"/>
                </a:cubicBezTo>
                <a:close/>
                <a:moveTo>
                  <a:pt x="12759" y="8872"/>
                </a:moveTo>
                <a:lnTo>
                  <a:pt x="12759" y="8872"/>
                </a:lnTo>
                <a:cubicBezTo>
                  <a:pt x="12768" y="8872"/>
                  <a:pt x="12775" y="8880"/>
                  <a:pt x="12775" y="8888"/>
                </a:cubicBezTo>
                <a:cubicBezTo>
                  <a:pt x="12775" y="8897"/>
                  <a:pt x="12768" y="8904"/>
                  <a:pt x="12759" y="8904"/>
                </a:cubicBezTo>
                <a:lnTo>
                  <a:pt x="12759" y="8904"/>
                </a:lnTo>
                <a:cubicBezTo>
                  <a:pt x="12750" y="8904"/>
                  <a:pt x="12743" y="8897"/>
                  <a:pt x="12743" y="8888"/>
                </a:cubicBezTo>
                <a:cubicBezTo>
                  <a:pt x="12743" y="8880"/>
                  <a:pt x="12750" y="8872"/>
                  <a:pt x="12759" y="8872"/>
                </a:cubicBezTo>
                <a:close/>
                <a:moveTo>
                  <a:pt x="12823" y="8872"/>
                </a:moveTo>
                <a:lnTo>
                  <a:pt x="12823" y="8872"/>
                </a:lnTo>
                <a:cubicBezTo>
                  <a:pt x="12832" y="8872"/>
                  <a:pt x="12839" y="8880"/>
                  <a:pt x="12839" y="8888"/>
                </a:cubicBezTo>
                <a:cubicBezTo>
                  <a:pt x="12839" y="8897"/>
                  <a:pt x="12832" y="8904"/>
                  <a:pt x="12823" y="8904"/>
                </a:cubicBezTo>
                <a:lnTo>
                  <a:pt x="12823" y="8904"/>
                </a:lnTo>
                <a:cubicBezTo>
                  <a:pt x="12814" y="8904"/>
                  <a:pt x="12807" y="8897"/>
                  <a:pt x="12807" y="8888"/>
                </a:cubicBezTo>
                <a:cubicBezTo>
                  <a:pt x="12807" y="8880"/>
                  <a:pt x="12814" y="8872"/>
                  <a:pt x="12823" y="8872"/>
                </a:cubicBezTo>
                <a:close/>
                <a:moveTo>
                  <a:pt x="12887" y="8872"/>
                </a:moveTo>
                <a:lnTo>
                  <a:pt x="12887" y="8872"/>
                </a:lnTo>
                <a:cubicBezTo>
                  <a:pt x="12896" y="8872"/>
                  <a:pt x="12903" y="8880"/>
                  <a:pt x="12903" y="8888"/>
                </a:cubicBezTo>
                <a:cubicBezTo>
                  <a:pt x="12903" y="8897"/>
                  <a:pt x="12896" y="8904"/>
                  <a:pt x="12887" y="8904"/>
                </a:cubicBezTo>
                <a:lnTo>
                  <a:pt x="12887" y="8904"/>
                </a:lnTo>
                <a:cubicBezTo>
                  <a:pt x="12878" y="8904"/>
                  <a:pt x="12871" y="8897"/>
                  <a:pt x="12871" y="8888"/>
                </a:cubicBezTo>
                <a:cubicBezTo>
                  <a:pt x="12871" y="8880"/>
                  <a:pt x="12878" y="8872"/>
                  <a:pt x="12887" y="8872"/>
                </a:cubicBezTo>
                <a:close/>
                <a:moveTo>
                  <a:pt x="12951" y="8872"/>
                </a:moveTo>
                <a:lnTo>
                  <a:pt x="12951" y="8872"/>
                </a:lnTo>
                <a:cubicBezTo>
                  <a:pt x="12960" y="8872"/>
                  <a:pt x="12967" y="8880"/>
                  <a:pt x="12967" y="8888"/>
                </a:cubicBezTo>
                <a:cubicBezTo>
                  <a:pt x="12967" y="8897"/>
                  <a:pt x="12960" y="8904"/>
                  <a:pt x="12951" y="8904"/>
                </a:cubicBezTo>
                <a:lnTo>
                  <a:pt x="12951" y="8904"/>
                </a:lnTo>
                <a:cubicBezTo>
                  <a:pt x="12942" y="8904"/>
                  <a:pt x="12935" y="8897"/>
                  <a:pt x="12935" y="8888"/>
                </a:cubicBezTo>
                <a:cubicBezTo>
                  <a:pt x="12935" y="8880"/>
                  <a:pt x="12942" y="8872"/>
                  <a:pt x="12951" y="8872"/>
                </a:cubicBezTo>
                <a:close/>
                <a:moveTo>
                  <a:pt x="13015" y="8872"/>
                </a:moveTo>
                <a:lnTo>
                  <a:pt x="13015" y="8872"/>
                </a:lnTo>
                <a:cubicBezTo>
                  <a:pt x="13024" y="8872"/>
                  <a:pt x="13031" y="8880"/>
                  <a:pt x="13031" y="8888"/>
                </a:cubicBezTo>
                <a:cubicBezTo>
                  <a:pt x="13031" y="8897"/>
                  <a:pt x="13024" y="8904"/>
                  <a:pt x="13015" y="8904"/>
                </a:cubicBezTo>
                <a:lnTo>
                  <a:pt x="13015" y="8904"/>
                </a:lnTo>
                <a:cubicBezTo>
                  <a:pt x="13006" y="8904"/>
                  <a:pt x="12999" y="8897"/>
                  <a:pt x="12999" y="8888"/>
                </a:cubicBezTo>
                <a:cubicBezTo>
                  <a:pt x="12999" y="8880"/>
                  <a:pt x="13006" y="8872"/>
                  <a:pt x="13015" y="8872"/>
                </a:cubicBezTo>
                <a:close/>
                <a:moveTo>
                  <a:pt x="13079" y="8872"/>
                </a:moveTo>
                <a:lnTo>
                  <a:pt x="13079" y="8872"/>
                </a:lnTo>
                <a:cubicBezTo>
                  <a:pt x="13088" y="8872"/>
                  <a:pt x="13095" y="8880"/>
                  <a:pt x="13095" y="8888"/>
                </a:cubicBezTo>
                <a:cubicBezTo>
                  <a:pt x="13095" y="8897"/>
                  <a:pt x="13088" y="8904"/>
                  <a:pt x="13079" y="8904"/>
                </a:cubicBezTo>
                <a:lnTo>
                  <a:pt x="13079" y="8904"/>
                </a:lnTo>
                <a:cubicBezTo>
                  <a:pt x="13070" y="8904"/>
                  <a:pt x="13063" y="8897"/>
                  <a:pt x="13063" y="8888"/>
                </a:cubicBezTo>
                <a:cubicBezTo>
                  <a:pt x="13063" y="8880"/>
                  <a:pt x="13070" y="8872"/>
                  <a:pt x="13079" y="8872"/>
                </a:cubicBezTo>
                <a:close/>
                <a:moveTo>
                  <a:pt x="13143" y="8872"/>
                </a:moveTo>
                <a:lnTo>
                  <a:pt x="13143" y="8872"/>
                </a:lnTo>
                <a:cubicBezTo>
                  <a:pt x="13152" y="8872"/>
                  <a:pt x="13159" y="8880"/>
                  <a:pt x="13159" y="8888"/>
                </a:cubicBezTo>
                <a:cubicBezTo>
                  <a:pt x="13159" y="8897"/>
                  <a:pt x="13152" y="8904"/>
                  <a:pt x="13143" y="8904"/>
                </a:cubicBezTo>
                <a:lnTo>
                  <a:pt x="13143" y="8904"/>
                </a:lnTo>
                <a:cubicBezTo>
                  <a:pt x="13134" y="8904"/>
                  <a:pt x="13127" y="8897"/>
                  <a:pt x="13127" y="8888"/>
                </a:cubicBezTo>
                <a:cubicBezTo>
                  <a:pt x="13127" y="8880"/>
                  <a:pt x="13134" y="8872"/>
                  <a:pt x="13143" y="8872"/>
                </a:cubicBezTo>
                <a:close/>
                <a:moveTo>
                  <a:pt x="13207" y="8872"/>
                </a:moveTo>
                <a:lnTo>
                  <a:pt x="13207" y="8872"/>
                </a:lnTo>
                <a:cubicBezTo>
                  <a:pt x="13216" y="8872"/>
                  <a:pt x="13223" y="8880"/>
                  <a:pt x="13223" y="8888"/>
                </a:cubicBezTo>
                <a:cubicBezTo>
                  <a:pt x="13223" y="8897"/>
                  <a:pt x="13216" y="8904"/>
                  <a:pt x="13207" y="8904"/>
                </a:cubicBezTo>
                <a:lnTo>
                  <a:pt x="13207" y="8904"/>
                </a:lnTo>
                <a:cubicBezTo>
                  <a:pt x="13198" y="8904"/>
                  <a:pt x="13191" y="8897"/>
                  <a:pt x="13191" y="8888"/>
                </a:cubicBezTo>
                <a:cubicBezTo>
                  <a:pt x="13191" y="8880"/>
                  <a:pt x="13198" y="8872"/>
                  <a:pt x="13207" y="8872"/>
                </a:cubicBezTo>
                <a:close/>
                <a:moveTo>
                  <a:pt x="13271" y="8872"/>
                </a:moveTo>
                <a:lnTo>
                  <a:pt x="13271" y="8872"/>
                </a:lnTo>
                <a:cubicBezTo>
                  <a:pt x="13280" y="8872"/>
                  <a:pt x="13287" y="8880"/>
                  <a:pt x="13287" y="8888"/>
                </a:cubicBezTo>
                <a:cubicBezTo>
                  <a:pt x="13287" y="8897"/>
                  <a:pt x="13280" y="8904"/>
                  <a:pt x="13271" y="8904"/>
                </a:cubicBezTo>
                <a:lnTo>
                  <a:pt x="13271" y="8904"/>
                </a:lnTo>
                <a:cubicBezTo>
                  <a:pt x="13262" y="8904"/>
                  <a:pt x="13255" y="8897"/>
                  <a:pt x="13255" y="8888"/>
                </a:cubicBezTo>
                <a:cubicBezTo>
                  <a:pt x="13255" y="8880"/>
                  <a:pt x="13262" y="8872"/>
                  <a:pt x="13271" y="8872"/>
                </a:cubicBezTo>
                <a:close/>
                <a:moveTo>
                  <a:pt x="13335" y="8872"/>
                </a:moveTo>
                <a:lnTo>
                  <a:pt x="13335" y="8872"/>
                </a:lnTo>
                <a:cubicBezTo>
                  <a:pt x="13344" y="8872"/>
                  <a:pt x="13351" y="8880"/>
                  <a:pt x="13351" y="8888"/>
                </a:cubicBezTo>
                <a:cubicBezTo>
                  <a:pt x="13351" y="8897"/>
                  <a:pt x="13344" y="8904"/>
                  <a:pt x="13335" y="8904"/>
                </a:cubicBezTo>
                <a:lnTo>
                  <a:pt x="13335" y="8904"/>
                </a:lnTo>
                <a:cubicBezTo>
                  <a:pt x="13326" y="8904"/>
                  <a:pt x="13319" y="8897"/>
                  <a:pt x="13319" y="8888"/>
                </a:cubicBezTo>
                <a:cubicBezTo>
                  <a:pt x="13319" y="8880"/>
                  <a:pt x="13326" y="8872"/>
                  <a:pt x="13335" y="8872"/>
                </a:cubicBezTo>
                <a:close/>
                <a:moveTo>
                  <a:pt x="13399" y="8872"/>
                </a:moveTo>
                <a:lnTo>
                  <a:pt x="13399" y="8872"/>
                </a:lnTo>
                <a:cubicBezTo>
                  <a:pt x="13408" y="8872"/>
                  <a:pt x="13415" y="8880"/>
                  <a:pt x="13415" y="8888"/>
                </a:cubicBezTo>
                <a:cubicBezTo>
                  <a:pt x="13415" y="8897"/>
                  <a:pt x="13408" y="8904"/>
                  <a:pt x="13399" y="8904"/>
                </a:cubicBezTo>
                <a:lnTo>
                  <a:pt x="13399" y="8904"/>
                </a:lnTo>
                <a:cubicBezTo>
                  <a:pt x="13390" y="8904"/>
                  <a:pt x="13383" y="8897"/>
                  <a:pt x="13383" y="8888"/>
                </a:cubicBezTo>
                <a:cubicBezTo>
                  <a:pt x="13383" y="8880"/>
                  <a:pt x="13390" y="8872"/>
                  <a:pt x="13399" y="8872"/>
                </a:cubicBezTo>
                <a:close/>
                <a:moveTo>
                  <a:pt x="13463" y="8872"/>
                </a:moveTo>
                <a:lnTo>
                  <a:pt x="13463" y="8872"/>
                </a:lnTo>
                <a:cubicBezTo>
                  <a:pt x="13472" y="8872"/>
                  <a:pt x="13479" y="8880"/>
                  <a:pt x="13479" y="8888"/>
                </a:cubicBezTo>
                <a:cubicBezTo>
                  <a:pt x="13479" y="8897"/>
                  <a:pt x="13472" y="8904"/>
                  <a:pt x="13463" y="8904"/>
                </a:cubicBezTo>
                <a:lnTo>
                  <a:pt x="13463" y="8904"/>
                </a:lnTo>
                <a:cubicBezTo>
                  <a:pt x="13454" y="8904"/>
                  <a:pt x="13447" y="8897"/>
                  <a:pt x="13447" y="8888"/>
                </a:cubicBezTo>
                <a:cubicBezTo>
                  <a:pt x="13447" y="8880"/>
                  <a:pt x="13454" y="8872"/>
                  <a:pt x="13463" y="8872"/>
                </a:cubicBezTo>
                <a:close/>
                <a:moveTo>
                  <a:pt x="13527" y="8872"/>
                </a:moveTo>
                <a:lnTo>
                  <a:pt x="13527" y="8872"/>
                </a:lnTo>
                <a:cubicBezTo>
                  <a:pt x="13536" y="8872"/>
                  <a:pt x="13543" y="8880"/>
                  <a:pt x="13543" y="8888"/>
                </a:cubicBezTo>
                <a:cubicBezTo>
                  <a:pt x="13543" y="8897"/>
                  <a:pt x="13536" y="8904"/>
                  <a:pt x="13527" y="8904"/>
                </a:cubicBezTo>
                <a:lnTo>
                  <a:pt x="13527" y="8904"/>
                </a:lnTo>
                <a:cubicBezTo>
                  <a:pt x="13518" y="8904"/>
                  <a:pt x="13511" y="8897"/>
                  <a:pt x="13511" y="8888"/>
                </a:cubicBezTo>
                <a:cubicBezTo>
                  <a:pt x="13511" y="8880"/>
                  <a:pt x="13518" y="8872"/>
                  <a:pt x="13527" y="8872"/>
                </a:cubicBezTo>
                <a:close/>
                <a:moveTo>
                  <a:pt x="13591" y="8872"/>
                </a:moveTo>
                <a:lnTo>
                  <a:pt x="13591" y="8872"/>
                </a:lnTo>
                <a:cubicBezTo>
                  <a:pt x="13600" y="8872"/>
                  <a:pt x="13607" y="8880"/>
                  <a:pt x="13607" y="8888"/>
                </a:cubicBezTo>
                <a:cubicBezTo>
                  <a:pt x="13607" y="8897"/>
                  <a:pt x="13600" y="8904"/>
                  <a:pt x="13591" y="8904"/>
                </a:cubicBezTo>
                <a:lnTo>
                  <a:pt x="13591" y="8904"/>
                </a:lnTo>
                <a:cubicBezTo>
                  <a:pt x="13582" y="8904"/>
                  <a:pt x="13575" y="8897"/>
                  <a:pt x="13575" y="8888"/>
                </a:cubicBezTo>
                <a:cubicBezTo>
                  <a:pt x="13575" y="8880"/>
                  <a:pt x="13582" y="8872"/>
                  <a:pt x="13591" y="8872"/>
                </a:cubicBezTo>
                <a:close/>
                <a:moveTo>
                  <a:pt x="13655" y="8872"/>
                </a:moveTo>
                <a:lnTo>
                  <a:pt x="13655" y="8872"/>
                </a:lnTo>
                <a:cubicBezTo>
                  <a:pt x="13664" y="8872"/>
                  <a:pt x="13671" y="8880"/>
                  <a:pt x="13671" y="8888"/>
                </a:cubicBezTo>
                <a:cubicBezTo>
                  <a:pt x="13671" y="8897"/>
                  <a:pt x="13664" y="8904"/>
                  <a:pt x="13655" y="8904"/>
                </a:cubicBezTo>
                <a:lnTo>
                  <a:pt x="13655" y="8904"/>
                </a:lnTo>
                <a:cubicBezTo>
                  <a:pt x="13646" y="8904"/>
                  <a:pt x="13639" y="8897"/>
                  <a:pt x="13639" y="8888"/>
                </a:cubicBezTo>
                <a:cubicBezTo>
                  <a:pt x="13639" y="8880"/>
                  <a:pt x="13646" y="8872"/>
                  <a:pt x="13655" y="8872"/>
                </a:cubicBezTo>
                <a:close/>
                <a:moveTo>
                  <a:pt x="13719" y="8872"/>
                </a:moveTo>
                <a:lnTo>
                  <a:pt x="13719" y="8872"/>
                </a:lnTo>
                <a:cubicBezTo>
                  <a:pt x="13728" y="8872"/>
                  <a:pt x="13735" y="8880"/>
                  <a:pt x="13735" y="8888"/>
                </a:cubicBezTo>
                <a:cubicBezTo>
                  <a:pt x="13735" y="8897"/>
                  <a:pt x="13728" y="8904"/>
                  <a:pt x="13719" y="8904"/>
                </a:cubicBezTo>
                <a:lnTo>
                  <a:pt x="13719" y="8904"/>
                </a:lnTo>
                <a:cubicBezTo>
                  <a:pt x="13710" y="8904"/>
                  <a:pt x="13703" y="8897"/>
                  <a:pt x="13703" y="8888"/>
                </a:cubicBezTo>
                <a:cubicBezTo>
                  <a:pt x="13703" y="8880"/>
                  <a:pt x="13710" y="8872"/>
                  <a:pt x="13719" y="8872"/>
                </a:cubicBezTo>
                <a:close/>
                <a:moveTo>
                  <a:pt x="13783" y="8872"/>
                </a:moveTo>
                <a:lnTo>
                  <a:pt x="13783" y="8872"/>
                </a:lnTo>
                <a:cubicBezTo>
                  <a:pt x="13792" y="8872"/>
                  <a:pt x="13799" y="8880"/>
                  <a:pt x="13799" y="8888"/>
                </a:cubicBezTo>
                <a:cubicBezTo>
                  <a:pt x="13799" y="8897"/>
                  <a:pt x="13792" y="8904"/>
                  <a:pt x="13783" y="8904"/>
                </a:cubicBezTo>
                <a:lnTo>
                  <a:pt x="13783" y="8904"/>
                </a:lnTo>
                <a:cubicBezTo>
                  <a:pt x="13774" y="8904"/>
                  <a:pt x="13767" y="8897"/>
                  <a:pt x="13767" y="8888"/>
                </a:cubicBezTo>
                <a:cubicBezTo>
                  <a:pt x="13767" y="8880"/>
                  <a:pt x="13774" y="8872"/>
                  <a:pt x="13783" y="8872"/>
                </a:cubicBezTo>
                <a:close/>
                <a:moveTo>
                  <a:pt x="13847" y="8872"/>
                </a:moveTo>
                <a:lnTo>
                  <a:pt x="13847" y="8872"/>
                </a:lnTo>
                <a:cubicBezTo>
                  <a:pt x="13856" y="8872"/>
                  <a:pt x="13863" y="8880"/>
                  <a:pt x="13863" y="8888"/>
                </a:cubicBezTo>
                <a:cubicBezTo>
                  <a:pt x="13863" y="8897"/>
                  <a:pt x="13856" y="8904"/>
                  <a:pt x="13847" y="8904"/>
                </a:cubicBezTo>
                <a:lnTo>
                  <a:pt x="13847" y="8904"/>
                </a:lnTo>
                <a:cubicBezTo>
                  <a:pt x="13839" y="8904"/>
                  <a:pt x="13831" y="8897"/>
                  <a:pt x="13831" y="8888"/>
                </a:cubicBezTo>
                <a:cubicBezTo>
                  <a:pt x="13831" y="8880"/>
                  <a:pt x="13839" y="8872"/>
                  <a:pt x="13847" y="8872"/>
                </a:cubicBezTo>
                <a:close/>
                <a:moveTo>
                  <a:pt x="13911" y="8872"/>
                </a:moveTo>
                <a:lnTo>
                  <a:pt x="13911" y="8872"/>
                </a:lnTo>
                <a:cubicBezTo>
                  <a:pt x="13920" y="8872"/>
                  <a:pt x="13927" y="8880"/>
                  <a:pt x="13927" y="8888"/>
                </a:cubicBezTo>
                <a:cubicBezTo>
                  <a:pt x="13927" y="8897"/>
                  <a:pt x="13920" y="8904"/>
                  <a:pt x="13911" y="8904"/>
                </a:cubicBezTo>
                <a:lnTo>
                  <a:pt x="13911" y="8904"/>
                </a:lnTo>
                <a:cubicBezTo>
                  <a:pt x="13903" y="8904"/>
                  <a:pt x="13895" y="8897"/>
                  <a:pt x="13895" y="8888"/>
                </a:cubicBezTo>
                <a:cubicBezTo>
                  <a:pt x="13895" y="8880"/>
                  <a:pt x="13903" y="8872"/>
                  <a:pt x="13911" y="8872"/>
                </a:cubicBezTo>
                <a:close/>
                <a:moveTo>
                  <a:pt x="13975" y="8872"/>
                </a:moveTo>
                <a:lnTo>
                  <a:pt x="13975" y="8872"/>
                </a:lnTo>
                <a:cubicBezTo>
                  <a:pt x="13984" y="8872"/>
                  <a:pt x="13991" y="8880"/>
                  <a:pt x="13991" y="8888"/>
                </a:cubicBezTo>
                <a:cubicBezTo>
                  <a:pt x="13991" y="8897"/>
                  <a:pt x="13984" y="8904"/>
                  <a:pt x="13975" y="8904"/>
                </a:cubicBezTo>
                <a:lnTo>
                  <a:pt x="13975" y="8904"/>
                </a:lnTo>
                <a:cubicBezTo>
                  <a:pt x="13967" y="8904"/>
                  <a:pt x="13959" y="8897"/>
                  <a:pt x="13959" y="8888"/>
                </a:cubicBezTo>
                <a:cubicBezTo>
                  <a:pt x="13959" y="8880"/>
                  <a:pt x="13967" y="8872"/>
                  <a:pt x="13975" y="8872"/>
                </a:cubicBezTo>
                <a:close/>
                <a:moveTo>
                  <a:pt x="14039" y="8872"/>
                </a:moveTo>
                <a:lnTo>
                  <a:pt x="14039" y="8872"/>
                </a:lnTo>
                <a:cubicBezTo>
                  <a:pt x="14048" y="8872"/>
                  <a:pt x="14055" y="8880"/>
                  <a:pt x="14055" y="8888"/>
                </a:cubicBezTo>
                <a:cubicBezTo>
                  <a:pt x="14055" y="8897"/>
                  <a:pt x="14048" y="8904"/>
                  <a:pt x="14039" y="8904"/>
                </a:cubicBezTo>
                <a:lnTo>
                  <a:pt x="14039" y="8904"/>
                </a:lnTo>
                <a:cubicBezTo>
                  <a:pt x="14031" y="8904"/>
                  <a:pt x="14023" y="8897"/>
                  <a:pt x="14023" y="8888"/>
                </a:cubicBezTo>
                <a:cubicBezTo>
                  <a:pt x="14023" y="8880"/>
                  <a:pt x="14031" y="8872"/>
                  <a:pt x="14039" y="8872"/>
                </a:cubicBezTo>
                <a:close/>
                <a:moveTo>
                  <a:pt x="14103" y="8872"/>
                </a:moveTo>
                <a:lnTo>
                  <a:pt x="14104" y="8872"/>
                </a:lnTo>
                <a:cubicBezTo>
                  <a:pt x="14112" y="8872"/>
                  <a:pt x="14120" y="8880"/>
                  <a:pt x="14120" y="8888"/>
                </a:cubicBezTo>
                <a:cubicBezTo>
                  <a:pt x="14120" y="8897"/>
                  <a:pt x="14112" y="8904"/>
                  <a:pt x="14104" y="8904"/>
                </a:cubicBezTo>
                <a:lnTo>
                  <a:pt x="14103" y="8904"/>
                </a:lnTo>
                <a:cubicBezTo>
                  <a:pt x="14095" y="8904"/>
                  <a:pt x="14087" y="8897"/>
                  <a:pt x="14087" y="8888"/>
                </a:cubicBezTo>
                <a:cubicBezTo>
                  <a:pt x="14087" y="8880"/>
                  <a:pt x="14095" y="8872"/>
                  <a:pt x="14103" y="8872"/>
                </a:cubicBezTo>
                <a:close/>
                <a:moveTo>
                  <a:pt x="14168" y="8872"/>
                </a:moveTo>
                <a:lnTo>
                  <a:pt x="14168" y="8872"/>
                </a:lnTo>
                <a:cubicBezTo>
                  <a:pt x="14176" y="8872"/>
                  <a:pt x="14184" y="8880"/>
                  <a:pt x="14184" y="8888"/>
                </a:cubicBezTo>
                <a:cubicBezTo>
                  <a:pt x="14184" y="8897"/>
                  <a:pt x="14176" y="8904"/>
                  <a:pt x="14168" y="8904"/>
                </a:cubicBezTo>
                <a:lnTo>
                  <a:pt x="14168" y="8904"/>
                </a:lnTo>
                <a:cubicBezTo>
                  <a:pt x="14159" y="8904"/>
                  <a:pt x="14152" y="8897"/>
                  <a:pt x="14152" y="8888"/>
                </a:cubicBezTo>
                <a:cubicBezTo>
                  <a:pt x="14152" y="8880"/>
                  <a:pt x="14159" y="8872"/>
                  <a:pt x="14168" y="8872"/>
                </a:cubicBezTo>
                <a:close/>
                <a:moveTo>
                  <a:pt x="14232" y="8872"/>
                </a:moveTo>
                <a:lnTo>
                  <a:pt x="14232" y="8872"/>
                </a:lnTo>
                <a:cubicBezTo>
                  <a:pt x="14240" y="8872"/>
                  <a:pt x="14248" y="8880"/>
                  <a:pt x="14248" y="8888"/>
                </a:cubicBezTo>
                <a:cubicBezTo>
                  <a:pt x="14248" y="8897"/>
                  <a:pt x="14240" y="8904"/>
                  <a:pt x="14232" y="8904"/>
                </a:cubicBezTo>
                <a:lnTo>
                  <a:pt x="14232" y="8904"/>
                </a:lnTo>
                <a:cubicBezTo>
                  <a:pt x="14223" y="8904"/>
                  <a:pt x="14216" y="8897"/>
                  <a:pt x="14216" y="8888"/>
                </a:cubicBezTo>
                <a:cubicBezTo>
                  <a:pt x="14216" y="8880"/>
                  <a:pt x="14223" y="8872"/>
                  <a:pt x="14232" y="8872"/>
                </a:cubicBezTo>
                <a:close/>
                <a:moveTo>
                  <a:pt x="14296" y="8872"/>
                </a:moveTo>
                <a:lnTo>
                  <a:pt x="14296" y="8872"/>
                </a:lnTo>
                <a:cubicBezTo>
                  <a:pt x="14304" y="8872"/>
                  <a:pt x="14312" y="8880"/>
                  <a:pt x="14312" y="8888"/>
                </a:cubicBezTo>
                <a:cubicBezTo>
                  <a:pt x="14312" y="8897"/>
                  <a:pt x="14304" y="8904"/>
                  <a:pt x="14296" y="8904"/>
                </a:cubicBezTo>
                <a:lnTo>
                  <a:pt x="14296" y="8904"/>
                </a:lnTo>
                <a:cubicBezTo>
                  <a:pt x="14287" y="8904"/>
                  <a:pt x="14280" y="8897"/>
                  <a:pt x="14280" y="8888"/>
                </a:cubicBezTo>
                <a:cubicBezTo>
                  <a:pt x="14280" y="8880"/>
                  <a:pt x="14287" y="8872"/>
                  <a:pt x="14296" y="8872"/>
                </a:cubicBezTo>
                <a:close/>
                <a:moveTo>
                  <a:pt x="14360" y="8872"/>
                </a:moveTo>
                <a:lnTo>
                  <a:pt x="14360" y="8872"/>
                </a:lnTo>
                <a:cubicBezTo>
                  <a:pt x="14368" y="8872"/>
                  <a:pt x="14376" y="8880"/>
                  <a:pt x="14376" y="8888"/>
                </a:cubicBezTo>
                <a:cubicBezTo>
                  <a:pt x="14376" y="8897"/>
                  <a:pt x="14368" y="8904"/>
                  <a:pt x="14360" y="8904"/>
                </a:cubicBezTo>
                <a:lnTo>
                  <a:pt x="14360" y="8904"/>
                </a:lnTo>
                <a:cubicBezTo>
                  <a:pt x="14351" y="8904"/>
                  <a:pt x="14344" y="8897"/>
                  <a:pt x="14344" y="8888"/>
                </a:cubicBezTo>
                <a:cubicBezTo>
                  <a:pt x="14344" y="8880"/>
                  <a:pt x="14351" y="8872"/>
                  <a:pt x="14360" y="8872"/>
                </a:cubicBezTo>
                <a:close/>
                <a:moveTo>
                  <a:pt x="14424" y="8872"/>
                </a:moveTo>
                <a:lnTo>
                  <a:pt x="14424" y="8872"/>
                </a:lnTo>
                <a:cubicBezTo>
                  <a:pt x="14433" y="8872"/>
                  <a:pt x="14440" y="8880"/>
                  <a:pt x="14440" y="8888"/>
                </a:cubicBezTo>
                <a:cubicBezTo>
                  <a:pt x="14440" y="8897"/>
                  <a:pt x="14433" y="8904"/>
                  <a:pt x="14424" y="8904"/>
                </a:cubicBezTo>
                <a:lnTo>
                  <a:pt x="14424" y="8904"/>
                </a:lnTo>
                <a:cubicBezTo>
                  <a:pt x="14415" y="8904"/>
                  <a:pt x="14408" y="8897"/>
                  <a:pt x="14408" y="8888"/>
                </a:cubicBezTo>
                <a:cubicBezTo>
                  <a:pt x="14408" y="8880"/>
                  <a:pt x="14415" y="8872"/>
                  <a:pt x="14424" y="8872"/>
                </a:cubicBezTo>
                <a:close/>
                <a:moveTo>
                  <a:pt x="14488" y="8872"/>
                </a:moveTo>
                <a:lnTo>
                  <a:pt x="14488" y="8872"/>
                </a:lnTo>
                <a:cubicBezTo>
                  <a:pt x="14497" y="8872"/>
                  <a:pt x="14504" y="8880"/>
                  <a:pt x="14504" y="8888"/>
                </a:cubicBezTo>
                <a:cubicBezTo>
                  <a:pt x="14504" y="8897"/>
                  <a:pt x="14497" y="8904"/>
                  <a:pt x="14488" y="8904"/>
                </a:cubicBezTo>
                <a:lnTo>
                  <a:pt x="14488" y="8904"/>
                </a:lnTo>
                <a:cubicBezTo>
                  <a:pt x="14479" y="8904"/>
                  <a:pt x="14472" y="8897"/>
                  <a:pt x="14472" y="8888"/>
                </a:cubicBezTo>
                <a:cubicBezTo>
                  <a:pt x="14472" y="8880"/>
                  <a:pt x="14479" y="8872"/>
                  <a:pt x="14488" y="8872"/>
                </a:cubicBezTo>
                <a:close/>
                <a:moveTo>
                  <a:pt x="14552" y="8872"/>
                </a:moveTo>
                <a:lnTo>
                  <a:pt x="14552" y="8872"/>
                </a:lnTo>
                <a:cubicBezTo>
                  <a:pt x="14561" y="8872"/>
                  <a:pt x="14568" y="8880"/>
                  <a:pt x="14568" y="8888"/>
                </a:cubicBezTo>
                <a:cubicBezTo>
                  <a:pt x="14568" y="8897"/>
                  <a:pt x="14561" y="8904"/>
                  <a:pt x="14552" y="8904"/>
                </a:cubicBezTo>
                <a:lnTo>
                  <a:pt x="14552" y="8904"/>
                </a:lnTo>
                <a:cubicBezTo>
                  <a:pt x="14543" y="8904"/>
                  <a:pt x="14536" y="8897"/>
                  <a:pt x="14536" y="8888"/>
                </a:cubicBezTo>
                <a:cubicBezTo>
                  <a:pt x="14536" y="8880"/>
                  <a:pt x="14543" y="8872"/>
                  <a:pt x="14552" y="8872"/>
                </a:cubicBezTo>
                <a:close/>
                <a:moveTo>
                  <a:pt x="14616" y="8872"/>
                </a:moveTo>
                <a:lnTo>
                  <a:pt x="14616" y="8872"/>
                </a:lnTo>
                <a:cubicBezTo>
                  <a:pt x="14625" y="8872"/>
                  <a:pt x="14632" y="8880"/>
                  <a:pt x="14632" y="8888"/>
                </a:cubicBezTo>
                <a:cubicBezTo>
                  <a:pt x="14632" y="8897"/>
                  <a:pt x="14625" y="8904"/>
                  <a:pt x="14616" y="8904"/>
                </a:cubicBezTo>
                <a:lnTo>
                  <a:pt x="14616" y="8904"/>
                </a:lnTo>
                <a:cubicBezTo>
                  <a:pt x="14607" y="8904"/>
                  <a:pt x="14600" y="8897"/>
                  <a:pt x="14600" y="8888"/>
                </a:cubicBezTo>
                <a:cubicBezTo>
                  <a:pt x="14600" y="8880"/>
                  <a:pt x="14607" y="8872"/>
                  <a:pt x="14616" y="8872"/>
                </a:cubicBezTo>
                <a:close/>
                <a:moveTo>
                  <a:pt x="14680" y="8872"/>
                </a:moveTo>
                <a:lnTo>
                  <a:pt x="14680" y="8872"/>
                </a:lnTo>
                <a:cubicBezTo>
                  <a:pt x="14689" y="8872"/>
                  <a:pt x="14696" y="8880"/>
                  <a:pt x="14696" y="8888"/>
                </a:cubicBezTo>
                <a:cubicBezTo>
                  <a:pt x="14696" y="8897"/>
                  <a:pt x="14689" y="8904"/>
                  <a:pt x="14680" y="8904"/>
                </a:cubicBezTo>
                <a:lnTo>
                  <a:pt x="14680" y="8904"/>
                </a:lnTo>
                <a:cubicBezTo>
                  <a:pt x="14671" y="8904"/>
                  <a:pt x="14664" y="8897"/>
                  <a:pt x="14664" y="8888"/>
                </a:cubicBezTo>
                <a:cubicBezTo>
                  <a:pt x="14664" y="8880"/>
                  <a:pt x="14671" y="8872"/>
                  <a:pt x="14680" y="8872"/>
                </a:cubicBezTo>
                <a:close/>
                <a:moveTo>
                  <a:pt x="14744" y="8872"/>
                </a:moveTo>
                <a:lnTo>
                  <a:pt x="14744" y="8872"/>
                </a:lnTo>
                <a:cubicBezTo>
                  <a:pt x="14753" y="8872"/>
                  <a:pt x="14760" y="8880"/>
                  <a:pt x="14760" y="8888"/>
                </a:cubicBezTo>
                <a:cubicBezTo>
                  <a:pt x="14760" y="8897"/>
                  <a:pt x="14753" y="8904"/>
                  <a:pt x="14744" y="8904"/>
                </a:cubicBezTo>
                <a:lnTo>
                  <a:pt x="14744" y="8904"/>
                </a:lnTo>
                <a:cubicBezTo>
                  <a:pt x="14735" y="8904"/>
                  <a:pt x="14728" y="8897"/>
                  <a:pt x="14728" y="8888"/>
                </a:cubicBezTo>
                <a:cubicBezTo>
                  <a:pt x="14728" y="8880"/>
                  <a:pt x="14735" y="8872"/>
                  <a:pt x="14744" y="8872"/>
                </a:cubicBezTo>
                <a:close/>
                <a:moveTo>
                  <a:pt x="14808" y="8872"/>
                </a:moveTo>
                <a:lnTo>
                  <a:pt x="14808" y="8872"/>
                </a:lnTo>
                <a:cubicBezTo>
                  <a:pt x="14817" y="8872"/>
                  <a:pt x="14824" y="8880"/>
                  <a:pt x="14824" y="8888"/>
                </a:cubicBezTo>
                <a:cubicBezTo>
                  <a:pt x="14824" y="8897"/>
                  <a:pt x="14817" y="8904"/>
                  <a:pt x="14808" y="8904"/>
                </a:cubicBezTo>
                <a:lnTo>
                  <a:pt x="14808" y="8904"/>
                </a:lnTo>
                <a:cubicBezTo>
                  <a:pt x="14799" y="8904"/>
                  <a:pt x="14792" y="8897"/>
                  <a:pt x="14792" y="8888"/>
                </a:cubicBezTo>
                <a:cubicBezTo>
                  <a:pt x="14792" y="8880"/>
                  <a:pt x="14799" y="8872"/>
                  <a:pt x="14808" y="8872"/>
                </a:cubicBezTo>
                <a:close/>
                <a:moveTo>
                  <a:pt x="14872" y="8872"/>
                </a:moveTo>
                <a:lnTo>
                  <a:pt x="14872" y="8872"/>
                </a:lnTo>
                <a:cubicBezTo>
                  <a:pt x="14881" y="8872"/>
                  <a:pt x="14888" y="8880"/>
                  <a:pt x="14888" y="8888"/>
                </a:cubicBezTo>
                <a:cubicBezTo>
                  <a:pt x="14888" y="8897"/>
                  <a:pt x="14881" y="8904"/>
                  <a:pt x="14872" y="8904"/>
                </a:cubicBezTo>
                <a:lnTo>
                  <a:pt x="14872" y="8904"/>
                </a:lnTo>
                <a:cubicBezTo>
                  <a:pt x="14863" y="8904"/>
                  <a:pt x="14856" y="8897"/>
                  <a:pt x="14856" y="8888"/>
                </a:cubicBezTo>
                <a:cubicBezTo>
                  <a:pt x="14856" y="8880"/>
                  <a:pt x="14863" y="8872"/>
                  <a:pt x="14872" y="8872"/>
                </a:cubicBezTo>
                <a:close/>
                <a:moveTo>
                  <a:pt x="14936" y="8872"/>
                </a:moveTo>
                <a:lnTo>
                  <a:pt x="14936" y="8872"/>
                </a:lnTo>
                <a:cubicBezTo>
                  <a:pt x="14945" y="8872"/>
                  <a:pt x="14952" y="8880"/>
                  <a:pt x="14952" y="8888"/>
                </a:cubicBezTo>
                <a:cubicBezTo>
                  <a:pt x="14952" y="8897"/>
                  <a:pt x="14945" y="8904"/>
                  <a:pt x="14936" y="8904"/>
                </a:cubicBezTo>
                <a:lnTo>
                  <a:pt x="14936" y="8904"/>
                </a:lnTo>
                <a:cubicBezTo>
                  <a:pt x="14927" y="8904"/>
                  <a:pt x="14920" y="8897"/>
                  <a:pt x="14920" y="8888"/>
                </a:cubicBezTo>
                <a:cubicBezTo>
                  <a:pt x="14920" y="8880"/>
                  <a:pt x="14927" y="8872"/>
                  <a:pt x="14936" y="8872"/>
                </a:cubicBezTo>
                <a:close/>
                <a:moveTo>
                  <a:pt x="15000" y="8872"/>
                </a:moveTo>
                <a:lnTo>
                  <a:pt x="15000" y="8872"/>
                </a:lnTo>
                <a:cubicBezTo>
                  <a:pt x="15009" y="8872"/>
                  <a:pt x="15016" y="8880"/>
                  <a:pt x="15016" y="8888"/>
                </a:cubicBezTo>
                <a:cubicBezTo>
                  <a:pt x="15016" y="8897"/>
                  <a:pt x="15009" y="8904"/>
                  <a:pt x="15000" y="8904"/>
                </a:cubicBezTo>
                <a:lnTo>
                  <a:pt x="15000" y="8904"/>
                </a:lnTo>
                <a:cubicBezTo>
                  <a:pt x="14991" y="8904"/>
                  <a:pt x="14984" y="8897"/>
                  <a:pt x="14984" y="8888"/>
                </a:cubicBezTo>
                <a:cubicBezTo>
                  <a:pt x="14984" y="8880"/>
                  <a:pt x="14991" y="8872"/>
                  <a:pt x="15000" y="8872"/>
                </a:cubicBezTo>
                <a:close/>
                <a:moveTo>
                  <a:pt x="15064" y="8872"/>
                </a:moveTo>
                <a:lnTo>
                  <a:pt x="15064" y="8872"/>
                </a:lnTo>
                <a:cubicBezTo>
                  <a:pt x="15073" y="8872"/>
                  <a:pt x="15080" y="8880"/>
                  <a:pt x="15080" y="8888"/>
                </a:cubicBezTo>
                <a:cubicBezTo>
                  <a:pt x="15080" y="8897"/>
                  <a:pt x="15073" y="8904"/>
                  <a:pt x="15064" y="8904"/>
                </a:cubicBezTo>
                <a:lnTo>
                  <a:pt x="15064" y="8904"/>
                </a:lnTo>
                <a:cubicBezTo>
                  <a:pt x="15055" y="8904"/>
                  <a:pt x="15048" y="8897"/>
                  <a:pt x="15048" y="8888"/>
                </a:cubicBezTo>
                <a:cubicBezTo>
                  <a:pt x="15048" y="8880"/>
                  <a:pt x="15055" y="8872"/>
                  <a:pt x="15064" y="8872"/>
                </a:cubicBezTo>
                <a:close/>
                <a:moveTo>
                  <a:pt x="15128" y="8872"/>
                </a:moveTo>
                <a:lnTo>
                  <a:pt x="15128" y="8872"/>
                </a:lnTo>
                <a:cubicBezTo>
                  <a:pt x="15137" y="8872"/>
                  <a:pt x="15144" y="8880"/>
                  <a:pt x="15144" y="8888"/>
                </a:cubicBezTo>
                <a:cubicBezTo>
                  <a:pt x="15144" y="8897"/>
                  <a:pt x="15137" y="8904"/>
                  <a:pt x="15128" y="8904"/>
                </a:cubicBezTo>
                <a:lnTo>
                  <a:pt x="15128" y="8904"/>
                </a:lnTo>
                <a:cubicBezTo>
                  <a:pt x="15119" y="8904"/>
                  <a:pt x="15112" y="8897"/>
                  <a:pt x="15112" y="8888"/>
                </a:cubicBezTo>
                <a:cubicBezTo>
                  <a:pt x="15112" y="8880"/>
                  <a:pt x="15119" y="8872"/>
                  <a:pt x="15128" y="8872"/>
                </a:cubicBezTo>
                <a:close/>
                <a:moveTo>
                  <a:pt x="15192" y="8872"/>
                </a:moveTo>
                <a:lnTo>
                  <a:pt x="15192" y="8872"/>
                </a:lnTo>
                <a:cubicBezTo>
                  <a:pt x="15201" y="8872"/>
                  <a:pt x="15208" y="8880"/>
                  <a:pt x="15208" y="8888"/>
                </a:cubicBezTo>
                <a:cubicBezTo>
                  <a:pt x="15208" y="8897"/>
                  <a:pt x="15201" y="8904"/>
                  <a:pt x="15192" y="8904"/>
                </a:cubicBezTo>
                <a:lnTo>
                  <a:pt x="15192" y="8904"/>
                </a:lnTo>
                <a:cubicBezTo>
                  <a:pt x="15183" y="8904"/>
                  <a:pt x="15176" y="8897"/>
                  <a:pt x="15176" y="8888"/>
                </a:cubicBezTo>
                <a:cubicBezTo>
                  <a:pt x="15176" y="8880"/>
                  <a:pt x="15183" y="8872"/>
                  <a:pt x="15192" y="8872"/>
                </a:cubicBezTo>
                <a:close/>
                <a:moveTo>
                  <a:pt x="15256" y="8872"/>
                </a:moveTo>
                <a:lnTo>
                  <a:pt x="15256" y="8872"/>
                </a:lnTo>
                <a:cubicBezTo>
                  <a:pt x="15265" y="8872"/>
                  <a:pt x="15272" y="8880"/>
                  <a:pt x="15272" y="8888"/>
                </a:cubicBezTo>
                <a:cubicBezTo>
                  <a:pt x="15272" y="8897"/>
                  <a:pt x="15265" y="8904"/>
                  <a:pt x="15256" y="8904"/>
                </a:cubicBezTo>
                <a:lnTo>
                  <a:pt x="15256" y="8904"/>
                </a:lnTo>
                <a:cubicBezTo>
                  <a:pt x="15247" y="8904"/>
                  <a:pt x="15240" y="8897"/>
                  <a:pt x="15240" y="8888"/>
                </a:cubicBezTo>
                <a:cubicBezTo>
                  <a:pt x="15240" y="8880"/>
                  <a:pt x="15247" y="8872"/>
                  <a:pt x="15256" y="8872"/>
                </a:cubicBezTo>
                <a:close/>
                <a:moveTo>
                  <a:pt x="15320" y="8872"/>
                </a:moveTo>
                <a:lnTo>
                  <a:pt x="15320" y="8872"/>
                </a:lnTo>
                <a:cubicBezTo>
                  <a:pt x="15329" y="8872"/>
                  <a:pt x="15336" y="8880"/>
                  <a:pt x="15336" y="8888"/>
                </a:cubicBezTo>
                <a:cubicBezTo>
                  <a:pt x="15336" y="8897"/>
                  <a:pt x="15329" y="8904"/>
                  <a:pt x="15320" y="8904"/>
                </a:cubicBezTo>
                <a:lnTo>
                  <a:pt x="15320" y="8904"/>
                </a:lnTo>
                <a:cubicBezTo>
                  <a:pt x="15311" y="8904"/>
                  <a:pt x="15304" y="8897"/>
                  <a:pt x="15304" y="8888"/>
                </a:cubicBezTo>
                <a:cubicBezTo>
                  <a:pt x="15304" y="8880"/>
                  <a:pt x="15311" y="8872"/>
                  <a:pt x="15320" y="8872"/>
                </a:cubicBezTo>
                <a:close/>
                <a:moveTo>
                  <a:pt x="15384" y="8872"/>
                </a:moveTo>
                <a:lnTo>
                  <a:pt x="15384" y="8872"/>
                </a:lnTo>
                <a:cubicBezTo>
                  <a:pt x="15393" y="8872"/>
                  <a:pt x="15400" y="8880"/>
                  <a:pt x="15400" y="8888"/>
                </a:cubicBezTo>
                <a:cubicBezTo>
                  <a:pt x="15400" y="8897"/>
                  <a:pt x="15393" y="8904"/>
                  <a:pt x="15384" y="8904"/>
                </a:cubicBezTo>
                <a:lnTo>
                  <a:pt x="15384" y="8904"/>
                </a:lnTo>
                <a:cubicBezTo>
                  <a:pt x="15375" y="8904"/>
                  <a:pt x="15368" y="8897"/>
                  <a:pt x="15368" y="8888"/>
                </a:cubicBezTo>
                <a:cubicBezTo>
                  <a:pt x="15368" y="8880"/>
                  <a:pt x="15375" y="8872"/>
                  <a:pt x="15384" y="8872"/>
                </a:cubicBezTo>
                <a:close/>
                <a:moveTo>
                  <a:pt x="15448" y="8872"/>
                </a:moveTo>
                <a:lnTo>
                  <a:pt x="15448" y="8872"/>
                </a:lnTo>
                <a:cubicBezTo>
                  <a:pt x="15457" y="8872"/>
                  <a:pt x="15464" y="8880"/>
                  <a:pt x="15464" y="8888"/>
                </a:cubicBezTo>
                <a:cubicBezTo>
                  <a:pt x="15464" y="8897"/>
                  <a:pt x="15457" y="8904"/>
                  <a:pt x="15448" y="8904"/>
                </a:cubicBezTo>
                <a:lnTo>
                  <a:pt x="15448" y="8904"/>
                </a:lnTo>
                <a:cubicBezTo>
                  <a:pt x="15439" y="8904"/>
                  <a:pt x="15432" y="8897"/>
                  <a:pt x="15432" y="8888"/>
                </a:cubicBezTo>
                <a:cubicBezTo>
                  <a:pt x="15432" y="8880"/>
                  <a:pt x="15439" y="8872"/>
                  <a:pt x="15448" y="8872"/>
                </a:cubicBezTo>
                <a:close/>
                <a:moveTo>
                  <a:pt x="15512" y="8872"/>
                </a:moveTo>
                <a:lnTo>
                  <a:pt x="15512" y="8872"/>
                </a:lnTo>
                <a:cubicBezTo>
                  <a:pt x="15521" y="8872"/>
                  <a:pt x="15528" y="8880"/>
                  <a:pt x="15528" y="8888"/>
                </a:cubicBezTo>
                <a:cubicBezTo>
                  <a:pt x="15528" y="8897"/>
                  <a:pt x="15521" y="8904"/>
                  <a:pt x="15512" y="8904"/>
                </a:cubicBezTo>
                <a:lnTo>
                  <a:pt x="15512" y="8904"/>
                </a:lnTo>
                <a:cubicBezTo>
                  <a:pt x="15503" y="8904"/>
                  <a:pt x="15496" y="8897"/>
                  <a:pt x="15496" y="8888"/>
                </a:cubicBezTo>
                <a:cubicBezTo>
                  <a:pt x="15496" y="8880"/>
                  <a:pt x="15503" y="8872"/>
                  <a:pt x="15512" y="8872"/>
                </a:cubicBezTo>
                <a:close/>
                <a:moveTo>
                  <a:pt x="15576" y="8872"/>
                </a:moveTo>
                <a:lnTo>
                  <a:pt x="15576" y="8872"/>
                </a:lnTo>
                <a:cubicBezTo>
                  <a:pt x="15585" y="8872"/>
                  <a:pt x="15592" y="8880"/>
                  <a:pt x="15592" y="8888"/>
                </a:cubicBezTo>
                <a:cubicBezTo>
                  <a:pt x="15592" y="8897"/>
                  <a:pt x="15585" y="8904"/>
                  <a:pt x="15576" y="8904"/>
                </a:cubicBezTo>
                <a:lnTo>
                  <a:pt x="15576" y="8904"/>
                </a:lnTo>
                <a:cubicBezTo>
                  <a:pt x="15567" y="8904"/>
                  <a:pt x="15560" y="8897"/>
                  <a:pt x="15560" y="8888"/>
                </a:cubicBezTo>
                <a:cubicBezTo>
                  <a:pt x="15560" y="8880"/>
                  <a:pt x="15567" y="8872"/>
                  <a:pt x="15576" y="8872"/>
                </a:cubicBezTo>
                <a:close/>
                <a:moveTo>
                  <a:pt x="15640" y="8872"/>
                </a:moveTo>
                <a:lnTo>
                  <a:pt x="15640" y="8872"/>
                </a:lnTo>
                <a:cubicBezTo>
                  <a:pt x="15649" y="8872"/>
                  <a:pt x="15656" y="8880"/>
                  <a:pt x="15656" y="8888"/>
                </a:cubicBezTo>
                <a:cubicBezTo>
                  <a:pt x="15656" y="8897"/>
                  <a:pt x="15649" y="8904"/>
                  <a:pt x="15640" y="8904"/>
                </a:cubicBezTo>
                <a:lnTo>
                  <a:pt x="15640" y="8904"/>
                </a:lnTo>
                <a:cubicBezTo>
                  <a:pt x="15631" y="8904"/>
                  <a:pt x="15624" y="8897"/>
                  <a:pt x="15624" y="8888"/>
                </a:cubicBezTo>
                <a:cubicBezTo>
                  <a:pt x="15624" y="8880"/>
                  <a:pt x="15631" y="8872"/>
                  <a:pt x="15640" y="8872"/>
                </a:cubicBezTo>
                <a:close/>
                <a:moveTo>
                  <a:pt x="16" y="7396"/>
                </a:moveTo>
                <a:lnTo>
                  <a:pt x="17" y="7396"/>
                </a:lnTo>
                <a:cubicBezTo>
                  <a:pt x="25" y="7396"/>
                  <a:pt x="33" y="7404"/>
                  <a:pt x="33" y="7412"/>
                </a:cubicBezTo>
                <a:cubicBezTo>
                  <a:pt x="33" y="7421"/>
                  <a:pt x="25" y="7428"/>
                  <a:pt x="17" y="7428"/>
                </a:cubicBezTo>
                <a:lnTo>
                  <a:pt x="16" y="7428"/>
                </a:lnTo>
                <a:cubicBezTo>
                  <a:pt x="8" y="7428"/>
                  <a:pt x="0" y="7421"/>
                  <a:pt x="0" y="7412"/>
                </a:cubicBezTo>
                <a:cubicBezTo>
                  <a:pt x="0" y="7404"/>
                  <a:pt x="8" y="7396"/>
                  <a:pt x="16" y="7396"/>
                </a:cubicBezTo>
                <a:close/>
                <a:moveTo>
                  <a:pt x="81" y="7396"/>
                </a:moveTo>
                <a:lnTo>
                  <a:pt x="81" y="7396"/>
                </a:lnTo>
                <a:cubicBezTo>
                  <a:pt x="89" y="7396"/>
                  <a:pt x="97" y="7404"/>
                  <a:pt x="97" y="7412"/>
                </a:cubicBezTo>
                <a:cubicBezTo>
                  <a:pt x="97" y="7421"/>
                  <a:pt x="89" y="7428"/>
                  <a:pt x="81" y="7428"/>
                </a:cubicBezTo>
                <a:lnTo>
                  <a:pt x="81" y="7428"/>
                </a:lnTo>
                <a:cubicBezTo>
                  <a:pt x="72" y="7428"/>
                  <a:pt x="65" y="7421"/>
                  <a:pt x="65" y="7412"/>
                </a:cubicBezTo>
                <a:cubicBezTo>
                  <a:pt x="65" y="7404"/>
                  <a:pt x="72" y="7396"/>
                  <a:pt x="81" y="7396"/>
                </a:cubicBezTo>
                <a:close/>
                <a:moveTo>
                  <a:pt x="145" y="7396"/>
                </a:moveTo>
                <a:lnTo>
                  <a:pt x="145" y="7396"/>
                </a:lnTo>
                <a:cubicBezTo>
                  <a:pt x="153" y="7396"/>
                  <a:pt x="161" y="7404"/>
                  <a:pt x="161" y="7412"/>
                </a:cubicBezTo>
                <a:cubicBezTo>
                  <a:pt x="161" y="7421"/>
                  <a:pt x="153" y="7428"/>
                  <a:pt x="145" y="7428"/>
                </a:cubicBezTo>
                <a:lnTo>
                  <a:pt x="145" y="7428"/>
                </a:lnTo>
                <a:cubicBezTo>
                  <a:pt x="136" y="7428"/>
                  <a:pt x="129" y="7421"/>
                  <a:pt x="129" y="7412"/>
                </a:cubicBezTo>
                <a:cubicBezTo>
                  <a:pt x="129" y="7404"/>
                  <a:pt x="136" y="7396"/>
                  <a:pt x="145" y="7396"/>
                </a:cubicBezTo>
                <a:close/>
                <a:moveTo>
                  <a:pt x="209" y="7396"/>
                </a:moveTo>
                <a:lnTo>
                  <a:pt x="209" y="7396"/>
                </a:lnTo>
                <a:cubicBezTo>
                  <a:pt x="217" y="7396"/>
                  <a:pt x="225" y="7404"/>
                  <a:pt x="225" y="7412"/>
                </a:cubicBezTo>
                <a:cubicBezTo>
                  <a:pt x="225" y="7421"/>
                  <a:pt x="217" y="7428"/>
                  <a:pt x="209" y="7428"/>
                </a:cubicBezTo>
                <a:lnTo>
                  <a:pt x="209" y="7428"/>
                </a:lnTo>
                <a:cubicBezTo>
                  <a:pt x="200" y="7428"/>
                  <a:pt x="193" y="7421"/>
                  <a:pt x="193" y="7412"/>
                </a:cubicBezTo>
                <a:cubicBezTo>
                  <a:pt x="193" y="7404"/>
                  <a:pt x="200" y="7396"/>
                  <a:pt x="209" y="7396"/>
                </a:cubicBezTo>
                <a:close/>
                <a:moveTo>
                  <a:pt x="273" y="7396"/>
                </a:moveTo>
                <a:lnTo>
                  <a:pt x="273" y="7396"/>
                </a:lnTo>
                <a:cubicBezTo>
                  <a:pt x="281" y="7396"/>
                  <a:pt x="289" y="7404"/>
                  <a:pt x="289" y="7412"/>
                </a:cubicBezTo>
                <a:cubicBezTo>
                  <a:pt x="289" y="7421"/>
                  <a:pt x="281" y="7428"/>
                  <a:pt x="273" y="7428"/>
                </a:cubicBezTo>
                <a:lnTo>
                  <a:pt x="273" y="7428"/>
                </a:lnTo>
                <a:cubicBezTo>
                  <a:pt x="264" y="7428"/>
                  <a:pt x="257" y="7421"/>
                  <a:pt x="257" y="7412"/>
                </a:cubicBezTo>
                <a:cubicBezTo>
                  <a:pt x="257" y="7404"/>
                  <a:pt x="264" y="7396"/>
                  <a:pt x="273" y="7396"/>
                </a:cubicBezTo>
                <a:close/>
                <a:moveTo>
                  <a:pt x="337" y="7396"/>
                </a:moveTo>
                <a:lnTo>
                  <a:pt x="337" y="7396"/>
                </a:lnTo>
                <a:cubicBezTo>
                  <a:pt x="345" y="7396"/>
                  <a:pt x="353" y="7404"/>
                  <a:pt x="353" y="7412"/>
                </a:cubicBezTo>
                <a:cubicBezTo>
                  <a:pt x="353" y="7421"/>
                  <a:pt x="345" y="7428"/>
                  <a:pt x="337" y="7428"/>
                </a:cubicBezTo>
                <a:lnTo>
                  <a:pt x="337" y="7428"/>
                </a:lnTo>
                <a:cubicBezTo>
                  <a:pt x="328" y="7428"/>
                  <a:pt x="321" y="7421"/>
                  <a:pt x="321" y="7412"/>
                </a:cubicBezTo>
                <a:cubicBezTo>
                  <a:pt x="321" y="7404"/>
                  <a:pt x="328" y="7396"/>
                  <a:pt x="337" y="7396"/>
                </a:cubicBezTo>
                <a:close/>
                <a:moveTo>
                  <a:pt x="401" y="7396"/>
                </a:moveTo>
                <a:lnTo>
                  <a:pt x="401" y="7396"/>
                </a:lnTo>
                <a:cubicBezTo>
                  <a:pt x="410" y="7396"/>
                  <a:pt x="417" y="7404"/>
                  <a:pt x="417" y="7412"/>
                </a:cubicBezTo>
                <a:cubicBezTo>
                  <a:pt x="417" y="7421"/>
                  <a:pt x="410" y="7428"/>
                  <a:pt x="401" y="7428"/>
                </a:cubicBezTo>
                <a:lnTo>
                  <a:pt x="401" y="7428"/>
                </a:lnTo>
                <a:cubicBezTo>
                  <a:pt x="392" y="7428"/>
                  <a:pt x="385" y="7421"/>
                  <a:pt x="385" y="7412"/>
                </a:cubicBezTo>
                <a:cubicBezTo>
                  <a:pt x="385" y="7404"/>
                  <a:pt x="392" y="7396"/>
                  <a:pt x="401" y="7396"/>
                </a:cubicBezTo>
                <a:close/>
                <a:moveTo>
                  <a:pt x="465" y="7396"/>
                </a:moveTo>
                <a:lnTo>
                  <a:pt x="465" y="7396"/>
                </a:lnTo>
                <a:cubicBezTo>
                  <a:pt x="474" y="7396"/>
                  <a:pt x="481" y="7404"/>
                  <a:pt x="481" y="7412"/>
                </a:cubicBezTo>
                <a:cubicBezTo>
                  <a:pt x="481" y="7421"/>
                  <a:pt x="474" y="7428"/>
                  <a:pt x="465" y="7428"/>
                </a:cubicBezTo>
                <a:lnTo>
                  <a:pt x="465" y="7428"/>
                </a:lnTo>
                <a:cubicBezTo>
                  <a:pt x="456" y="7428"/>
                  <a:pt x="449" y="7421"/>
                  <a:pt x="449" y="7412"/>
                </a:cubicBezTo>
                <a:cubicBezTo>
                  <a:pt x="449" y="7404"/>
                  <a:pt x="456" y="7396"/>
                  <a:pt x="465" y="7396"/>
                </a:cubicBezTo>
                <a:close/>
                <a:moveTo>
                  <a:pt x="529" y="7396"/>
                </a:moveTo>
                <a:lnTo>
                  <a:pt x="529" y="7396"/>
                </a:lnTo>
                <a:cubicBezTo>
                  <a:pt x="538" y="7396"/>
                  <a:pt x="545" y="7404"/>
                  <a:pt x="545" y="7412"/>
                </a:cubicBezTo>
                <a:cubicBezTo>
                  <a:pt x="545" y="7421"/>
                  <a:pt x="538" y="7428"/>
                  <a:pt x="529" y="7428"/>
                </a:cubicBezTo>
                <a:lnTo>
                  <a:pt x="529" y="7428"/>
                </a:lnTo>
                <a:cubicBezTo>
                  <a:pt x="520" y="7428"/>
                  <a:pt x="513" y="7421"/>
                  <a:pt x="513" y="7412"/>
                </a:cubicBezTo>
                <a:cubicBezTo>
                  <a:pt x="513" y="7404"/>
                  <a:pt x="520" y="7396"/>
                  <a:pt x="529" y="7396"/>
                </a:cubicBezTo>
                <a:close/>
                <a:moveTo>
                  <a:pt x="593" y="7396"/>
                </a:moveTo>
                <a:lnTo>
                  <a:pt x="593" y="7396"/>
                </a:lnTo>
                <a:cubicBezTo>
                  <a:pt x="602" y="7396"/>
                  <a:pt x="609" y="7404"/>
                  <a:pt x="609" y="7412"/>
                </a:cubicBezTo>
                <a:cubicBezTo>
                  <a:pt x="609" y="7421"/>
                  <a:pt x="602" y="7428"/>
                  <a:pt x="593" y="7428"/>
                </a:cubicBezTo>
                <a:lnTo>
                  <a:pt x="593" y="7428"/>
                </a:lnTo>
                <a:cubicBezTo>
                  <a:pt x="584" y="7428"/>
                  <a:pt x="577" y="7421"/>
                  <a:pt x="577" y="7412"/>
                </a:cubicBezTo>
                <a:cubicBezTo>
                  <a:pt x="577" y="7404"/>
                  <a:pt x="584" y="7396"/>
                  <a:pt x="593" y="7396"/>
                </a:cubicBezTo>
                <a:close/>
                <a:moveTo>
                  <a:pt x="657" y="7396"/>
                </a:moveTo>
                <a:lnTo>
                  <a:pt x="657" y="7396"/>
                </a:lnTo>
                <a:cubicBezTo>
                  <a:pt x="666" y="7396"/>
                  <a:pt x="673" y="7404"/>
                  <a:pt x="673" y="7412"/>
                </a:cubicBezTo>
                <a:cubicBezTo>
                  <a:pt x="673" y="7421"/>
                  <a:pt x="666" y="7428"/>
                  <a:pt x="657" y="7428"/>
                </a:cubicBezTo>
                <a:lnTo>
                  <a:pt x="657" y="7428"/>
                </a:lnTo>
                <a:cubicBezTo>
                  <a:pt x="648" y="7428"/>
                  <a:pt x="641" y="7421"/>
                  <a:pt x="641" y="7412"/>
                </a:cubicBezTo>
                <a:cubicBezTo>
                  <a:pt x="641" y="7404"/>
                  <a:pt x="648" y="7396"/>
                  <a:pt x="657" y="7396"/>
                </a:cubicBezTo>
                <a:close/>
                <a:moveTo>
                  <a:pt x="721" y="7396"/>
                </a:moveTo>
                <a:lnTo>
                  <a:pt x="721" y="7396"/>
                </a:lnTo>
                <a:cubicBezTo>
                  <a:pt x="730" y="7396"/>
                  <a:pt x="737" y="7404"/>
                  <a:pt x="737" y="7412"/>
                </a:cubicBezTo>
                <a:cubicBezTo>
                  <a:pt x="737" y="7421"/>
                  <a:pt x="730" y="7428"/>
                  <a:pt x="721" y="7428"/>
                </a:cubicBezTo>
                <a:lnTo>
                  <a:pt x="721" y="7428"/>
                </a:lnTo>
                <a:cubicBezTo>
                  <a:pt x="712" y="7428"/>
                  <a:pt x="705" y="7421"/>
                  <a:pt x="705" y="7412"/>
                </a:cubicBezTo>
                <a:cubicBezTo>
                  <a:pt x="705" y="7404"/>
                  <a:pt x="712" y="7396"/>
                  <a:pt x="721" y="7396"/>
                </a:cubicBezTo>
                <a:close/>
                <a:moveTo>
                  <a:pt x="785" y="7396"/>
                </a:moveTo>
                <a:lnTo>
                  <a:pt x="785" y="7396"/>
                </a:lnTo>
                <a:cubicBezTo>
                  <a:pt x="794" y="7396"/>
                  <a:pt x="801" y="7404"/>
                  <a:pt x="801" y="7412"/>
                </a:cubicBezTo>
                <a:cubicBezTo>
                  <a:pt x="801" y="7421"/>
                  <a:pt x="794" y="7428"/>
                  <a:pt x="785" y="7428"/>
                </a:cubicBezTo>
                <a:lnTo>
                  <a:pt x="785" y="7428"/>
                </a:lnTo>
                <a:cubicBezTo>
                  <a:pt x="776" y="7428"/>
                  <a:pt x="769" y="7421"/>
                  <a:pt x="769" y="7412"/>
                </a:cubicBezTo>
                <a:cubicBezTo>
                  <a:pt x="769" y="7404"/>
                  <a:pt x="776" y="7396"/>
                  <a:pt x="785" y="7396"/>
                </a:cubicBezTo>
                <a:close/>
                <a:moveTo>
                  <a:pt x="849" y="7396"/>
                </a:moveTo>
                <a:lnTo>
                  <a:pt x="849" y="7396"/>
                </a:lnTo>
                <a:cubicBezTo>
                  <a:pt x="858" y="7396"/>
                  <a:pt x="865" y="7404"/>
                  <a:pt x="865" y="7412"/>
                </a:cubicBezTo>
                <a:cubicBezTo>
                  <a:pt x="865" y="7421"/>
                  <a:pt x="858" y="7428"/>
                  <a:pt x="849" y="7428"/>
                </a:cubicBezTo>
                <a:lnTo>
                  <a:pt x="849" y="7428"/>
                </a:lnTo>
                <a:cubicBezTo>
                  <a:pt x="840" y="7428"/>
                  <a:pt x="833" y="7421"/>
                  <a:pt x="833" y="7412"/>
                </a:cubicBezTo>
                <a:cubicBezTo>
                  <a:pt x="833" y="7404"/>
                  <a:pt x="840" y="7396"/>
                  <a:pt x="849" y="7396"/>
                </a:cubicBezTo>
                <a:close/>
                <a:moveTo>
                  <a:pt x="913" y="7396"/>
                </a:moveTo>
                <a:lnTo>
                  <a:pt x="913" y="7396"/>
                </a:lnTo>
                <a:cubicBezTo>
                  <a:pt x="922" y="7396"/>
                  <a:pt x="929" y="7404"/>
                  <a:pt x="929" y="7412"/>
                </a:cubicBezTo>
                <a:cubicBezTo>
                  <a:pt x="929" y="7421"/>
                  <a:pt x="922" y="7428"/>
                  <a:pt x="913" y="7428"/>
                </a:cubicBezTo>
                <a:lnTo>
                  <a:pt x="913" y="7428"/>
                </a:lnTo>
                <a:cubicBezTo>
                  <a:pt x="904" y="7428"/>
                  <a:pt x="897" y="7421"/>
                  <a:pt x="897" y="7412"/>
                </a:cubicBezTo>
                <a:cubicBezTo>
                  <a:pt x="897" y="7404"/>
                  <a:pt x="904" y="7396"/>
                  <a:pt x="913" y="7396"/>
                </a:cubicBezTo>
                <a:close/>
                <a:moveTo>
                  <a:pt x="977" y="7396"/>
                </a:moveTo>
                <a:lnTo>
                  <a:pt x="977" y="7396"/>
                </a:lnTo>
                <a:cubicBezTo>
                  <a:pt x="986" y="7396"/>
                  <a:pt x="993" y="7404"/>
                  <a:pt x="993" y="7412"/>
                </a:cubicBezTo>
                <a:cubicBezTo>
                  <a:pt x="993" y="7421"/>
                  <a:pt x="986" y="7428"/>
                  <a:pt x="977" y="7428"/>
                </a:cubicBezTo>
                <a:lnTo>
                  <a:pt x="977" y="7428"/>
                </a:lnTo>
                <a:cubicBezTo>
                  <a:pt x="968" y="7428"/>
                  <a:pt x="961" y="7421"/>
                  <a:pt x="961" y="7412"/>
                </a:cubicBezTo>
                <a:cubicBezTo>
                  <a:pt x="961" y="7404"/>
                  <a:pt x="968" y="7396"/>
                  <a:pt x="977" y="7396"/>
                </a:cubicBezTo>
                <a:close/>
                <a:moveTo>
                  <a:pt x="1041" y="7396"/>
                </a:moveTo>
                <a:lnTo>
                  <a:pt x="1041" y="7396"/>
                </a:lnTo>
                <a:cubicBezTo>
                  <a:pt x="1050" y="7396"/>
                  <a:pt x="1057" y="7404"/>
                  <a:pt x="1057" y="7412"/>
                </a:cubicBezTo>
                <a:cubicBezTo>
                  <a:pt x="1057" y="7421"/>
                  <a:pt x="1050" y="7428"/>
                  <a:pt x="1041" y="7428"/>
                </a:cubicBezTo>
                <a:lnTo>
                  <a:pt x="1041" y="7428"/>
                </a:lnTo>
                <a:cubicBezTo>
                  <a:pt x="1032" y="7428"/>
                  <a:pt x="1025" y="7421"/>
                  <a:pt x="1025" y="7412"/>
                </a:cubicBezTo>
                <a:cubicBezTo>
                  <a:pt x="1025" y="7404"/>
                  <a:pt x="1032" y="7396"/>
                  <a:pt x="1041" y="7396"/>
                </a:cubicBezTo>
                <a:close/>
                <a:moveTo>
                  <a:pt x="1105" y="7396"/>
                </a:moveTo>
                <a:lnTo>
                  <a:pt x="1105" y="7396"/>
                </a:lnTo>
                <a:cubicBezTo>
                  <a:pt x="1114" y="7396"/>
                  <a:pt x="1121" y="7404"/>
                  <a:pt x="1121" y="7412"/>
                </a:cubicBezTo>
                <a:cubicBezTo>
                  <a:pt x="1121" y="7421"/>
                  <a:pt x="1114" y="7428"/>
                  <a:pt x="1105" y="7428"/>
                </a:cubicBezTo>
                <a:lnTo>
                  <a:pt x="1105" y="7428"/>
                </a:lnTo>
                <a:cubicBezTo>
                  <a:pt x="1096" y="7428"/>
                  <a:pt x="1089" y="7421"/>
                  <a:pt x="1089" y="7412"/>
                </a:cubicBezTo>
                <a:cubicBezTo>
                  <a:pt x="1089" y="7404"/>
                  <a:pt x="1096" y="7396"/>
                  <a:pt x="1105" y="7396"/>
                </a:cubicBezTo>
                <a:close/>
                <a:moveTo>
                  <a:pt x="1169" y="7396"/>
                </a:moveTo>
                <a:lnTo>
                  <a:pt x="1169" y="7396"/>
                </a:lnTo>
                <a:cubicBezTo>
                  <a:pt x="1178" y="7396"/>
                  <a:pt x="1185" y="7404"/>
                  <a:pt x="1185" y="7412"/>
                </a:cubicBezTo>
                <a:cubicBezTo>
                  <a:pt x="1185" y="7421"/>
                  <a:pt x="1178" y="7428"/>
                  <a:pt x="1169" y="7428"/>
                </a:cubicBezTo>
                <a:lnTo>
                  <a:pt x="1169" y="7428"/>
                </a:lnTo>
                <a:cubicBezTo>
                  <a:pt x="1160" y="7428"/>
                  <a:pt x="1153" y="7421"/>
                  <a:pt x="1153" y="7412"/>
                </a:cubicBezTo>
                <a:cubicBezTo>
                  <a:pt x="1153" y="7404"/>
                  <a:pt x="1160" y="7396"/>
                  <a:pt x="1169" y="7396"/>
                </a:cubicBezTo>
                <a:close/>
                <a:moveTo>
                  <a:pt x="1233" y="7396"/>
                </a:moveTo>
                <a:lnTo>
                  <a:pt x="1233" y="7396"/>
                </a:lnTo>
                <a:cubicBezTo>
                  <a:pt x="1242" y="7396"/>
                  <a:pt x="1249" y="7404"/>
                  <a:pt x="1249" y="7412"/>
                </a:cubicBezTo>
                <a:cubicBezTo>
                  <a:pt x="1249" y="7421"/>
                  <a:pt x="1242" y="7428"/>
                  <a:pt x="1233" y="7428"/>
                </a:cubicBezTo>
                <a:lnTo>
                  <a:pt x="1233" y="7428"/>
                </a:lnTo>
                <a:cubicBezTo>
                  <a:pt x="1224" y="7428"/>
                  <a:pt x="1217" y="7421"/>
                  <a:pt x="1217" y="7412"/>
                </a:cubicBezTo>
                <a:cubicBezTo>
                  <a:pt x="1217" y="7404"/>
                  <a:pt x="1224" y="7396"/>
                  <a:pt x="1233" y="7396"/>
                </a:cubicBezTo>
                <a:close/>
                <a:moveTo>
                  <a:pt x="1297" y="7396"/>
                </a:moveTo>
                <a:lnTo>
                  <a:pt x="1297" y="7396"/>
                </a:lnTo>
                <a:cubicBezTo>
                  <a:pt x="1306" y="7396"/>
                  <a:pt x="1313" y="7404"/>
                  <a:pt x="1313" y="7412"/>
                </a:cubicBezTo>
                <a:cubicBezTo>
                  <a:pt x="1313" y="7421"/>
                  <a:pt x="1306" y="7428"/>
                  <a:pt x="1297" y="7428"/>
                </a:cubicBezTo>
                <a:lnTo>
                  <a:pt x="1297" y="7428"/>
                </a:lnTo>
                <a:cubicBezTo>
                  <a:pt x="1288" y="7428"/>
                  <a:pt x="1281" y="7421"/>
                  <a:pt x="1281" y="7412"/>
                </a:cubicBezTo>
                <a:cubicBezTo>
                  <a:pt x="1281" y="7404"/>
                  <a:pt x="1288" y="7396"/>
                  <a:pt x="1297" y="7396"/>
                </a:cubicBezTo>
                <a:close/>
                <a:moveTo>
                  <a:pt x="1361" y="7396"/>
                </a:moveTo>
                <a:lnTo>
                  <a:pt x="1361" y="7396"/>
                </a:lnTo>
                <a:cubicBezTo>
                  <a:pt x="1370" y="7396"/>
                  <a:pt x="1377" y="7404"/>
                  <a:pt x="1377" y="7412"/>
                </a:cubicBezTo>
                <a:cubicBezTo>
                  <a:pt x="1377" y="7421"/>
                  <a:pt x="1370" y="7428"/>
                  <a:pt x="1361" y="7428"/>
                </a:cubicBezTo>
                <a:lnTo>
                  <a:pt x="1361" y="7428"/>
                </a:lnTo>
                <a:cubicBezTo>
                  <a:pt x="1352" y="7428"/>
                  <a:pt x="1345" y="7421"/>
                  <a:pt x="1345" y="7412"/>
                </a:cubicBezTo>
                <a:cubicBezTo>
                  <a:pt x="1345" y="7404"/>
                  <a:pt x="1352" y="7396"/>
                  <a:pt x="1361" y="7396"/>
                </a:cubicBezTo>
                <a:close/>
                <a:moveTo>
                  <a:pt x="1425" y="7396"/>
                </a:moveTo>
                <a:lnTo>
                  <a:pt x="1425" y="7396"/>
                </a:lnTo>
                <a:cubicBezTo>
                  <a:pt x="1434" y="7396"/>
                  <a:pt x="1441" y="7404"/>
                  <a:pt x="1441" y="7412"/>
                </a:cubicBezTo>
                <a:cubicBezTo>
                  <a:pt x="1441" y="7421"/>
                  <a:pt x="1434" y="7428"/>
                  <a:pt x="1425" y="7428"/>
                </a:cubicBezTo>
                <a:lnTo>
                  <a:pt x="1425" y="7428"/>
                </a:lnTo>
                <a:cubicBezTo>
                  <a:pt x="1416" y="7428"/>
                  <a:pt x="1409" y="7421"/>
                  <a:pt x="1409" y="7412"/>
                </a:cubicBezTo>
                <a:cubicBezTo>
                  <a:pt x="1409" y="7404"/>
                  <a:pt x="1416" y="7396"/>
                  <a:pt x="1425" y="7396"/>
                </a:cubicBezTo>
                <a:close/>
                <a:moveTo>
                  <a:pt x="1489" y="7396"/>
                </a:moveTo>
                <a:lnTo>
                  <a:pt x="1489" y="7396"/>
                </a:lnTo>
                <a:cubicBezTo>
                  <a:pt x="1498" y="7396"/>
                  <a:pt x="1505" y="7404"/>
                  <a:pt x="1505" y="7412"/>
                </a:cubicBezTo>
                <a:cubicBezTo>
                  <a:pt x="1505" y="7421"/>
                  <a:pt x="1498" y="7428"/>
                  <a:pt x="1489" y="7428"/>
                </a:cubicBezTo>
                <a:lnTo>
                  <a:pt x="1489" y="7428"/>
                </a:lnTo>
                <a:cubicBezTo>
                  <a:pt x="1480" y="7428"/>
                  <a:pt x="1473" y="7421"/>
                  <a:pt x="1473" y="7412"/>
                </a:cubicBezTo>
                <a:cubicBezTo>
                  <a:pt x="1473" y="7404"/>
                  <a:pt x="1480" y="7396"/>
                  <a:pt x="1489" y="7396"/>
                </a:cubicBezTo>
                <a:close/>
                <a:moveTo>
                  <a:pt x="1553" y="7396"/>
                </a:moveTo>
                <a:lnTo>
                  <a:pt x="1553" y="7396"/>
                </a:lnTo>
                <a:cubicBezTo>
                  <a:pt x="1562" y="7396"/>
                  <a:pt x="1569" y="7404"/>
                  <a:pt x="1569" y="7412"/>
                </a:cubicBezTo>
                <a:cubicBezTo>
                  <a:pt x="1569" y="7421"/>
                  <a:pt x="1562" y="7428"/>
                  <a:pt x="1553" y="7428"/>
                </a:cubicBezTo>
                <a:lnTo>
                  <a:pt x="1553" y="7428"/>
                </a:lnTo>
                <a:cubicBezTo>
                  <a:pt x="1544" y="7428"/>
                  <a:pt x="1537" y="7421"/>
                  <a:pt x="1537" y="7412"/>
                </a:cubicBezTo>
                <a:cubicBezTo>
                  <a:pt x="1537" y="7404"/>
                  <a:pt x="1544" y="7396"/>
                  <a:pt x="1553" y="7396"/>
                </a:cubicBezTo>
                <a:close/>
                <a:moveTo>
                  <a:pt x="1617" y="7396"/>
                </a:moveTo>
                <a:lnTo>
                  <a:pt x="1617" y="7396"/>
                </a:lnTo>
                <a:cubicBezTo>
                  <a:pt x="1626" y="7396"/>
                  <a:pt x="1633" y="7404"/>
                  <a:pt x="1633" y="7412"/>
                </a:cubicBezTo>
                <a:cubicBezTo>
                  <a:pt x="1633" y="7421"/>
                  <a:pt x="1626" y="7428"/>
                  <a:pt x="1617" y="7428"/>
                </a:cubicBezTo>
                <a:lnTo>
                  <a:pt x="1617" y="7428"/>
                </a:lnTo>
                <a:cubicBezTo>
                  <a:pt x="1608" y="7428"/>
                  <a:pt x="1601" y="7421"/>
                  <a:pt x="1601" y="7412"/>
                </a:cubicBezTo>
                <a:cubicBezTo>
                  <a:pt x="1601" y="7404"/>
                  <a:pt x="1608" y="7396"/>
                  <a:pt x="1617" y="7396"/>
                </a:cubicBezTo>
                <a:close/>
                <a:moveTo>
                  <a:pt x="1681" y="7396"/>
                </a:moveTo>
                <a:lnTo>
                  <a:pt x="1681" y="7396"/>
                </a:lnTo>
                <a:cubicBezTo>
                  <a:pt x="1690" y="7396"/>
                  <a:pt x="1697" y="7404"/>
                  <a:pt x="1697" y="7412"/>
                </a:cubicBezTo>
                <a:cubicBezTo>
                  <a:pt x="1697" y="7421"/>
                  <a:pt x="1690" y="7428"/>
                  <a:pt x="1681" y="7428"/>
                </a:cubicBezTo>
                <a:lnTo>
                  <a:pt x="1681" y="7428"/>
                </a:lnTo>
                <a:cubicBezTo>
                  <a:pt x="1672" y="7428"/>
                  <a:pt x="1665" y="7421"/>
                  <a:pt x="1665" y="7412"/>
                </a:cubicBezTo>
                <a:cubicBezTo>
                  <a:pt x="1665" y="7404"/>
                  <a:pt x="1672" y="7396"/>
                  <a:pt x="1681" y="7396"/>
                </a:cubicBezTo>
                <a:close/>
                <a:moveTo>
                  <a:pt x="1745" y="7396"/>
                </a:moveTo>
                <a:lnTo>
                  <a:pt x="1745" y="7396"/>
                </a:lnTo>
                <a:cubicBezTo>
                  <a:pt x="1754" y="7396"/>
                  <a:pt x="1761" y="7404"/>
                  <a:pt x="1761" y="7412"/>
                </a:cubicBezTo>
                <a:cubicBezTo>
                  <a:pt x="1761" y="7421"/>
                  <a:pt x="1754" y="7428"/>
                  <a:pt x="1745" y="7428"/>
                </a:cubicBezTo>
                <a:lnTo>
                  <a:pt x="1745" y="7428"/>
                </a:lnTo>
                <a:cubicBezTo>
                  <a:pt x="1736" y="7428"/>
                  <a:pt x="1729" y="7421"/>
                  <a:pt x="1729" y="7412"/>
                </a:cubicBezTo>
                <a:cubicBezTo>
                  <a:pt x="1729" y="7404"/>
                  <a:pt x="1736" y="7396"/>
                  <a:pt x="1745" y="7396"/>
                </a:cubicBezTo>
                <a:close/>
                <a:moveTo>
                  <a:pt x="1809" y="7396"/>
                </a:moveTo>
                <a:lnTo>
                  <a:pt x="1809" y="7396"/>
                </a:lnTo>
                <a:cubicBezTo>
                  <a:pt x="1818" y="7396"/>
                  <a:pt x="1825" y="7404"/>
                  <a:pt x="1825" y="7412"/>
                </a:cubicBezTo>
                <a:cubicBezTo>
                  <a:pt x="1825" y="7421"/>
                  <a:pt x="1818" y="7428"/>
                  <a:pt x="1809" y="7428"/>
                </a:cubicBezTo>
                <a:lnTo>
                  <a:pt x="1809" y="7428"/>
                </a:lnTo>
                <a:cubicBezTo>
                  <a:pt x="1801" y="7428"/>
                  <a:pt x="1793" y="7421"/>
                  <a:pt x="1793" y="7412"/>
                </a:cubicBezTo>
                <a:cubicBezTo>
                  <a:pt x="1793" y="7404"/>
                  <a:pt x="1801" y="7396"/>
                  <a:pt x="1809" y="7396"/>
                </a:cubicBezTo>
                <a:close/>
                <a:moveTo>
                  <a:pt x="1873" y="7396"/>
                </a:moveTo>
                <a:lnTo>
                  <a:pt x="1873" y="7396"/>
                </a:lnTo>
                <a:cubicBezTo>
                  <a:pt x="1882" y="7396"/>
                  <a:pt x="1889" y="7404"/>
                  <a:pt x="1889" y="7412"/>
                </a:cubicBezTo>
                <a:cubicBezTo>
                  <a:pt x="1889" y="7421"/>
                  <a:pt x="1882" y="7428"/>
                  <a:pt x="1873" y="7428"/>
                </a:cubicBezTo>
                <a:lnTo>
                  <a:pt x="1873" y="7428"/>
                </a:lnTo>
                <a:cubicBezTo>
                  <a:pt x="1865" y="7428"/>
                  <a:pt x="1857" y="7421"/>
                  <a:pt x="1857" y="7412"/>
                </a:cubicBezTo>
                <a:cubicBezTo>
                  <a:pt x="1857" y="7404"/>
                  <a:pt x="1865" y="7396"/>
                  <a:pt x="1873" y="7396"/>
                </a:cubicBezTo>
                <a:close/>
                <a:moveTo>
                  <a:pt x="1937" y="7396"/>
                </a:moveTo>
                <a:lnTo>
                  <a:pt x="1937" y="7396"/>
                </a:lnTo>
                <a:cubicBezTo>
                  <a:pt x="1946" y="7396"/>
                  <a:pt x="1953" y="7404"/>
                  <a:pt x="1953" y="7412"/>
                </a:cubicBezTo>
                <a:cubicBezTo>
                  <a:pt x="1953" y="7421"/>
                  <a:pt x="1946" y="7428"/>
                  <a:pt x="1937" y="7428"/>
                </a:cubicBezTo>
                <a:lnTo>
                  <a:pt x="1937" y="7428"/>
                </a:lnTo>
                <a:cubicBezTo>
                  <a:pt x="1929" y="7428"/>
                  <a:pt x="1921" y="7421"/>
                  <a:pt x="1921" y="7412"/>
                </a:cubicBezTo>
                <a:cubicBezTo>
                  <a:pt x="1921" y="7404"/>
                  <a:pt x="1929" y="7396"/>
                  <a:pt x="1937" y="7396"/>
                </a:cubicBezTo>
                <a:close/>
                <a:moveTo>
                  <a:pt x="2001" y="7396"/>
                </a:moveTo>
                <a:lnTo>
                  <a:pt x="2001" y="7396"/>
                </a:lnTo>
                <a:cubicBezTo>
                  <a:pt x="2010" y="7396"/>
                  <a:pt x="2017" y="7404"/>
                  <a:pt x="2017" y="7412"/>
                </a:cubicBezTo>
                <a:cubicBezTo>
                  <a:pt x="2017" y="7421"/>
                  <a:pt x="2010" y="7428"/>
                  <a:pt x="2001" y="7428"/>
                </a:cubicBezTo>
                <a:lnTo>
                  <a:pt x="2001" y="7428"/>
                </a:lnTo>
                <a:cubicBezTo>
                  <a:pt x="1993" y="7428"/>
                  <a:pt x="1985" y="7421"/>
                  <a:pt x="1985" y="7412"/>
                </a:cubicBezTo>
                <a:cubicBezTo>
                  <a:pt x="1985" y="7404"/>
                  <a:pt x="1993" y="7396"/>
                  <a:pt x="2001" y="7396"/>
                </a:cubicBezTo>
                <a:close/>
                <a:moveTo>
                  <a:pt x="2065" y="7396"/>
                </a:moveTo>
                <a:lnTo>
                  <a:pt x="2066" y="7396"/>
                </a:lnTo>
                <a:cubicBezTo>
                  <a:pt x="2074" y="7396"/>
                  <a:pt x="2082" y="7404"/>
                  <a:pt x="2082" y="7412"/>
                </a:cubicBezTo>
                <a:cubicBezTo>
                  <a:pt x="2082" y="7421"/>
                  <a:pt x="2074" y="7428"/>
                  <a:pt x="2066" y="7428"/>
                </a:cubicBezTo>
                <a:lnTo>
                  <a:pt x="2065" y="7428"/>
                </a:lnTo>
                <a:cubicBezTo>
                  <a:pt x="2057" y="7428"/>
                  <a:pt x="2049" y="7421"/>
                  <a:pt x="2049" y="7412"/>
                </a:cubicBezTo>
                <a:cubicBezTo>
                  <a:pt x="2049" y="7404"/>
                  <a:pt x="2057" y="7396"/>
                  <a:pt x="2065" y="7396"/>
                </a:cubicBezTo>
                <a:close/>
                <a:moveTo>
                  <a:pt x="2130" y="7396"/>
                </a:moveTo>
                <a:lnTo>
                  <a:pt x="2130" y="7396"/>
                </a:lnTo>
                <a:cubicBezTo>
                  <a:pt x="2138" y="7396"/>
                  <a:pt x="2146" y="7404"/>
                  <a:pt x="2146" y="7412"/>
                </a:cubicBezTo>
                <a:cubicBezTo>
                  <a:pt x="2146" y="7421"/>
                  <a:pt x="2138" y="7428"/>
                  <a:pt x="2130" y="7428"/>
                </a:cubicBezTo>
                <a:lnTo>
                  <a:pt x="2130" y="7428"/>
                </a:lnTo>
                <a:cubicBezTo>
                  <a:pt x="2121" y="7428"/>
                  <a:pt x="2114" y="7421"/>
                  <a:pt x="2114" y="7412"/>
                </a:cubicBezTo>
                <a:cubicBezTo>
                  <a:pt x="2114" y="7404"/>
                  <a:pt x="2121" y="7396"/>
                  <a:pt x="2130" y="7396"/>
                </a:cubicBezTo>
                <a:close/>
                <a:moveTo>
                  <a:pt x="2194" y="7396"/>
                </a:moveTo>
                <a:lnTo>
                  <a:pt x="2194" y="7396"/>
                </a:lnTo>
                <a:cubicBezTo>
                  <a:pt x="2202" y="7396"/>
                  <a:pt x="2210" y="7404"/>
                  <a:pt x="2210" y="7412"/>
                </a:cubicBezTo>
                <a:cubicBezTo>
                  <a:pt x="2210" y="7421"/>
                  <a:pt x="2202" y="7428"/>
                  <a:pt x="2194" y="7428"/>
                </a:cubicBezTo>
                <a:lnTo>
                  <a:pt x="2194" y="7428"/>
                </a:lnTo>
                <a:cubicBezTo>
                  <a:pt x="2185" y="7428"/>
                  <a:pt x="2178" y="7421"/>
                  <a:pt x="2178" y="7412"/>
                </a:cubicBezTo>
                <a:cubicBezTo>
                  <a:pt x="2178" y="7404"/>
                  <a:pt x="2185" y="7396"/>
                  <a:pt x="2194" y="7396"/>
                </a:cubicBezTo>
                <a:close/>
                <a:moveTo>
                  <a:pt x="2258" y="7396"/>
                </a:moveTo>
                <a:lnTo>
                  <a:pt x="2258" y="7396"/>
                </a:lnTo>
                <a:cubicBezTo>
                  <a:pt x="2266" y="7396"/>
                  <a:pt x="2274" y="7404"/>
                  <a:pt x="2274" y="7412"/>
                </a:cubicBezTo>
                <a:cubicBezTo>
                  <a:pt x="2274" y="7421"/>
                  <a:pt x="2266" y="7428"/>
                  <a:pt x="2258" y="7428"/>
                </a:cubicBezTo>
                <a:lnTo>
                  <a:pt x="2258" y="7428"/>
                </a:lnTo>
                <a:cubicBezTo>
                  <a:pt x="2249" y="7428"/>
                  <a:pt x="2242" y="7421"/>
                  <a:pt x="2242" y="7412"/>
                </a:cubicBezTo>
                <a:cubicBezTo>
                  <a:pt x="2242" y="7404"/>
                  <a:pt x="2249" y="7396"/>
                  <a:pt x="2258" y="7396"/>
                </a:cubicBezTo>
                <a:close/>
                <a:moveTo>
                  <a:pt x="2322" y="7396"/>
                </a:moveTo>
                <a:lnTo>
                  <a:pt x="2322" y="7396"/>
                </a:lnTo>
                <a:cubicBezTo>
                  <a:pt x="2330" y="7396"/>
                  <a:pt x="2338" y="7404"/>
                  <a:pt x="2338" y="7412"/>
                </a:cubicBezTo>
                <a:cubicBezTo>
                  <a:pt x="2338" y="7421"/>
                  <a:pt x="2330" y="7428"/>
                  <a:pt x="2322" y="7428"/>
                </a:cubicBezTo>
                <a:lnTo>
                  <a:pt x="2322" y="7428"/>
                </a:lnTo>
                <a:cubicBezTo>
                  <a:pt x="2313" y="7428"/>
                  <a:pt x="2306" y="7421"/>
                  <a:pt x="2306" y="7412"/>
                </a:cubicBezTo>
                <a:cubicBezTo>
                  <a:pt x="2306" y="7404"/>
                  <a:pt x="2313" y="7396"/>
                  <a:pt x="2322" y="7396"/>
                </a:cubicBezTo>
                <a:close/>
                <a:moveTo>
                  <a:pt x="2386" y="7396"/>
                </a:moveTo>
                <a:lnTo>
                  <a:pt x="2386" y="7396"/>
                </a:lnTo>
                <a:cubicBezTo>
                  <a:pt x="2395" y="7396"/>
                  <a:pt x="2402" y="7404"/>
                  <a:pt x="2402" y="7412"/>
                </a:cubicBezTo>
                <a:cubicBezTo>
                  <a:pt x="2402" y="7421"/>
                  <a:pt x="2395" y="7428"/>
                  <a:pt x="2386" y="7428"/>
                </a:cubicBezTo>
                <a:lnTo>
                  <a:pt x="2386" y="7428"/>
                </a:lnTo>
                <a:cubicBezTo>
                  <a:pt x="2377" y="7428"/>
                  <a:pt x="2370" y="7421"/>
                  <a:pt x="2370" y="7412"/>
                </a:cubicBezTo>
                <a:cubicBezTo>
                  <a:pt x="2370" y="7404"/>
                  <a:pt x="2377" y="7396"/>
                  <a:pt x="2386" y="7396"/>
                </a:cubicBezTo>
                <a:close/>
                <a:moveTo>
                  <a:pt x="2450" y="7396"/>
                </a:moveTo>
                <a:lnTo>
                  <a:pt x="2450" y="7396"/>
                </a:lnTo>
                <a:cubicBezTo>
                  <a:pt x="2459" y="7396"/>
                  <a:pt x="2466" y="7404"/>
                  <a:pt x="2466" y="7412"/>
                </a:cubicBezTo>
                <a:cubicBezTo>
                  <a:pt x="2466" y="7421"/>
                  <a:pt x="2459" y="7428"/>
                  <a:pt x="2450" y="7428"/>
                </a:cubicBezTo>
                <a:lnTo>
                  <a:pt x="2450" y="7428"/>
                </a:lnTo>
                <a:cubicBezTo>
                  <a:pt x="2441" y="7428"/>
                  <a:pt x="2434" y="7421"/>
                  <a:pt x="2434" y="7412"/>
                </a:cubicBezTo>
                <a:cubicBezTo>
                  <a:pt x="2434" y="7404"/>
                  <a:pt x="2441" y="7396"/>
                  <a:pt x="2450" y="7396"/>
                </a:cubicBezTo>
                <a:close/>
                <a:moveTo>
                  <a:pt x="2514" y="7396"/>
                </a:moveTo>
                <a:lnTo>
                  <a:pt x="2514" y="7396"/>
                </a:lnTo>
                <a:cubicBezTo>
                  <a:pt x="2523" y="7396"/>
                  <a:pt x="2530" y="7404"/>
                  <a:pt x="2530" y="7412"/>
                </a:cubicBezTo>
                <a:cubicBezTo>
                  <a:pt x="2530" y="7421"/>
                  <a:pt x="2523" y="7428"/>
                  <a:pt x="2514" y="7428"/>
                </a:cubicBezTo>
                <a:lnTo>
                  <a:pt x="2514" y="7428"/>
                </a:lnTo>
                <a:cubicBezTo>
                  <a:pt x="2505" y="7428"/>
                  <a:pt x="2498" y="7421"/>
                  <a:pt x="2498" y="7412"/>
                </a:cubicBezTo>
                <a:cubicBezTo>
                  <a:pt x="2498" y="7404"/>
                  <a:pt x="2505" y="7396"/>
                  <a:pt x="2514" y="7396"/>
                </a:cubicBezTo>
                <a:close/>
                <a:moveTo>
                  <a:pt x="2578" y="7396"/>
                </a:moveTo>
                <a:lnTo>
                  <a:pt x="2578" y="7396"/>
                </a:lnTo>
                <a:cubicBezTo>
                  <a:pt x="2587" y="7396"/>
                  <a:pt x="2594" y="7404"/>
                  <a:pt x="2594" y="7412"/>
                </a:cubicBezTo>
                <a:cubicBezTo>
                  <a:pt x="2594" y="7421"/>
                  <a:pt x="2587" y="7428"/>
                  <a:pt x="2578" y="7428"/>
                </a:cubicBezTo>
                <a:lnTo>
                  <a:pt x="2578" y="7428"/>
                </a:lnTo>
                <a:cubicBezTo>
                  <a:pt x="2569" y="7428"/>
                  <a:pt x="2562" y="7421"/>
                  <a:pt x="2562" y="7412"/>
                </a:cubicBezTo>
                <a:cubicBezTo>
                  <a:pt x="2562" y="7404"/>
                  <a:pt x="2569" y="7396"/>
                  <a:pt x="2578" y="7396"/>
                </a:cubicBezTo>
                <a:close/>
                <a:moveTo>
                  <a:pt x="2642" y="7396"/>
                </a:moveTo>
                <a:lnTo>
                  <a:pt x="2642" y="7396"/>
                </a:lnTo>
                <a:cubicBezTo>
                  <a:pt x="2651" y="7396"/>
                  <a:pt x="2658" y="7404"/>
                  <a:pt x="2658" y="7412"/>
                </a:cubicBezTo>
                <a:cubicBezTo>
                  <a:pt x="2658" y="7421"/>
                  <a:pt x="2651" y="7428"/>
                  <a:pt x="2642" y="7428"/>
                </a:cubicBezTo>
                <a:lnTo>
                  <a:pt x="2642" y="7428"/>
                </a:lnTo>
                <a:cubicBezTo>
                  <a:pt x="2633" y="7428"/>
                  <a:pt x="2626" y="7421"/>
                  <a:pt x="2626" y="7412"/>
                </a:cubicBezTo>
                <a:cubicBezTo>
                  <a:pt x="2626" y="7404"/>
                  <a:pt x="2633" y="7396"/>
                  <a:pt x="2642" y="7396"/>
                </a:cubicBezTo>
                <a:close/>
                <a:moveTo>
                  <a:pt x="2706" y="7396"/>
                </a:moveTo>
                <a:lnTo>
                  <a:pt x="2706" y="7396"/>
                </a:lnTo>
                <a:cubicBezTo>
                  <a:pt x="2715" y="7396"/>
                  <a:pt x="2722" y="7404"/>
                  <a:pt x="2722" y="7412"/>
                </a:cubicBezTo>
                <a:cubicBezTo>
                  <a:pt x="2722" y="7421"/>
                  <a:pt x="2715" y="7428"/>
                  <a:pt x="2706" y="7428"/>
                </a:cubicBezTo>
                <a:lnTo>
                  <a:pt x="2706" y="7428"/>
                </a:lnTo>
                <a:cubicBezTo>
                  <a:pt x="2697" y="7428"/>
                  <a:pt x="2690" y="7421"/>
                  <a:pt x="2690" y="7412"/>
                </a:cubicBezTo>
                <a:cubicBezTo>
                  <a:pt x="2690" y="7404"/>
                  <a:pt x="2697" y="7396"/>
                  <a:pt x="2706" y="7396"/>
                </a:cubicBezTo>
                <a:close/>
                <a:moveTo>
                  <a:pt x="2770" y="7396"/>
                </a:moveTo>
                <a:lnTo>
                  <a:pt x="2770" y="7396"/>
                </a:lnTo>
                <a:cubicBezTo>
                  <a:pt x="2779" y="7396"/>
                  <a:pt x="2786" y="7404"/>
                  <a:pt x="2786" y="7412"/>
                </a:cubicBezTo>
                <a:cubicBezTo>
                  <a:pt x="2786" y="7421"/>
                  <a:pt x="2779" y="7428"/>
                  <a:pt x="2770" y="7428"/>
                </a:cubicBezTo>
                <a:lnTo>
                  <a:pt x="2770" y="7428"/>
                </a:lnTo>
                <a:cubicBezTo>
                  <a:pt x="2761" y="7428"/>
                  <a:pt x="2754" y="7421"/>
                  <a:pt x="2754" y="7412"/>
                </a:cubicBezTo>
                <a:cubicBezTo>
                  <a:pt x="2754" y="7404"/>
                  <a:pt x="2761" y="7396"/>
                  <a:pt x="2770" y="7396"/>
                </a:cubicBezTo>
                <a:close/>
                <a:moveTo>
                  <a:pt x="2834" y="7396"/>
                </a:moveTo>
                <a:lnTo>
                  <a:pt x="2834" y="7396"/>
                </a:lnTo>
                <a:cubicBezTo>
                  <a:pt x="2843" y="7396"/>
                  <a:pt x="2850" y="7404"/>
                  <a:pt x="2850" y="7412"/>
                </a:cubicBezTo>
                <a:cubicBezTo>
                  <a:pt x="2850" y="7421"/>
                  <a:pt x="2843" y="7428"/>
                  <a:pt x="2834" y="7428"/>
                </a:cubicBezTo>
                <a:lnTo>
                  <a:pt x="2834" y="7428"/>
                </a:lnTo>
                <a:cubicBezTo>
                  <a:pt x="2825" y="7428"/>
                  <a:pt x="2818" y="7421"/>
                  <a:pt x="2818" y="7412"/>
                </a:cubicBezTo>
                <a:cubicBezTo>
                  <a:pt x="2818" y="7404"/>
                  <a:pt x="2825" y="7396"/>
                  <a:pt x="2834" y="7396"/>
                </a:cubicBezTo>
                <a:close/>
                <a:moveTo>
                  <a:pt x="2898" y="7396"/>
                </a:moveTo>
                <a:lnTo>
                  <a:pt x="2898" y="7396"/>
                </a:lnTo>
                <a:cubicBezTo>
                  <a:pt x="2907" y="7396"/>
                  <a:pt x="2914" y="7404"/>
                  <a:pt x="2914" y="7412"/>
                </a:cubicBezTo>
                <a:cubicBezTo>
                  <a:pt x="2914" y="7421"/>
                  <a:pt x="2907" y="7428"/>
                  <a:pt x="2898" y="7428"/>
                </a:cubicBezTo>
                <a:lnTo>
                  <a:pt x="2898" y="7428"/>
                </a:lnTo>
                <a:cubicBezTo>
                  <a:pt x="2889" y="7428"/>
                  <a:pt x="2882" y="7421"/>
                  <a:pt x="2882" y="7412"/>
                </a:cubicBezTo>
                <a:cubicBezTo>
                  <a:pt x="2882" y="7404"/>
                  <a:pt x="2889" y="7396"/>
                  <a:pt x="2898" y="7396"/>
                </a:cubicBezTo>
                <a:close/>
                <a:moveTo>
                  <a:pt x="2962" y="7396"/>
                </a:moveTo>
                <a:lnTo>
                  <a:pt x="2962" y="7396"/>
                </a:lnTo>
                <a:cubicBezTo>
                  <a:pt x="2971" y="7396"/>
                  <a:pt x="2978" y="7404"/>
                  <a:pt x="2978" y="7412"/>
                </a:cubicBezTo>
                <a:cubicBezTo>
                  <a:pt x="2978" y="7421"/>
                  <a:pt x="2971" y="7428"/>
                  <a:pt x="2962" y="7428"/>
                </a:cubicBezTo>
                <a:lnTo>
                  <a:pt x="2962" y="7428"/>
                </a:lnTo>
                <a:cubicBezTo>
                  <a:pt x="2953" y="7428"/>
                  <a:pt x="2946" y="7421"/>
                  <a:pt x="2946" y="7412"/>
                </a:cubicBezTo>
                <a:cubicBezTo>
                  <a:pt x="2946" y="7404"/>
                  <a:pt x="2953" y="7396"/>
                  <a:pt x="2962" y="7396"/>
                </a:cubicBezTo>
                <a:close/>
                <a:moveTo>
                  <a:pt x="3026" y="7396"/>
                </a:moveTo>
                <a:lnTo>
                  <a:pt x="3026" y="7396"/>
                </a:lnTo>
                <a:cubicBezTo>
                  <a:pt x="3035" y="7396"/>
                  <a:pt x="3042" y="7404"/>
                  <a:pt x="3042" y="7412"/>
                </a:cubicBezTo>
                <a:cubicBezTo>
                  <a:pt x="3042" y="7421"/>
                  <a:pt x="3035" y="7428"/>
                  <a:pt x="3026" y="7428"/>
                </a:cubicBezTo>
                <a:lnTo>
                  <a:pt x="3026" y="7428"/>
                </a:lnTo>
                <a:cubicBezTo>
                  <a:pt x="3017" y="7428"/>
                  <a:pt x="3010" y="7421"/>
                  <a:pt x="3010" y="7412"/>
                </a:cubicBezTo>
                <a:cubicBezTo>
                  <a:pt x="3010" y="7404"/>
                  <a:pt x="3017" y="7396"/>
                  <a:pt x="3026" y="7396"/>
                </a:cubicBezTo>
                <a:close/>
                <a:moveTo>
                  <a:pt x="3090" y="7396"/>
                </a:moveTo>
                <a:lnTo>
                  <a:pt x="3090" y="7396"/>
                </a:lnTo>
                <a:cubicBezTo>
                  <a:pt x="3099" y="7396"/>
                  <a:pt x="3106" y="7404"/>
                  <a:pt x="3106" y="7412"/>
                </a:cubicBezTo>
                <a:cubicBezTo>
                  <a:pt x="3106" y="7421"/>
                  <a:pt x="3099" y="7428"/>
                  <a:pt x="3090" y="7428"/>
                </a:cubicBezTo>
                <a:lnTo>
                  <a:pt x="3090" y="7428"/>
                </a:lnTo>
                <a:cubicBezTo>
                  <a:pt x="3081" y="7428"/>
                  <a:pt x="3074" y="7421"/>
                  <a:pt x="3074" y="7412"/>
                </a:cubicBezTo>
                <a:cubicBezTo>
                  <a:pt x="3074" y="7404"/>
                  <a:pt x="3081" y="7396"/>
                  <a:pt x="3090" y="7396"/>
                </a:cubicBezTo>
                <a:close/>
                <a:moveTo>
                  <a:pt x="3154" y="7396"/>
                </a:moveTo>
                <a:lnTo>
                  <a:pt x="3154" y="7396"/>
                </a:lnTo>
                <a:cubicBezTo>
                  <a:pt x="3163" y="7396"/>
                  <a:pt x="3170" y="7404"/>
                  <a:pt x="3170" y="7412"/>
                </a:cubicBezTo>
                <a:cubicBezTo>
                  <a:pt x="3170" y="7421"/>
                  <a:pt x="3163" y="7428"/>
                  <a:pt x="3154" y="7428"/>
                </a:cubicBezTo>
                <a:lnTo>
                  <a:pt x="3154" y="7428"/>
                </a:lnTo>
                <a:cubicBezTo>
                  <a:pt x="3145" y="7428"/>
                  <a:pt x="3138" y="7421"/>
                  <a:pt x="3138" y="7412"/>
                </a:cubicBezTo>
                <a:cubicBezTo>
                  <a:pt x="3138" y="7404"/>
                  <a:pt x="3145" y="7396"/>
                  <a:pt x="3154" y="7396"/>
                </a:cubicBezTo>
                <a:close/>
                <a:moveTo>
                  <a:pt x="3218" y="7396"/>
                </a:moveTo>
                <a:lnTo>
                  <a:pt x="3218" y="7396"/>
                </a:lnTo>
                <a:cubicBezTo>
                  <a:pt x="3227" y="7396"/>
                  <a:pt x="3234" y="7404"/>
                  <a:pt x="3234" y="7412"/>
                </a:cubicBezTo>
                <a:cubicBezTo>
                  <a:pt x="3234" y="7421"/>
                  <a:pt x="3227" y="7428"/>
                  <a:pt x="3218" y="7428"/>
                </a:cubicBezTo>
                <a:lnTo>
                  <a:pt x="3218" y="7428"/>
                </a:lnTo>
                <a:cubicBezTo>
                  <a:pt x="3209" y="7428"/>
                  <a:pt x="3202" y="7421"/>
                  <a:pt x="3202" y="7412"/>
                </a:cubicBezTo>
                <a:cubicBezTo>
                  <a:pt x="3202" y="7404"/>
                  <a:pt x="3209" y="7396"/>
                  <a:pt x="3218" y="7396"/>
                </a:cubicBezTo>
                <a:close/>
                <a:moveTo>
                  <a:pt x="3282" y="7396"/>
                </a:moveTo>
                <a:lnTo>
                  <a:pt x="3282" y="7396"/>
                </a:lnTo>
                <a:cubicBezTo>
                  <a:pt x="3291" y="7396"/>
                  <a:pt x="3298" y="7404"/>
                  <a:pt x="3298" y="7412"/>
                </a:cubicBezTo>
                <a:cubicBezTo>
                  <a:pt x="3298" y="7421"/>
                  <a:pt x="3291" y="7428"/>
                  <a:pt x="3282" y="7428"/>
                </a:cubicBezTo>
                <a:lnTo>
                  <a:pt x="3282" y="7428"/>
                </a:lnTo>
                <a:cubicBezTo>
                  <a:pt x="3273" y="7428"/>
                  <a:pt x="3266" y="7421"/>
                  <a:pt x="3266" y="7412"/>
                </a:cubicBezTo>
                <a:cubicBezTo>
                  <a:pt x="3266" y="7404"/>
                  <a:pt x="3273" y="7396"/>
                  <a:pt x="3282" y="7396"/>
                </a:cubicBezTo>
                <a:close/>
                <a:moveTo>
                  <a:pt x="3346" y="7396"/>
                </a:moveTo>
                <a:lnTo>
                  <a:pt x="3346" y="7396"/>
                </a:lnTo>
                <a:cubicBezTo>
                  <a:pt x="3355" y="7396"/>
                  <a:pt x="3362" y="7404"/>
                  <a:pt x="3362" y="7412"/>
                </a:cubicBezTo>
                <a:cubicBezTo>
                  <a:pt x="3362" y="7421"/>
                  <a:pt x="3355" y="7428"/>
                  <a:pt x="3346" y="7428"/>
                </a:cubicBezTo>
                <a:lnTo>
                  <a:pt x="3346" y="7428"/>
                </a:lnTo>
                <a:cubicBezTo>
                  <a:pt x="3337" y="7428"/>
                  <a:pt x="3330" y="7421"/>
                  <a:pt x="3330" y="7412"/>
                </a:cubicBezTo>
                <a:cubicBezTo>
                  <a:pt x="3330" y="7404"/>
                  <a:pt x="3337" y="7396"/>
                  <a:pt x="3346" y="7396"/>
                </a:cubicBezTo>
                <a:close/>
                <a:moveTo>
                  <a:pt x="3410" y="7396"/>
                </a:moveTo>
                <a:lnTo>
                  <a:pt x="3410" y="7396"/>
                </a:lnTo>
                <a:cubicBezTo>
                  <a:pt x="3419" y="7396"/>
                  <a:pt x="3426" y="7404"/>
                  <a:pt x="3426" y="7412"/>
                </a:cubicBezTo>
                <a:cubicBezTo>
                  <a:pt x="3426" y="7421"/>
                  <a:pt x="3419" y="7428"/>
                  <a:pt x="3410" y="7428"/>
                </a:cubicBezTo>
                <a:lnTo>
                  <a:pt x="3410" y="7428"/>
                </a:lnTo>
                <a:cubicBezTo>
                  <a:pt x="3401" y="7428"/>
                  <a:pt x="3394" y="7421"/>
                  <a:pt x="3394" y="7412"/>
                </a:cubicBezTo>
                <a:cubicBezTo>
                  <a:pt x="3394" y="7404"/>
                  <a:pt x="3401" y="7396"/>
                  <a:pt x="3410" y="7396"/>
                </a:cubicBezTo>
                <a:close/>
                <a:moveTo>
                  <a:pt x="3474" y="7396"/>
                </a:moveTo>
                <a:lnTo>
                  <a:pt x="3474" y="7396"/>
                </a:lnTo>
                <a:cubicBezTo>
                  <a:pt x="3483" y="7396"/>
                  <a:pt x="3490" y="7404"/>
                  <a:pt x="3490" y="7412"/>
                </a:cubicBezTo>
                <a:cubicBezTo>
                  <a:pt x="3490" y="7421"/>
                  <a:pt x="3483" y="7428"/>
                  <a:pt x="3474" y="7428"/>
                </a:cubicBezTo>
                <a:lnTo>
                  <a:pt x="3474" y="7428"/>
                </a:lnTo>
                <a:cubicBezTo>
                  <a:pt x="3465" y="7428"/>
                  <a:pt x="3458" y="7421"/>
                  <a:pt x="3458" y="7412"/>
                </a:cubicBezTo>
                <a:cubicBezTo>
                  <a:pt x="3458" y="7404"/>
                  <a:pt x="3465" y="7396"/>
                  <a:pt x="3474" y="7396"/>
                </a:cubicBezTo>
                <a:close/>
                <a:moveTo>
                  <a:pt x="3538" y="7396"/>
                </a:moveTo>
                <a:lnTo>
                  <a:pt x="3538" y="7396"/>
                </a:lnTo>
                <a:cubicBezTo>
                  <a:pt x="3547" y="7396"/>
                  <a:pt x="3554" y="7404"/>
                  <a:pt x="3554" y="7412"/>
                </a:cubicBezTo>
                <a:cubicBezTo>
                  <a:pt x="3554" y="7421"/>
                  <a:pt x="3547" y="7428"/>
                  <a:pt x="3538" y="7428"/>
                </a:cubicBezTo>
                <a:lnTo>
                  <a:pt x="3538" y="7428"/>
                </a:lnTo>
                <a:cubicBezTo>
                  <a:pt x="3529" y="7428"/>
                  <a:pt x="3522" y="7421"/>
                  <a:pt x="3522" y="7412"/>
                </a:cubicBezTo>
                <a:cubicBezTo>
                  <a:pt x="3522" y="7404"/>
                  <a:pt x="3529" y="7396"/>
                  <a:pt x="3538" y="7396"/>
                </a:cubicBezTo>
                <a:close/>
                <a:moveTo>
                  <a:pt x="3602" y="7396"/>
                </a:moveTo>
                <a:lnTo>
                  <a:pt x="3602" y="7396"/>
                </a:lnTo>
                <a:cubicBezTo>
                  <a:pt x="3611" y="7396"/>
                  <a:pt x="3618" y="7404"/>
                  <a:pt x="3618" y="7412"/>
                </a:cubicBezTo>
                <a:cubicBezTo>
                  <a:pt x="3618" y="7421"/>
                  <a:pt x="3611" y="7428"/>
                  <a:pt x="3602" y="7428"/>
                </a:cubicBezTo>
                <a:lnTo>
                  <a:pt x="3602" y="7428"/>
                </a:lnTo>
                <a:cubicBezTo>
                  <a:pt x="3593" y="7428"/>
                  <a:pt x="3586" y="7421"/>
                  <a:pt x="3586" y="7412"/>
                </a:cubicBezTo>
                <a:cubicBezTo>
                  <a:pt x="3586" y="7404"/>
                  <a:pt x="3593" y="7396"/>
                  <a:pt x="3602" y="7396"/>
                </a:cubicBezTo>
                <a:close/>
                <a:moveTo>
                  <a:pt x="3666" y="7396"/>
                </a:moveTo>
                <a:lnTo>
                  <a:pt x="3666" y="7396"/>
                </a:lnTo>
                <a:cubicBezTo>
                  <a:pt x="3675" y="7396"/>
                  <a:pt x="3682" y="7404"/>
                  <a:pt x="3682" y="7412"/>
                </a:cubicBezTo>
                <a:cubicBezTo>
                  <a:pt x="3682" y="7421"/>
                  <a:pt x="3675" y="7428"/>
                  <a:pt x="3666" y="7428"/>
                </a:cubicBezTo>
                <a:lnTo>
                  <a:pt x="3666" y="7428"/>
                </a:lnTo>
                <a:cubicBezTo>
                  <a:pt x="3657" y="7428"/>
                  <a:pt x="3650" y="7421"/>
                  <a:pt x="3650" y="7412"/>
                </a:cubicBezTo>
                <a:cubicBezTo>
                  <a:pt x="3650" y="7404"/>
                  <a:pt x="3657" y="7396"/>
                  <a:pt x="3666" y="7396"/>
                </a:cubicBezTo>
                <a:close/>
                <a:moveTo>
                  <a:pt x="3730" y="7396"/>
                </a:moveTo>
                <a:lnTo>
                  <a:pt x="3730" y="7396"/>
                </a:lnTo>
                <a:cubicBezTo>
                  <a:pt x="3739" y="7396"/>
                  <a:pt x="3746" y="7404"/>
                  <a:pt x="3746" y="7412"/>
                </a:cubicBezTo>
                <a:cubicBezTo>
                  <a:pt x="3746" y="7421"/>
                  <a:pt x="3739" y="7428"/>
                  <a:pt x="3730" y="7428"/>
                </a:cubicBezTo>
                <a:lnTo>
                  <a:pt x="3730" y="7428"/>
                </a:lnTo>
                <a:cubicBezTo>
                  <a:pt x="3721" y="7428"/>
                  <a:pt x="3714" y="7421"/>
                  <a:pt x="3714" y="7412"/>
                </a:cubicBezTo>
                <a:cubicBezTo>
                  <a:pt x="3714" y="7404"/>
                  <a:pt x="3721" y="7396"/>
                  <a:pt x="3730" y="7396"/>
                </a:cubicBezTo>
                <a:close/>
                <a:moveTo>
                  <a:pt x="3794" y="7396"/>
                </a:moveTo>
                <a:lnTo>
                  <a:pt x="3794" y="7396"/>
                </a:lnTo>
                <a:cubicBezTo>
                  <a:pt x="3803" y="7396"/>
                  <a:pt x="3810" y="7404"/>
                  <a:pt x="3810" y="7412"/>
                </a:cubicBezTo>
                <a:cubicBezTo>
                  <a:pt x="3810" y="7421"/>
                  <a:pt x="3803" y="7428"/>
                  <a:pt x="3794" y="7428"/>
                </a:cubicBezTo>
                <a:lnTo>
                  <a:pt x="3794" y="7428"/>
                </a:lnTo>
                <a:cubicBezTo>
                  <a:pt x="3786" y="7428"/>
                  <a:pt x="3778" y="7421"/>
                  <a:pt x="3778" y="7412"/>
                </a:cubicBezTo>
                <a:cubicBezTo>
                  <a:pt x="3778" y="7404"/>
                  <a:pt x="3786" y="7396"/>
                  <a:pt x="3794" y="7396"/>
                </a:cubicBezTo>
                <a:close/>
                <a:moveTo>
                  <a:pt x="3858" y="7396"/>
                </a:moveTo>
                <a:lnTo>
                  <a:pt x="3858" y="7396"/>
                </a:lnTo>
                <a:cubicBezTo>
                  <a:pt x="3867" y="7396"/>
                  <a:pt x="3874" y="7404"/>
                  <a:pt x="3874" y="7412"/>
                </a:cubicBezTo>
                <a:cubicBezTo>
                  <a:pt x="3874" y="7421"/>
                  <a:pt x="3867" y="7428"/>
                  <a:pt x="3858" y="7428"/>
                </a:cubicBezTo>
                <a:lnTo>
                  <a:pt x="3858" y="7428"/>
                </a:lnTo>
                <a:cubicBezTo>
                  <a:pt x="3850" y="7428"/>
                  <a:pt x="3842" y="7421"/>
                  <a:pt x="3842" y="7412"/>
                </a:cubicBezTo>
                <a:cubicBezTo>
                  <a:pt x="3842" y="7404"/>
                  <a:pt x="3850" y="7396"/>
                  <a:pt x="3858" y="7396"/>
                </a:cubicBezTo>
                <a:close/>
                <a:moveTo>
                  <a:pt x="3922" y="7396"/>
                </a:moveTo>
                <a:lnTo>
                  <a:pt x="3922" y="7396"/>
                </a:lnTo>
                <a:cubicBezTo>
                  <a:pt x="3931" y="7396"/>
                  <a:pt x="3938" y="7404"/>
                  <a:pt x="3938" y="7412"/>
                </a:cubicBezTo>
                <a:cubicBezTo>
                  <a:pt x="3938" y="7421"/>
                  <a:pt x="3931" y="7428"/>
                  <a:pt x="3922" y="7428"/>
                </a:cubicBezTo>
                <a:lnTo>
                  <a:pt x="3922" y="7428"/>
                </a:lnTo>
                <a:cubicBezTo>
                  <a:pt x="3914" y="7428"/>
                  <a:pt x="3906" y="7421"/>
                  <a:pt x="3906" y="7412"/>
                </a:cubicBezTo>
                <a:cubicBezTo>
                  <a:pt x="3906" y="7404"/>
                  <a:pt x="3914" y="7396"/>
                  <a:pt x="3922" y="7396"/>
                </a:cubicBezTo>
                <a:close/>
                <a:moveTo>
                  <a:pt x="3986" y="7396"/>
                </a:moveTo>
                <a:lnTo>
                  <a:pt x="3986" y="7396"/>
                </a:lnTo>
                <a:cubicBezTo>
                  <a:pt x="3995" y="7396"/>
                  <a:pt x="4002" y="7404"/>
                  <a:pt x="4002" y="7412"/>
                </a:cubicBezTo>
                <a:cubicBezTo>
                  <a:pt x="4002" y="7421"/>
                  <a:pt x="3995" y="7428"/>
                  <a:pt x="3986" y="7428"/>
                </a:cubicBezTo>
                <a:lnTo>
                  <a:pt x="3986" y="7428"/>
                </a:lnTo>
                <a:cubicBezTo>
                  <a:pt x="3978" y="7428"/>
                  <a:pt x="3970" y="7421"/>
                  <a:pt x="3970" y="7412"/>
                </a:cubicBezTo>
                <a:cubicBezTo>
                  <a:pt x="3970" y="7404"/>
                  <a:pt x="3978" y="7396"/>
                  <a:pt x="3986" y="7396"/>
                </a:cubicBezTo>
                <a:close/>
                <a:moveTo>
                  <a:pt x="4050" y="7396"/>
                </a:moveTo>
                <a:lnTo>
                  <a:pt x="4051" y="7396"/>
                </a:lnTo>
                <a:cubicBezTo>
                  <a:pt x="4059" y="7396"/>
                  <a:pt x="4067" y="7404"/>
                  <a:pt x="4067" y="7412"/>
                </a:cubicBezTo>
                <a:cubicBezTo>
                  <a:pt x="4067" y="7421"/>
                  <a:pt x="4059" y="7428"/>
                  <a:pt x="4051" y="7428"/>
                </a:cubicBezTo>
                <a:lnTo>
                  <a:pt x="4050" y="7428"/>
                </a:lnTo>
                <a:cubicBezTo>
                  <a:pt x="4042" y="7428"/>
                  <a:pt x="4034" y="7421"/>
                  <a:pt x="4034" y="7412"/>
                </a:cubicBezTo>
                <a:cubicBezTo>
                  <a:pt x="4034" y="7404"/>
                  <a:pt x="4042" y="7396"/>
                  <a:pt x="4050" y="7396"/>
                </a:cubicBezTo>
                <a:close/>
                <a:moveTo>
                  <a:pt x="4115" y="7396"/>
                </a:moveTo>
                <a:lnTo>
                  <a:pt x="4115" y="7396"/>
                </a:lnTo>
                <a:cubicBezTo>
                  <a:pt x="4123" y="7396"/>
                  <a:pt x="4131" y="7404"/>
                  <a:pt x="4131" y="7412"/>
                </a:cubicBezTo>
                <a:cubicBezTo>
                  <a:pt x="4131" y="7421"/>
                  <a:pt x="4123" y="7428"/>
                  <a:pt x="4115" y="7428"/>
                </a:cubicBezTo>
                <a:lnTo>
                  <a:pt x="4115" y="7428"/>
                </a:lnTo>
                <a:cubicBezTo>
                  <a:pt x="4106" y="7428"/>
                  <a:pt x="4099" y="7421"/>
                  <a:pt x="4099" y="7412"/>
                </a:cubicBezTo>
                <a:cubicBezTo>
                  <a:pt x="4099" y="7404"/>
                  <a:pt x="4106" y="7396"/>
                  <a:pt x="4115" y="7396"/>
                </a:cubicBezTo>
                <a:close/>
                <a:moveTo>
                  <a:pt x="4179" y="7396"/>
                </a:moveTo>
                <a:lnTo>
                  <a:pt x="4179" y="7396"/>
                </a:lnTo>
                <a:cubicBezTo>
                  <a:pt x="4187" y="7396"/>
                  <a:pt x="4195" y="7404"/>
                  <a:pt x="4195" y="7412"/>
                </a:cubicBezTo>
                <a:cubicBezTo>
                  <a:pt x="4195" y="7421"/>
                  <a:pt x="4187" y="7428"/>
                  <a:pt x="4179" y="7428"/>
                </a:cubicBezTo>
                <a:lnTo>
                  <a:pt x="4179" y="7428"/>
                </a:lnTo>
                <a:cubicBezTo>
                  <a:pt x="4170" y="7428"/>
                  <a:pt x="4163" y="7421"/>
                  <a:pt x="4163" y="7412"/>
                </a:cubicBezTo>
                <a:cubicBezTo>
                  <a:pt x="4163" y="7404"/>
                  <a:pt x="4170" y="7396"/>
                  <a:pt x="4179" y="7396"/>
                </a:cubicBezTo>
                <a:close/>
                <a:moveTo>
                  <a:pt x="4243" y="7396"/>
                </a:moveTo>
                <a:lnTo>
                  <a:pt x="4243" y="7396"/>
                </a:lnTo>
                <a:cubicBezTo>
                  <a:pt x="4251" y="7396"/>
                  <a:pt x="4259" y="7404"/>
                  <a:pt x="4259" y="7412"/>
                </a:cubicBezTo>
                <a:cubicBezTo>
                  <a:pt x="4259" y="7421"/>
                  <a:pt x="4251" y="7428"/>
                  <a:pt x="4243" y="7428"/>
                </a:cubicBezTo>
                <a:lnTo>
                  <a:pt x="4243" y="7428"/>
                </a:lnTo>
                <a:cubicBezTo>
                  <a:pt x="4234" y="7428"/>
                  <a:pt x="4227" y="7421"/>
                  <a:pt x="4227" y="7412"/>
                </a:cubicBezTo>
                <a:cubicBezTo>
                  <a:pt x="4227" y="7404"/>
                  <a:pt x="4234" y="7396"/>
                  <a:pt x="4243" y="7396"/>
                </a:cubicBezTo>
                <a:close/>
                <a:moveTo>
                  <a:pt x="4307" y="7396"/>
                </a:moveTo>
                <a:lnTo>
                  <a:pt x="4307" y="7396"/>
                </a:lnTo>
                <a:cubicBezTo>
                  <a:pt x="4315" y="7396"/>
                  <a:pt x="4323" y="7404"/>
                  <a:pt x="4323" y="7412"/>
                </a:cubicBezTo>
                <a:cubicBezTo>
                  <a:pt x="4323" y="7421"/>
                  <a:pt x="4315" y="7428"/>
                  <a:pt x="4307" y="7428"/>
                </a:cubicBezTo>
                <a:lnTo>
                  <a:pt x="4307" y="7428"/>
                </a:lnTo>
                <a:cubicBezTo>
                  <a:pt x="4298" y="7428"/>
                  <a:pt x="4291" y="7421"/>
                  <a:pt x="4291" y="7412"/>
                </a:cubicBezTo>
                <a:cubicBezTo>
                  <a:pt x="4291" y="7404"/>
                  <a:pt x="4298" y="7396"/>
                  <a:pt x="4307" y="7396"/>
                </a:cubicBezTo>
                <a:close/>
                <a:moveTo>
                  <a:pt x="4371" y="7396"/>
                </a:moveTo>
                <a:lnTo>
                  <a:pt x="4371" y="7396"/>
                </a:lnTo>
                <a:cubicBezTo>
                  <a:pt x="4380" y="7396"/>
                  <a:pt x="4387" y="7404"/>
                  <a:pt x="4387" y="7412"/>
                </a:cubicBezTo>
                <a:cubicBezTo>
                  <a:pt x="4387" y="7421"/>
                  <a:pt x="4380" y="7428"/>
                  <a:pt x="4371" y="7428"/>
                </a:cubicBezTo>
                <a:lnTo>
                  <a:pt x="4371" y="7428"/>
                </a:lnTo>
                <a:cubicBezTo>
                  <a:pt x="4362" y="7428"/>
                  <a:pt x="4355" y="7421"/>
                  <a:pt x="4355" y="7412"/>
                </a:cubicBezTo>
                <a:cubicBezTo>
                  <a:pt x="4355" y="7404"/>
                  <a:pt x="4362" y="7396"/>
                  <a:pt x="4371" y="7396"/>
                </a:cubicBezTo>
                <a:close/>
                <a:moveTo>
                  <a:pt x="4435" y="7396"/>
                </a:moveTo>
                <a:lnTo>
                  <a:pt x="4435" y="7396"/>
                </a:lnTo>
                <a:cubicBezTo>
                  <a:pt x="4444" y="7396"/>
                  <a:pt x="4451" y="7404"/>
                  <a:pt x="4451" y="7412"/>
                </a:cubicBezTo>
                <a:cubicBezTo>
                  <a:pt x="4451" y="7421"/>
                  <a:pt x="4444" y="7428"/>
                  <a:pt x="4435" y="7428"/>
                </a:cubicBezTo>
                <a:lnTo>
                  <a:pt x="4435" y="7428"/>
                </a:lnTo>
                <a:cubicBezTo>
                  <a:pt x="4426" y="7428"/>
                  <a:pt x="4419" y="7421"/>
                  <a:pt x="4419" y="7412"/>
                </a:cubicBezTo>
                <a:cubicBezTo>
                  <a:pt x="4419" y="7404"/>
                  <a:pt x="4426" y="7396"/>
                  <a:pt x="4435" y="7396"/>
                </a:cubicBezTo>
                <a:close/>
                <a:moveTo>
                  <a:pt x="4499" y="7396"/>
                </a:moveTo>
                <a:lnTo>
                  <a:pt x="4499" y="7396"/>
                </a:lnTo>
                <a:cubicBezTo>
                  <a:pt x="4508" y="7396"/>
                  <a:pt x="4515" y="7404"/>
                  <a:pt x="4515" y="7412"/>
                </a:cubicBezTo>
                <a:cubicBezTo>
                  <a:pt x="4515" y="7421"/>
                  <a:pt x="4508" y="7428"/>
                  <a:pt x="4499" y="7428"/>
                </a:cubicBezTo>
                <a:lnTo>
                  <a:pt x="4499" y="7428"/>
                </a:lnTo>
                <a:cubicBezTo>
                  <a:pt x="4490" y="7428"/>
                  <a:pt x="4483" y="7421"/>
                  <a:pt x="4483" y="7412"/>
                </a:cubicBezTo>
                <a:cubicBezTo>
                  <a:pt x="4483" y="7404"/>
                  <a:pt x="4490" y="7396"/>
                  <a:pt x="4499" y="7396"/>
                </a:cubicBezTo>
                <a:close/>
                <a:moveTo>
                  <a:pt x="4563" y="7396"/>
                </a:moveTo>
                <a:lnTo>
                  <a:pt x="4563" y="7396"/>
                </a:lnTo>
                <a:cubicBezTo>
                  <a:pt x="4572" y="7396"/>
                  <a:pt x="4579" y="7404"/>
                  <a:pt x="4579" y="7412"/>
                </a:cubicBezTo>
                <a:cubicBezTo>
                  <a:pt x="4579" y="7421"/>
                  <a:pt x="4572" y="7428"/>
                  <a:pt x="4563" y="7428"/>
                </a:cubicBezTo>
                <a:lnTo>
                  <a:pt x="4563" y="7428"/>
                </a:lnTo>
                <a:cubicBezTo>
                  <a:pt x="4554" y="7428"/>
                  <a:pt x="4547" y="7421"/>
                  <a:pt x="4547" y="7412"/>
                </a:cubicBezTo>
                <a:cubicBezTo>
                  <a:pt x="4547" y="7404"/>
                  <a:pt x="4554" y="7396"/>
                  <a:pt x="4563" y="7396"/>
                </a:cubicBezTo>
                <a:close/>
                <a:moveTo>
                  <a:pt x="4627" y="7396"/>
                </a:moveTo>
                <a:lnTo>
                  <a:pt x="4627" y="7396"/>
                </a:lnTo>
                <a:cubicBezTo>
                  <a:pt x="4636" y="7396"/>
                  <a:pt x="4643" y="7404"/>
                  <a:pt x="4643" y="7412"/>
                </a:cubicBezTo>
                <a:cubicBezTo>
                  <a:pt x="4643" y="7421"/>
                  <a:pt x="4636" y="7428"/>
                  <a:pt x="4627" y="7428"/>
                </a:cubicBezTo>
                <a:lnTo>
                  <a:pt x="4627" y="7428"/>
                </a:lnTo>
                <a:cubicBezTo>
                  <a:pt x="4618" y="7428"/>
                  <a:pt x="4611" y="7421"/>
                  <a:pt x="4611" y="7412"/>
                </a:cubicBezTo>
                <a:cubicBezTo>
                  <a:pt x="4611" y="7404"/>
                  <a:pt x="4618" y="7396"/>
                  <a:pt x="4627" y="7396"/>
                </a:cubicBezTo>
                <a:close/>
                <a:moveTo>
                  <a:pt x="4691" y="7396"/>
                </a:moveTo>
                <a:lnTo>
                  <a:pt x="4691" y="7396"/>
                </a:lnTo>
                <a:cubicBezTo>
                  <a:pt x="4700" y="7396"/>
                  <a:pt x="4707" y="7404"/>
                  <a:pt x="4707" y="7412"/>
                </a:cubicBezTo>
                <a:cubicBezTo>
                  <a:pt x="4707" y="7421"/>
                  <a:pt x="4700" y="7428"/>
                  <a:pt x="4691" y="7428"/>
                </a:cubicBezTo>
                <a:lnTo>
                  <a:pt x="4691" y="7428"/>
                </a:lnTo>
                <a:cubicBezTo>
                  <a:pt x="4682" y="7428"/>
                  <a:pt x="4675" y="7421"/>
                  <a:pt x="4675" y="7412"/>
                </a:cubicBezTo>
                <a:cubicBezTo>
                  <a:pt x="4675" y="7404"/>
                  <a:pt x="4682" y="7396"/>
                  <a:pt x="4691" y="7396"/>
                </a:cubicBezTo>
                <a:close/>
                <a:moveTo>
                  <a:pt x="4755" y="7396"/>
                </a:moveTo>
                <a:lnTo>
                  <a:pt x="4755" y="7396"/>
                </a:lnTo>
                <a:cubicBezTo>
                  <a:pt x="4764" y="7396"/>
                  <a:pt x="4771" y="7404"/>
                  <a:pt x="4771" y="7412"/>
                </a:cubicBezTo>
                <a:cubicBezTo>
                  <a:pt x="4771" y="7421"/>
                  <a:pt x="4764" y="7428"/>
                  <a:pt x="4755" y="7428"/>
                </a:cubicBezTo>
                <a:lnTo>
                  <a:pt x="4755" y="7428"/>
                </a:lnTo>
                <a:cubicBezTo>
                  <a:pt x="4746" y="7428"/>
                  <a:pt x="4739" y="7421"/>
                  <a:pt x="4739" y="7412"/>
                </a:cubicBezTo>
                <a:cubicBezTo>
                  <a:pt x="4739" y="7404"/>
                  <a:pt x="4746" y="7396"/>
                  <a:pt x="4755" y="7396"/>
                </a:cubicBezTo>
                <a:close/>
                <a:moveTo>
                  <a:pt x="4819" y="7396"/>
                </a:moveTo>
                <a:lnTo>
                  <a:pt x="4819" y="7396"/>
                </a:lnTo>
                <a:cubicBezTo>
                  <a:pt x="4828" y="7396"/>
                  <a:pt x="4835" y="7404"/>
                  <a:pt x="4835" y="7412"/>
                </a:cubicBezTo>
                <a:cubicBezTo>
                  <a:pt x="4835" y="7421"/>
                  <a:pt x="4828" y="7428"/>
                  <a:pt x="4819" y="7428"/>
                </a:cubicBezTo>
                <a:lnTo>
                  <a:pt x="4819" y="7428"/>
                </a:lnTo>
                <a:cubicBezTo>
                  <a:pt x="4810" y="7428"/>
                  <a:pt x="4803" y="7421"/>
                  <a:pt x="4803" y="7412"/>
                </a:cubicBezTo>
                <a:cubicBezTo>
                  <a:pt x="4803" y="7404"/>
                  <a:pt x="4810" y="7396"/>
                  <a:pt x="4819" y="7396"/>
                </a:cubicBezTo>
                <a:close/>
                <a:moveTo>
                  <a:pt x="4883" y="7396"/>
                </a:moveTo>
                <a:lnTo>
                  <a:pt x="4883" y="7396"/>
                </a:lnTo>
                <a:cubicBezTo>
                  <a:pt x="4892" y="7396"/>
                  <a:pt x="4899" y="7404"/>
                  <a:pt x="4899" y="7412"/>
                </a:cubicBezTo>
                <a:cubicBezTo>
                  <a:pt x="4899" y="7421"/>
                  <a:pt x="4892" y="7428"/>
                  <a:pt x="4883" y="7428"/>
                </a:cubicBezTo>
                <a:lnTo>
                  <a:pt x="4883" y="7428"/>
                </a:lnTo>
                <a:cubicBezTo>
                  <a:pt x="4874" y="7428"/>
                  <a:pt x="4867" y="7421"/>
                  <a:pt x="4867" y="7412"/>
                </a:cubicBezTo>
                <a:cubicBezTo>
                  <a:pt x="4867" y="7404"/>
                  <a:pt x="4874" y="7396"/>
                  <a:pt x="4883" y="7396"/>
                </a:cubicBezTo>
                <a:close/>
                <a:moveTo>
                  <a:pt x="4947" y="7396"/>
                </a:moveTo>
                <a:lnTo>
                  <a:pt x="4947" y="7396"/>
                </a:lnTo>
                <a:cubicBezTo>
                  <a:pt x="4956" y="7396"/>
                  <a:pt x="4963" y="7404"/>
                  <a:pt x="4963" y="7412"/>
                </a:cubicBezTo>
                <a:cubicBezTo>
                  <a:pt x="4963" y="7421"/>
                  <a:pt x="4956" y="7428"/>
                  <a:pt x="4947" y="7428"/>
                </a:cubicBezTo>
                <a:lnTo>
                  <a:pt x="4947" y="7428"/>
                </a:lnTo>
                <a:cubicBezTo>
                  <a:pt x="4938" y="7428"/>
                  <a:pt x="4931" y="7421"/>
                  <a:pt x="4931" y="7412"/>
                </a:cubicBezTo>
                <a:cubicBezTo>
                  <a:pt x="4931" y="7404"/>
                  <a:pt x="4938" y="7396"/>
                  <a:pt x="4947" y="7396"/>
                </a:cubicBezTo>
                <a:close/>
                <a:moveTo>
                  <a:pt x="5011" y="7396"/>
                </a:moveTo>
                <a:lnTo>
                  <a:pt x="5011" y="7396"/>
                </a:lnTo>
                <a:cubicBezTo>
                  <a:pt x="5020" y="7396"/>
                  <a:pt x="5027" y="7404"/>
                  <a:pt x="5027" y="7412"/>
                </a:cubicBezTo>
                <a:cubicBezTo>
                  <a:pt x="5027" y="7421"/>
                  <a:pt x="5020" y="7428"/>
                  <a:pt x="5011" y="7428"/>
                </a:cubicBezTo>
                <a:lnTo>
                  <a:pt x="5011" y="7428"/>
                </a:lnTo>
                <a:cubicBezTo>
                  <a:pt x="5002" y="7428"/>
                  <a:pt x="4995" y="7421"/>
                  <a:pt x="4995" y="7412"/>
                </a:cubicBezTo>
                <a:cubicBezTo>
                  <a:pt x="4995" y="7404"/>
                  <a:pt x="5002" y="7396"/>
                  <a:pt x="5011" y="7396"/>
                </a:cubicBezTo>
                <a:close/>
                <a:moveTo>
                  <a:pt x="5075" y="7396"/>
                </a:moveTo>
                <a:lnTo>
                  <a:pt x="5075" y="7396"/>
                </a:lnTo>
                <a:cubicBezTo>
                  <a:pt x="5084" y="7396"/>
                  <a:pt x="5091" y="7404"/>
                  <a:pt x="5091" y="7412"/>
                </a:cubicBezTo>
                <a:cubicBezTo>
                  <a:pt x="5091" y="7421"/>
                  <a:pt x="5084" y="7428"/>
                  <a:pt x="5075" y="7428"/>
                </a:cubicBezTo>
                <a:lnTo>
                  <a:pt x="5075" y="7428"/>
                </a:lnTo>
                <a:cubicBezTo>
                  <a:pt x="5066" y="7428"/>
                  <a:pt x="5059" y="7421"/>
                  <a:pt x="5059" y="7412"/>
                </a:cubicBezTo>
                <a:cubicBezTo>
                  <a:pt x="5059" y="7404"/>
                  <a:pt x="5066" y="7396"/>
                  <a:pt x="5075" y="7396"/>
                </a:cubicBezTo>
                <a:close/>
                <a:moveTo>
                  <a:pt x="5139" y="7396"/>
                </a:moveTo>
                <a:lnTo>
                  <a:pt x="5139" y="7396"/>
                </a:lnTo>
                <a:cubicBezTo>
                  <a:pt x="5148" y="7396"/>
                  <a:pt x="5155" y="7404"/>
                  <a:pt x="5155" y="7412"/>
                </a:cubicBezTo>
                <a:cubicBezTo>
                  <a:pt x="5155" y="7421"/>
                  <a:pt x="5148" y="7428"/>
                  <a:pt x="5139" y="7428"/>
                </a:cubicBezTo>
                <a:lnTo>
                  <a:pt x="5139" y="7428"/>
                </a:lnTo>
                <a:cubicBezTo>
                  <a:pt x="5130" y="7428"/>
                  <a:pt x="5123" y="7421"/>
                  <a:pt x="5123" y="7412"/>
                </a:cubicBezTo>
                <a:cubicBezTo>
                  <a:pt x="5123" y="7404"/>
                  <a:pt x="5130" y="7396"/>
                  <a:pt x="5139" y="7396"/>
                </a:cubicBezTo>
                <a:close/>
                <a:moveTo>
                  <a:pt x="5203" y="7396"/>
                </a:moveTo>
                <a:lnTo>
                  <a:pt x="5203" y="7396"/>
                </a:lnTo>
                <a:cubicBezTo>
                  <a:pt x="5212" y="7396"/>
                  <a:pt x="5219" y="7404"/>
                  <a:pt x="5219" y="7412"/>
                </a:cubicBezTo>
                <a:cubicBezTo>
                  <a:pt x="5219" y="7421"/>
                  <a:pt x="5212" y="7428"/>
                  <a:pt x="5203" y="7428"/>
                </a:cubicBezTo>
                <a:lnTo>
                  <a:pt x="5203" y="7428"/>
                </a:lnTo>
                <a:cubicBezTo>
                  <a:pt x="5194" y="7428"/>
                  <a:pt x="5187" y="7421"/>
                  <a:pt x="5187" y="7412"/>
                </a:cubicBezTo>
                <a:cubicBezTo>
                  <a:pt x="5187" y="7404"/>
                  <a:pt x="5194" y="7396"/>
                  <a:pt x="5203" y="7396"/>
                </a:cubicBezTo>
                <a:close/>
                <a:moveTo>
                  <a:pt x="5267" y="7396"/>
                </a:moveTo>
                <a:lnTo>
                  <a:pt x="5267" y="7396"/>
                </a:lnTo>
                <a:cubicBezTo>
                  <a:pt x="5276" y="7396"/>
                  <a:pt x="5283" y="7404"/>
                  <a:pt x="5283" y="7412"/>
                </a:cubicBezTo>
                <a:cubicBezTo>
                  <a:pt x="5283" y="7421"/>
                  <a:pt x="5276" y="7428"/>
                  <a:pt x="5267" y="7428"/>
                </a:cubicBezTo>
                <a:lnTo>
                  <a:pt x="5267" y="7428"/>
                </a:lnTo>
                <a:cubicBezTo>
                  <a:pt x="5258" y="7428"/>
                  <a:pt x="5251" y="7421"/>
                  <a:pt x="5251" y="7412"/>
                </a:cubicBezTo>
                <a:cubicBezTo>
                  <a:pt x="5251" y="7404"/>
                  <a:pt x="5258" y="7396"/>
                  <a:pt x="5267" y="7396"/>
                </a:cubicBezTo>
                <a:close/>
                <a:moveTo>
                  <a:pt x="5331" y="7396"/>
                </a:moveTo>
                <a:lnTo>
                  <a:pt x="5331" y="7396"/>
                </a:lnTo>
                <a:cubicBezTo>
                  <a:pt x="5340" y="7396"/>
                  <a:pt x="5347" y="7404"/>
                  <a:pt x="5347" y="7412"/>
                </a:cubicBezTo>
                <a:cubicBezTo>
                  <a:pt x="5347" y="7421"/>
                  <a:pt x="5340" y="7428"/>
                  <a:pt x="5331" y="7428"/>
                </a:cubicBezTo>
                <a:lnTo>
                  <a:pt x="5331" y="7428"/>
                </a:lnTo>
                <a:cubicBezTo>
                  <a:pt x="5322" y="7428"/>
                  <a:pt x="5315" y="7421"/>
                  <a:pt x="5315" y="7412"/>
                </a:cubicBezTo>
                <a:cubicBezTo>
                  <a:pt x="5315" y="7404"/>
                  <a:pt x="5322" y="7396"/>
                  <a:pt x="5331" y="7396"/>
                </a:cubicBezTo>
                <a:close/>
                <a:moveTo>
                  <a:pt x="5395" y="7396"/>
                </a:moveTo>
                <a:lnTo>
                  <a:pt x="5395" y="7396"/>
                </a:lnTo>
                <a:cubicBezTo>
                  <a:pt x="5404" y="7396"/>
                  <a:pt x="5411" y="7404"/>
                  <a:pt x="5411" y="7412"/>
                </a:cubicBezTo>
                <a:cubicBezTo>
                  <a:pt x="5411" y="7421"/>
                  <a:pt x="5404" y="7428"/>
                  <a:pt x="5395" y="7428"/>
                </a:cubicBezTo>
                <a:lnTo>
                  <a:pt x="5395" y="7428"/>
                </a:lnTo>
                <a:cubicBezTo>
                  <a:pt x="5386" y="7428"/>
                  <a:pt x="5379" y="7421"/>
                  <a:pt x="5379" y="7412"/>
                </a:cubicBezTo>
                <a:cubicBezTo>
                  <a:pt x="5379" y="7404"/>
                  <a:pt x="5386" y="7396"/>
                  <a:pt x="5395" y="7396"/>
                </a:cubicBezTo>
                <a:close/>
                <a:moveTo>
                  <a:pt x="5459" y="7396"/>
                </a:moveTo>
                <a:lnTo>
                  <a:pt x="5459" y="7396"/>
                </a:lnTo>
                <a:cubicBezTo>
                  <a:pt x="5468" y="7396"/>
                  <a:pt x="5475" y="7404"/>
                  <a:pt x="5475" y="7412"/>
                </a:cubicBezTo>
                <a:cubicBezTo>
                  <a:pt x="5475" y="7421"/>
                  <a:pt x="5468" y="7428"/>
                  <a:pt x="5459" y="7428"/>
                </a:cubicBezTo>
                <a:lnTo>
                  <a:pt x="5459" y="7428"/>
                </a:lnTo>
                <a:cubicBezTo>
                  <a:pt x="5450" y="7428"/>
                  <a:pt x="5443" y="7421"/>
                  <a:pt x="5443" y="7412"/>
                </a:cubicBezTo>
                <a:cubicBezTo>
                  <a:pt x="5443" y="7404"/>
                  <a:pt x="5450" y="7396"/>
                  <a:pt x="5459" y="7396"/>
                </a:cubicBezTo>
                <a:close/>
                <a:moveTo>
                  <a:pt x="5523" y="7396"/>
                </a:moveTo>
                <a:lnTo>
                  <a:pt x="5523" y="7396"/>
                </a:lnTo>
                <a:cubicBezTo>
                  <a:pt x="5532" y="7396"/>
                  <a:pt x="5539" y="7404"/>
                  <a:pt x="5539" y="7412"/>
                </a:cubicBezTo>
                <a:cubicBezTo>
                  <a:pt x="5539" y="7421"/>
                  <a:pt x="5532" y="7428"/>
                  <a:pt x="5523" y="7428"/>
                </a:cubicBezTo>
                <a:lnTo>
                  <a:pt x="5523" y="7428"/>
                </a:lnTo>
                <a:cubicBezTo>
                  <a:pt x="5514" y="7428"/>
                  <a:pt x="5507" y="7421"/>
                  <a:pt x="5507" y="7412"/>
                </a:cubicBezTo>
                <a:cubicBezTo>
                  <a:pt x="5507" y="7404"/>
                  <a:pt x="5514" y="7396"/>
                  <a:pt x="5523" y="7396"/>
                </a:cubicBezTo>
                <a:close/>
                <a:moveTo>
                  <a:pt x="5587" y="7396"/>
                </a:moveTo>
                <a:lnTo>
                  <a:pt x="5587" y="7396"/>
                </a:lnTo>
                <a:cubicBezTo>
                  <a:pt x="5596" y="7396"/>
                  <a:pt x="5603" y="7404"/>
                  <a:pt x="5603" y="7412"/>
                </a:cubicBezTo>
                <a:cubicBezTo>
                  <a:pt x="5603" y="7421"/>
                  <a:pt x="5596" y="7428"/>
                  <a:pt x="5587" y="7428"/>
                </a:cubicBezTo>
                <a:lnTo>
                  <a:pt x="5587" y="7428"/>
                </a:lnTo>
                <a:cubicBezTo>
                  <a:pt x="5578" y="7428"/>
                  <a:pt x="5571" y="7421"/>
                  <a:pt x="5571" y="7412"/>
                </a:cubicBezTo>
                <a:cubicBezTo>
                  <a:pt x="5571" y="7404"/>
                  <a:pt x="5578" y="7396"/>
                  <a:pt x="5587" y="7396"/>
                </a:cubicBezTo>
                <a:close/>
                <a:moveTo>
                  <a:pt x="5651" y="7396"/>
                </a:moveTo>
                <a:lnTo>
                  <a:pt x="5651" y="7396"/>
                </a:lnTo>
                <a:cubicBezTo>
                  <a:pt x="5660" y="7396"/>
                  <a:pt x="5667" y="7404"/>
                  <a:pt x="5667" y="7412"/>
                </a:cubicBezTo>
                <a:cubicBezTo>
                  <a:pt x="5667" y="7421"/>
                  <a:pt x="5660" y="7428"/>
                  <a:pt x="5651" y="7428"/>
                </a:cubicBezTo>
                <a:lnTo>
                  <a:pt x="5651" y="7428"/>
                </a:lnTo>
                <a:cubicBezTo>
                  <a:pt x="5642" y="7428"/>
                  <a:pt x="5635" y="7421"/>
                  <a:pt x="5635" y="7412"/>
                </a:cubicBezTo>
                <a:cubicBezTo>
                  <a:pt x="5635" y="7404"/>
                  <a:pt x="5642" y="7396"/>
                  <a:pt x="5651" y="7396"/>
                </a:cubicBezTo>
                <a:close/>
                <a:moveTo>
                  <a:pt x="5715" y="7396"/>
                </a:moveTo>
                <a:lnTo>
                  <a:pt x="5715" y="7396"/>
                </a:lnTo>
                <a:cubicBezTo>
                  <a:pt x="5724" y="7396"/>
                  <a:pt x="5731" y="7404"/>
                  <a:pt x="5731" y="7412"/>
                </a:cubicBezTo>
                <a:cubicBezTo>
                  <a:pt x="5731" y="7421"/>
                  <a:pt x="5724" y="7428"/>
                  <a:pt x="5715" y="7428"/>
                </a:cubicBezTo>
                <a:lnTo>
                  <a:pt x="5715" y="7428"/>
                </a:lnTo>
                <a:cubicBezTo>
                  <a:pt x="5706" y="7428"/>
                  <a:pt x="5699" y="7421"/>
                  <a:pt x="5699" y="7412"/>
                </a:cubicBezTo>
                <a:cubicBezTo>
                  <a:pt x="5699" y="7404"/>
                  <a:pt x="5706" y="7396"/>
                  <a:pt x="5715" y="7396"/>
                </a:cubicBezTo>
                <a:close/>
                <a:moveTo>
                  <a:pt x="5779" y="7396"/>
                </a:moveTo>
                <a:lnTo>
                  <a:pt x="5779" y="7396"/>
                </a:lnTo>
                <a:cubicBezTo>
                  <a:pt x="5788" y="7396"/>
                  <a:pt x="5795" y="7404"/>
                  <a:pt x="5795" y="7412"/>
                </a:cubicBezTo>
                <a:cubicBezTo>
                  <a:pt x="5795" y="7421"/>
                  <a:pt x="5788" y="7428"/>
                  <a:pt x="5779" y="7428"/>
                </a:cubicBezTo>
                <a:lnTo>
                  <a:pt x="5779" y="7428"/>
                </a:lnTo>
                <a:cubicBezTo>
                  <a:pt x="5770" y="7428"/>
                  <a:pt x="5763" y="7421"/>
                  <a:pt x="5763" y="7412"/>
                </a:cubicBezTo>
                <a:cubicBezTo>
                  <a:pt x="5763" y="7404"/>
                  <a:pt x="5770" y="7396"/>
                  <a:pt x="5779" y="7396"/>
                </a:cubicBezTo>
                <a:close/>
                <a:moveTo>
                  <a:pt x="5843" y="7396"/>
                </a:moveTo>
                <a:lnTo>
                  <a:pt x="5843" y="7396"/>
                </a:lnTo>
                <a:cubicBezTo>
                  <a:pt x="5852" y="7396"/>
                  <a:pt x="5859" y="7404"/>
                  <a:pt x="5859" y="7412"/>
                </a:cubicBezTo>
                <a:cubicBezTo>
                  <a:pt x="5859" y="7421"/>
                  <a:pt x="5852" y="7428"/>
                  <a:pt x="5843" y="7428"/>
                </a:cubicBezTo>
                <a:lnTo>
                  <a:pt x="5843" y="7428"/>
                </a:lnTo>
                <a:cubicBezTo>
                  <a:pt x="5835" y="7428"/>
                  <a:pt x="5827" y="7421"/>
                  <a:pt x="5827" y="7412"/>
                </a:cubicBezTo>
                <a:cubicBezTo>
                  <a:pt x="5827" y="7404"/>
                  <a:pt x="5835" y="7396"/>
                  <a:pt x="5843" y="7396"/>
                </a:cubicBezTo>
                <a:close/>
                <a:moveTo>
                  <a:pt x="5907" y="7396"/>
                </a:moveTo>
                <a:lnTo>
                  <a:pt x="5907" y="7396"/>
                </a:lnTo>
                <a:cubicBezTo>
                  <a:pt x="5916" y="7396"/>
                  <a:pt x="5923" y="7404"/>
                  <a:pt x="5923" y="7412"/>
                </a:cubicBezTo>
                <a:cubicBezTo>
                  <a:pt x="5923" y="7421"/>
                  <a:pt x="5916" y="7428"/>
                  <a:pt x="5907" y="7428"/>
                </a:cubicBezTo>
                <a:lnTo>
                  <a:pt x="5907" y="7428"/>
                </a:lnTo>
                <a:cubicBezTo>
                  <a:pt x="5899" y="7428"/>
                  <a:pt x="5891" y="7421"/>
                  <a:pt x="5891" y="7412"/>
                </a:cubicBezTo>
                <a:cubicBezTo>
                  <a:pt x="5891" y="7404"/>
                  <a:pt x="5899" y="7396"/>
                  <a:pt x="5907" y="7396"/>
                </a:cubicBezTo>
                <a:close/>
                <a:moveTo>
                  <a:pt x="5971" y="7396"/>
                </a:moveTo>
                <a:lnTo>
                  <a:pt x="5971" y="7396"/>
                </a:lnTo>
                <a:cubicBezTo>
                  <a:pt x="5980" y="7396"/>
                  <a:pt x="5987" y="7404"/>
                  <a:pt x="5987" y="7412"/>
                </a:cubicBezTo>
                <a:cubicBezTo>
                  <a:pt x="5987" y="7421"/>
                  <a:pt x="5980" y="7428"/>
                  <a:pt x="5971" y="7428"/>
                </a:cubicBezTo>
                <a:lnTo>
                  <a:pt x="5971" y="7428"/>
                </a:lnTo>
                <a:cubicBezTo>
                  <a:pt x="5963" y="7428"/>
                  <a:pt x="5955" y="7421"/>
                  <a:pt x="5955" y="7412"/>
                </a:cubicBezTo>
                <a:cubicBezTo>
                  <a:pt x="5955" y="7404"/>
                  <a:pt x="5963" y="7396"/>
                  <a:pt x="5971" y="7396"/>
                </a:cubicBezTo>
                <a:close/>
                <a:moveTo>
                  <a:pt x="6035" y="7396"/>
                </a:moveTo>
                <a:lnTo>
                  <a:pt x="6035" y="7396"/>
                </a:lnTo>
                <a:cubicBezTo>
                  <a:pt x="6044" y="7396"/>
                  <a:pt x="6051" y="7404"/>
                  <a:pt x="6051" y="7412"/>
                </a:cubicBezTo>
                <a:cubicBezTo>
                  <a:pt x="6051" y="7421"/>
                  <a:pt x="6044" y="7428"/>
                  <a:pt x="6035" y="7428"/>
                </a:cubicBezTo>
                <a:lnTo>
                  <a:pt x="6035" y="7428"/>
                </a:lnTo>
                <a:cubicBezTo>
                  <a:pt x="6027" y="7428"/>
                  <a:pt x="6019" y="7421"/>
                  <a:pt x="6019" y="7412"/>
                </a:cubicBezTo>
                <a:cubicBezTo>
                  <a:pt x="6019" y="7404"/>
                  <a:pt x="6027" y="7396"/>
                  <a:pt x="6035" y="7396"/>
                </a:cubicBezTo>
                <a:close/>
                <a:moveTo>
                  <a:pt x="6099" y="7396"/>
                </a:moveTo>
                <a:lnTo>
                  <a:pt x="6100" y="7396"/>
                </a:lnTo>
                <a:cubicBezTo>
                  <a:pt x="6108" y="7396"/>
                  <a:pt x="6116" y="7404"/>
                  <a:pt x="6116" y="7412"/>
                </a:cubicBezTo>
                <a:cubicBezTo>
                  <a:pt x="6116" y="7421"/>
                  <a:pt x="6108" y="7428"/>
                  <a:pt x="6100" y="7428"/>
                </a:cubicBezTo>
                <a:lnTo>
                  <a:pt x="6099" y="7428"/>
                </a:lnTo>
                <a:cubicBezTo>
                  <a:pt x="6091" y="7428"/>
                  <a:pt x="6083" y="7421"/>
                  <a:pt x="6083" y="7412"/>
                </a:cubicBezTo>
                <a:cubicBezTo>
                  <a:pt x="6083" y="7404"/>
                  <a:pt x="6091" y="7396"/>
                  <a:pt x="6099" y="7396"/>
                </a:cubicBezTo>
                <a:close/>
                <a:moveTo>
                  <a:pt x="6164" y="7396"/>
                </a:moveTo>
                <a:lnTo>
                  <a:pt x="6164" y="7396"/>
                </a:lnTo>
                <a:cubicBezTo>
                  <a:pt x="6172" y="7396"/>
                  <a:pt x="6180" y="7404"/>
                  <a:pt x="6180" y="7412"/>
                </a:cubicBezTo>
                <a:cubicBezTo>
                  <a:pt x="6180" y="7421"/>
                  <a:pt x="6172" y="7428"/>
                  <a:pt x="6164" y="7428"/>
                </a:cubicBezTo>
                <a:lnTo>
                  <a:pt x="6164" y="7428"/>
                </a:lnTo>
                <a:cubicBezTo>
                  <a:pt x="6155" y="7428"/>
                  <a:pt x="6148" y="7421"/>
                  <a:pt x="6148" y="7412"/>
                </a:cubicBezTo>
                <a:cubicBezTo>
                  <a:pt x="6148" y="7404"/>
                  <a:pt x="6155" y="7396"/>
                  <a:pt x="6164" y="7396"/>
                </a:cubicBezTo>
                <a:close/>
                <a:moveTo>
                  <a:pt x="6228" y="7396"/>
                </a:moveTo>
                <a:lnTo>
                  <a:pt x="6228" y="7396"/>
                </a:lnTo>
                <a:cubicBezTo>
                  <a:pt x="6236" y="7396"/>
                  <a:pt x="6244" y="7404"/>
                  <a:pt x="6244" y="7412"/>
                </a:cubicBezTo>
                <a:cubicBezTo>
                  <a:pt x="6244" y="7421"/>
                  <a:pt x="6236" y="7428"/>
                  <a:pt x="6228" y="7428"/>
                </a:cubicBezTo>
                <a:lnTo>
                  <a:pt x="6228" y="7428"/>
                </a:lnTo>
                <a:cubicBezTo>
                  <a:pt x="6219" y="7428"/>
                  <a:pt x="6212" y="7421"/>
                  <a:pt x="6212" y="7412"/>
                </a:cubicBezTo>
                <a:cubicBezTo>
                  <a:pt x="6212" y="7404"/>
                  <a:pt x="6219" y="7396"/>
                  <a:pt x="6228" y="7396"/>
                </a:cubicBezTo>
                <a:close/>
                <a:moveTo>
                  <a:pt x="6292" y="7396"/>
                </a:moveTo>
                <a:lnTo>
                  <a:pt x="6292" y="7396"/>
                </a:lnTo>
                <a:cubicBezTo>
                  <a:pt x="6300" y="7396"/>
                  <a:pt x="6308" y="7404"/>
                  <a:pt x="6308" y="7412"/>
                </a:cubicBezTo>
                <a:cubicBezTo>
                  <a:pt x="6308" y="7421"/>
                  <a:pt x="6300" y="7428"/>
                  <a:pt x="6292" y="7428"/>
                </a:cubicBezTo>
                <a:lnTo>
                  <a:pt x="6292" y="7428"/>
                </a:lnTo>
                <a:cubicBezTo>
                  <a:pt x="6283" y="7428"/>
                  <a:pt x="6276" y="7421"/>
                  <a:pt x="6276" y="7412"/>
                </a:cubicBezTo>
                <a:cubicBezTo>
                  <a:pt x="6276" y="7404"/>
                  <a:pt x="6283" y="7396"/>
                  <a:pt x="6292" y="7396"/>
                </a:cubicBezTo>
                <a:close/>
                <a:moveTo>
                  <a:pt x="6356" y="7396"/>
                </a:moveTo>
                <a:lnTo>
                  <a:pt x="6356" y="7396"/>
                </a:lnTo>
                <a:cubicBezTo>
                  <a:pt x="6364" y="7396"/>
                  <a:pt x="6372" y="7404"/>
                  <a:pt x="6372" y="7412"/>
                </a:cubicBezTo>
                <a:cubicBezTo>
                  <a:pt x="6372" y="7421"/>
                  <a:pt x="6364" y="7428"/>
                  <a:pt x="6356" y="7428"/>
                </a:cubicBezTo>
                <a:lnTo>
                  <a:pt x="6356" y="7428"/>
                </a:lnTo>
                <a:cubicBezTo>
                  <a:pt x="6347" y="7428"/>
                  <a:pt x="6340" y="7421"/>
                  <a:pt x="6340" y="7412"/>
                </a:cubicBezTo>
                <a:cubicBezTo>
                  <a:pt x="6340" y="7404"/>
                  <a:pt x="6347" y="7396"/>
                  <a:pt x="6356" y="7396"/>
                </a:cubicBezTo>
                <a:close/>
                <a:moveTo>
                  <a:pt x="6420" y="7396"/>
                </a:moveTo>
                <a:lnTo>
                  <a:pt x="6420" y="7396"/>
                </a:lnTo>
                <a:cubicBezTo>
                  <a:pt x="6429" y="7396"/>
                  <a:pt x="6436" y="7404"/>
                  <a:pt x="6436" y="7412"/>
                </a:cubicBezTo>
                <a:cubicBezTo>
                  <a:pt x="6436" y="7421"/>
                  <a:pt x="6429" y="7428"/>
                  <a:pt x="6420" y="7428"/>
                </a:cubicBezTo>
                <a:lnTo>
                  <a:pt x="6420" y="7428"/>
                </a:lnTo>
                <a:cubicBezTo>
                  <a:pt x="6411" y="7428"/>
                  <a:pt x="6404" y="7421"/>
                  <a:pt x="6404" y="7412"/>
                </a:cubicBezTo>
                <a:cubicBezTo>
                  <a:pt x="6404" y="7404"/>
                  <a:pt x="6411" y="7396"/>
                  <a:pt x="6420" y="7396"/>
                </a:cubicBezTo>
                <a:close/>
                <a:moveTo>
                  <a:pt x="6484" y="7396"/>
                </a:moveTo>
                <a:lnTo>
                  <a:pt x="6484" y="7396"/>
                </a:lnTo>
                <a:cubicBezTo>
                  <a:pt x="6493" y="7396"/>
                  <a:pt x="6500" y="7404"/>
                  <a:pt x="6500" y="7412"/>
                </a:cubicBezTo>
                <a:cubicBezTo>
                  <a:pt x="6500" y="7421"/>
                  <a:pt x="6493" y="7428"/>
                  <a:pt x="6484" y="7428"/>
                </a:cubicBezTo>
                <a:lnTo>
                  <a:pt x="6484" y="7428"/>
                </a:lnTo>
                <a:cubicBezTo>
                  <a:pt x="6475" y="7428"/>
                  <a:pt x="6468" y="7421"/>
                  <a:pt x="6468" y="7412"/>
                </a:cubicBezTo>
                <a:cubicBezTo>
                  <a:pt x="6468" y="7404"/>
                  <a:pt x="6475" y="7396"/>
                  <a:pt x="6484" y="7396"/>
                </a:cubicBezTo>
                <a:close/>
                <a:moveTo>
                  <a:pt x="6548" y="7396"/>
                </a:moveTo>
                <a:lnTo>
                  <a:pt x="6548" y="7396"/>
                </a:lnTo>
                <a:cubicBezTo>
                  <a:pt x="6557" y="7396"/>
                  <a:pt x="6564" y="7404"/>
                  <a:pt x="6564" y="7412"/>
                </a:cubicBezTo>
                <a:cubicBezTo>
                  <a:pt x="6564" y="7421"/>
                  <a:pt x="6557" y="7428"/>
                  <a:pt x="6548" y="7428"/>
                </a:cubicBezTo>
                <a:lnTo>
                  <a:pt x="6548" y="7428"/>
                </a:lnTo>
                <a:cubicBezTo>
                  <a:pt x="6539" y="7428"/>
                  <a:pt x="6532" y="7421"/>
                  <a:pt x="6532" y="7412"/>
                </a:cubicBezTo>
                <a:cubicBezTo>
                  <a:pt x="6532" y="7404"/>
                  <a:pt x="6539" y="7396"/>
                  <a:pt x="6548" y="7396"/>
                </a:cubicBezTo>
                <a:close/>
                <a:moveTo>
                  <a:pt x="6612" y="7396"/>
                </a:moveTo>
                <a:lnTo>
                  <a:pt x="6612" y="7396"/>
                </a:lnTo>
                <a:cubicBezTo>
                  <a:pt x="6621" y="7396"/>
                  <a:pt x="6628" y="7404"/>
                  <a:pt x="6628" y="7412"/>
                </a:cubicBezTo>
                <a:cubicBezTo>
                  <a:pt x="6628" y="7421"/>
                  <a:pt x="6621" y="7428"/>
                  <a:pt x="6612" y="7428"/>
                </a:cubicBezTo>
                <a:lnTo>
                  <a:pt x="6612" y="7428"/>
                </a:lnTo>
                <a:cubicBezTo>
                  <a:pt x="6603" y="7428"/>
                  <a:pt x="6596" y="7421"/>
                  <a:pt x="6596" y="7412"/>
                </a:cubicBezTo>
                <a:cubicBezTo>
                  <a:pt x="6596" y="7404"/>
                  <a:pt x="6603" y="7396"/>
                  <a:pt x="6612" y="7396"/>
                </a:cubicBezTo>
                <a:close/>
                <a:moveTo>
                  <a:pt x="6676" y="7396"/>
                </a:moveTo>
                <a:lnTo>
                  <a:pt x="6676" y="7396"/>
                </a:lnTo>
                <a:cubicBezTo>
                  <a:pt x="6685" y="7396"/>
                  <a:pt x="6692" y="7404"/>
                  <a:pt x="6692" y="7412"/>
                </a:cubicBezTo>
                <a:cubicBezTo>
                  <a:pt x="6692" y="7421"/>
                  <a:pt x="6685" y="7428"/>
                  <a:pt x="6676" y="7428"/>
                </a:cubicBezTo>
                <a:lnTo>
                  <a:pt x="6676" y="7428"/>
                </a:lnTo>
                <a:cubicBezTo>
                  <a:pt x="6667" y="7428"/>
                  <a:pt x="6660" y="7421"/>
                  <a:pt x="6660" y="7412"/>
                </a:cubicBezTo>
                <a:cubicBezTo>
                  <a:pt x="6660" y="7404"/>
                  <a:pt x="6667" y="7396"/>
                  <a:pt x="6676" y="7396"/>
                </a:cubicBezTo>
                <a:close/>
                <a:moveTo>
                  <a:pt x="6740" y="7396"/>
                </a:moveTo>
                <a:lnTo>
                  <a:pt x="6740" y="7396"/>
                </a:lnTo>
                <a:cubicBezTo>
                  <a:pt x="6749" y="7396"/>
                  <a:pt x="6756" y="7404"/>
                  <a:pt x="6756" y="7412"/>
                </a:cubicBezTo>
                <a:cubicBezTo>
                  <a:pt x="6756" y="7421"/>
                  <a:pt x="6749" y="7428"/>
                  <a:pt x="6740" y="7428"/>
                </a:cubicBezTo>
                <a:lnTo>
                  <a:pt x="6740" y="7428"/>
                </a:lnTo>
                <a:cubicBezTo>
                  <a:pt x="6731" y="7428"/>
                  <a:pt x="6724" y="7421"/>
                  <a:pt x="6724" y="7412"/>
                </a:cubicBezTo>
                <a:cubicBezTo>
                  <a:pt x="6724" y="7404"/>
                  <a:pt x="6731" y="7396"/>
                  <a:pt x="6740" y="7396"/>
                </a:cubicBezTo>
                <a:close/>
                <a:moveTo>
                  <a:pt x="6804" y="7396"/>
                </a:moveTo>
                <a:lnTo>
                  <a:pt x="6804" y="7396"/>
                </a:lnTo>
                <a:cubicBezTo>
                  <a:pt x="6813" y="7396"/>
                  <a:pt x="6820" y="7404"/>
                  <a:pt x="6820" y="7412"/>
                </a:cubicBezTo>
                <a:cubicBezTo>
                  <a:pt x="6820" y="7421"/>
                  <a:pt x="6813" y="7428"/>
                  <a:pt x="6804" y="7428"/>
                </a:cubicBezTo>
                <a:lnTo>
                  <a:pt x="6804" y="7428"/>
                </a:lnTo>
                <a:cubicBezTo>
                  <a:pt x="6795" y="7428"/>
                  <a:pt x="6788" y="7421"/>
                  <a:pt x="6788" y="7412"/>
                </a:cubicBezTo>
                <a:cubicBezTo>
                  <a:pt x="6788" y="7404"/>
                  <a:pt x="6795" y="7396"/>
                  <a:pt x="6804" y="7396"/>
                </a:cubicBezTo>
                <a:close/>
                <a:moveTo>
                  <a:pt x="6868" y="7396"/>
                </a:moveTo>
                <a:lnTo>
                  <a:pt x="6868" y="7396"/>
                </a:lnTo>
                <a:cubicBezTo>
                  <a:pt x="6877" y="7396"/>
                  <a:pt x="6884" y="7404"/>
                  <a:pt x="6884" y="7412"/>
                </a:cubicBezTo>
                <a:cubicBezTo>
                  <a:pt x="6884" y="7421"/>
                  <a:pt x="6877" y="7428"/>
                  <a:pt x="6868" y="7428"/>
                </a:cubicBezTo>
                <a:lnTo>
                  <a:pt x="6868" y="7428"/>
                </a:lnTo>
                <a:cubicBezTo>
                  <a:pt x="6859" y="7428"/>
                  <a:pt x="6852" y="7421"/>
                  <a:pt x="6852" y="7412"/>
                </a:cubicBezTo>
                <a:cubicBezTo>
                  <a:pt x="6852" y="7404"/>
                  <a:pt x="6859" y="7396"/>
                  <a:pt x="6868" y="7396"/>
                </a:cubicBezTo>
                <a:close/>
                <a:moveTo>
                  <a:pt x="6932" y="7396"/>
                </a:moveTo>
                <a:lnTo>
                  <a:pt x="6932" y="7396"/>
                </a:lnTo>
                <a:cubicBezTo>
                  <a:pt x="6941" y="7396"/>
                  <a:pt x="6948" y="7404"/>
                  <a:pt x="6948" y="7412"/>
                </a:cubicBezTo>
                <a:cubicBezTo>
                  <a:pt x="6948" y="7421"/>
                  <a:pt x="6941" y="7428"/>
                  <a:pt x="6932" y="7428"/>
                </a:cubicBezTo>
                <a:lnTo>
                  <a:pt x="6932" y="7428"/>
                </a:lnTo>
                <a:cubicBezTo>
                  <a:pt x="6923" y="7428"/>
                  <a:pt x="6916" y="7421"/>
                  <a:pt x="6916" y="7412"/>
                </a:cubicBezTo>
                <a:cubicBezTo>
                  <a:pt x="6916" y="7404"/>
                  <a:pt x="6923" y="7396"/>
                  <a:pt x="6932" y="7396"/>
                </a:cubicBezTo>
                <a:close/>
                <a:moveTo>
                  <a:pt x="6996" y="7396"/>
                </a:moveTo>
                <a:lnTo>
                  <a:pt x="6996" y="7396"/>
                </a:lnTo>
                <a:cubicBezTo>
                  <a:pt x="7005" y="7396"/>
                  <a:pt x="7012" y="7404"/>
                  <a:pt x="7012" y="7412"/>
                </a:cubicBezTo>
                <a:cubicBezTo>
                  <a:pt x="7012" y="7421"/>
                  <a:pt x="7005" y="7428"/>
                  <a:pt x="6996" y="7428"/>
                </a:cubicBezTo>
                <a:lnTo>
                  <a:pt x="6996" y="7428"/>
                </a:lnTo>
                <a:cubicBezTo>
                  <a:pt x="6987" y="7428"/>
                  <a:pt x="6980" y="7421"/>
                  <a:pt x="6980" y="7412"/>
                </a:cubicBezTo>
                <a:cubicBezTo>
                  <a:pt x="6980" y="7404"/>
                  <a:pt x="6987" y="7396"/>
                  <a:pt x="6996" y="7396"/>
                </a:cubicBezTo>
                <a:close/>
                <a:moveTo>
                  <a:pt x="7060" y="7396"/>
                </a:moveTo>
                <a:lnTo>
                  <a:pt x="7060" y="7396"/>
                </a:lnTo>
                <a:cubicBezTo>
                  <a:pt x="7069" y="7396"/>
                  <a:pt x="7076" y="7404"/>
                  <a:pt x="7076" y="7412"/>
                </a:cubicBezTo>
                <a:cubicBezTo>
                  <a:pt x="7076" y="7421"/>
                  <a:pt x="7069" y="7428"/>
                  <a:pt x="7060" y="7428"/>
                </a:cubicBezTo>
                <a:lnTo>
                  <a:pt x="7060" y="7428"/>
                </a:lnTo>
                <a:cubicBezTo>
                  <a:pt x="7051" y="7428"/>
                  <a:pt x="7044" y="7421"/>
                  <a:pt x="7044" y="7412"/>
                </a:cubicBezTo>
                <a:cubicBezTo>
                  <a:pt x="7044" y="7404"/>
                  <a:pt x="7051" y="7396"/>
                  <a:pt x="7060" y="7396"/>
                </a:cubicBezTo>
                <a:close/>
                <a:moveTo>
                  <a:pt x="7124" y="7396"/>
                </a:moveTo>
                <a:lnTo>
                  <a:pt x="7124" y="7396"/>
                </a:lnTo>
                <a:cubicBezTo>
                  <a:pt x="7133" y="7396"/>
                  <a:pt x="7140" y="7404"/>
                  <a:pt x="7140" y="7412"/>
                </a:cubicBezTo>
                <a:cubicBezTo>
                  <a:pt x="7140" y="7421"/>
                  <a:pt x="7133" y="7428"/>
                  <a:pt x="7124" y="7428"/>
                </a:cubicBezTo>
                <a:lnTo>
                  <a:pt x="7124" y="7428"/>
                </a:lnTo>
                <a:cubicBezTo>
                  <a:pt x="7115" y="7428"/>
                  <a:pt x="7108" y="7421"/>
                  <a:pt x="7108" y="7412"/>
                </a:cubicBezTo>
                <a:cubicBezTo>
                  <a:pt x="7108" y="7404"/>
                  <a:pt x="7115" y="7396"/>
                  <a:pt x="7124" y="7396"/>
                </a:cubicBezTo>
                <a:close/>
                <a:moveTo>
                  <a:pt x="7188" y="7396"/>
                </a:moveTo>
                <a:lnTo>
                  <a:pt x="7188" y="7396"/>
                </a:lnTo>
                <a:cubicBezTo>
                  <a:pt x="7197" y="7396"/>
                  <a:pt x="7204" y="7404"/>
                  <a:pt x="7204" y="7412"/>
                </a:cubicBezTo>
                <a:cubicBezTo>
                  <a:pt x="7204" y="7421"/>
                  <a:pt x="7197" y="7428"/>
                  <a:pt x="7188" y="7428"/>
                </a:cubicBezTo>
                <a:lnTo>
                  <a:pt x="7188" y="7428"/>
                </a:lnTo>
                <a:cubicBezTo>
                  <a:pt x="7179" y="7428"/>
                  <a:pt x="7172" y="7421"/>
                  <a:pt x="7172" y="7412"/>
                </a:cubicBezTo>
                <a:cubicBezTo>
                  <a:pt x="7172" y="7404"/>
                  <a:pt x="7179" y="7396"/>
                  <a:pt x="7188" y="7396"/>
                </a:cubicBezTo>
                <a:close/>
                <a:moveTo>
                  <a:pt x="7252" y="7396"/>
                </a:moveTo>
                <a:lnTo>
                  <a:pt x="7252" y="7396"/>
                </a:lnTo>
                <a:cubicBezTo>
                  <a:pt x="7261" y="7396"/>
                  <a:pt x="7268" y="7404"/>
                  <a:pt x="7268" y="7412"/>
                </a:cubicBezTo>
                <a:cubicBezTo>
                  <a:pt x="7268" y="7421"/>
                  <a:pt x="7261" y="7428"/>
                  <a:pt x="7252" y="7428"/>
                </a:cubicBezTo>
                <a:lnTo>
                  <a:pt x="7252" y="7428"/>
                </a:lnTo>
                <a:cubicBezTo>
                  <a:pt x="7243" y="7428"/>
                  <a:pt x="7236" y="7421"/>
                  <a:pt x="7236" y="7412"/>
                </a:cubicBezTo>
                <a:cubicBezTo>
                  <a:pt x="7236" y="7404"/>
                  <a:pt x="7243" y="7396"/>
                  <a:pt x="7252" y="7396"/>
                </a:cubicBezTo>
                <a:close/>
                <a:moveTo>
                  <a:pt x="7316" y="7396"/>
                </a:moveTo>
                <a:lnTo>
                  <a:pt x="7316" y="7396"/>
                </a:lnTo>
                <a:cubicBezTo>
                  <a:pt x="7325" y="7396"/>
                  <a:pt x="7332" y="7404"/>
                  <a:pt x="7332" y="7412"/>
                </a:cubicBezTo>
                <a:cubicBezTo>
                  <a:pt x="7332" y="7421"/>
                  <a:pt x="7325" y="7428"/>
                  <a:pt x="7316" y="7428"/>
                </a:cubicBezTo>
                <a:lnTo>
                  <a:pt x="7316" y="7428"/>
                </a:lnTo>
                <a:cubicBezTo>
                  <a:pt x="7307" y="7428"/>
                  <a:pt x="7300" y="7421"/>
                  <a:pt x="7300" y="7412"/>
                </a:cubicBezTo>
                <a:cubicBezTo>
                  <a:pt x="7300" y="7404"/>
                  <a:pt x="7307" y="7396"/>
                  <a:pt x="7316" y="7396"/>
                </a:cubicBezTo>
                <a:close/>
                <a:moveTo>
                  <a:pt x="7380" y="7396"/>
                </a:moveTo>
                <a:lnTo>
                  <a:pt x="7380" y="7396"/>
                </a:lnTo>
                <a:cubicBezTo>
                  <a:pt x="7389" y="7396"/>
                  <a:pt x="7396" y="7404"/>
                  <a:pt x="7396" y="7412"/>
                </a:cubicBezTo>
                <a:cubicBezTo>
                  <a:pt x="7396" y="7421"/>
                  <a:pt x="7389" y="7428"/>
                  <a:pt x="7380" y="7428"/>
                </a:cubicBezTo>
                <a:lnTo>
                  <a:pt x="7380" y="7428"/>
                </a:lnTo>
                <a:cubicBezTo>
                  <a:pt x="7371" y="7428"/>
                  <a:pt x="7364" y="7421"/>
                  <a:pt x="7364" y="7412"/>
                </a:cubicBezTo>
                <a:cubicBezTo>
                  <a:pt x="7364" y="7404"/>
                  <a:pt x="7371" y="7396"/>
                  <a:pt x="7380" y="7396"/>
                </a:cubicBezTo>
                <a:close/>
                <a:moveTo>
                  <a:pt x="7444" y="7396"/>
                </a:moveTo>
                <a:lnTo>
                  <a:pt x="7444" y="7396"/>
                </a:lnTo>
                <a:cubicBezTo>
                  <a:pt x="7453" y="7396"/>
                  <a:pt x="7460" y="7404"/>
                  <a:pt x="7460" y="7412"/>
                </a:cubicBezTo>
                <a:cubicBezTo>
                  <a:pt x="7460" y="7421"/>
                  <a:pt x="7453" y="7428"/>
                  <a:pt x="7444" y="7428"/>
                </a:cubicBezTo>
                <a:lnTo>
                  <a:pt x="7444" y="7428"/>
                </a:lnTo>
                <a:cubicBezTo>
                  <a:pt x="7435" y="7428"/>
                  <a:pt x="7428" y="7421"/>
                  <a:pt x="7428" y="7412"/>
                </a:cubicBezTo>
                <a:cubicBezTo>
                  <a:pt x="7428" y="7404"/>
                  <a:pt x="7435" y="7396"/>
                  <a:pt x="7444" y="7396"/>
                </a:cubicBezTo>
                <a:close/>
                <a:moveTo>
                  <a:pt x="7508" y="7396"/>
                </a:moveTo>
                <a:lnTo>
                  <a:pt x="7508" y="7396"/>
                </a:lnTo>
                <a:cubicBezTo>
                  <a:pt x="7517" y="7396"/>
                  <a:pt x="7524" y="7404"/>
                  <a:pt x="7524" y="7412"/>
                </a:cubicBezTo>
                <a:cubicBezTo>
                  <a:pt x="7524" y="7421"/>
                  <a:pt x="7517" y="7428"/>
                  <a:pt x="7508" y="7428"/>
                </a:cubicBezTo>
                <a:lnTo>
                  <a:pt x="7508" y="7428"/>
                </a:lnTo>
                <a:cubicBezTo>
                  <a:pt x="7499" y="7428"/>
                  <a:pt x="7492" y="7421"/>
                  <a:pt x="7492" y="7412"/>
                </a:cubicBezTo>
                <a:cubicBezTo>
                  <a:pt x="7492" y="7404"/>
                  <a:pt x="7499" y="7396"/>
                  <a:pt x="7508" y="7396"/>
                </a:cubicBezTo>
                <a:close/>
                <a:moveTo>
                  <a:pt x="7572" y="7396"/>
                </a:moveTo>
                <a:lnTo>
                  <a:pt x="7572" y="7396"/>
                </a:lnTo>
                <a:cubicBezTo>
                  <a:pt x="7581" y="7396"/>
                  <a:pt x="7588" y="7404"/>
                  <a:pt x="7588" y="7412"/>
                </a:cubicBezTo>
                <a:cubicBezTo>
                  <a:pt x="7588" y="7421"/>
                  <a:pt x="7581" y="7428"/>
                  <a:pt x="7572" y="7428"/>
                </a:cubicBezTo>
                <a:lnTo>
                  <a:pt x="7572" y="7428"/>
                </a:lnTo>
                <a:cubicBezTo>
                  <a:pt x="7563" y="7428"/>
                  <a:pt x="7556" y="7421"/>
                  <a:pt x="7556" y="7412"/>
                </a:cubicBezTo>
                <a:cubicBezTo>
                  <a:pt x="7556" y="7404"/>
                  <a:pt x="7563" y="7396"/>
                  <a:pt x="7572" y="7396"/>
                </a:cubicBezTo>
                <a:close/>
                <a:moveTo>
                  <a:pt x="7636" y="7396"/>
                </a:moveTo>
                <a:lnTo>
                  <a:pt x="7636" y="7396"/>
                </a:lnTo>
                <a:cubicBezTo>
                  <a:pt x="7645" y="7396"/>
                  <a:pt x="7652" y="7404"/>
                  <a:pt x="7652" y="7412"/>
                </a:cubicBezTo>
                <a:cubicBezTo>
                  <a:pt x="7652" y="7421"/>
                  <a:pt x="7645" y="7428"/>
                  <a:pt x="7636" y="7428"/>
                </a:cubicBezTo>
                <a:lnTo>
                  <a:pt x="7636" y="7428"/>
                </a:lnTo>
                <a:cubicBezTo>
                  <a:pt x="7627" y="7428"/>
                  <a:pt x="7620" y="7421"/>
                  <a:pt x="7620" y="7412"/>
                </a:cubicBezTo>
                <a:cubicBezTo>
                  <a:pt x="7620" y="7404"/>
                  <a:pt x="7627" y="7396"/>
                  <a:pt x="7636" y="7396"/>
                </a:cubicBezTo>
                <a:close/>
                <a:moveTo>
                  <a:pt x="7700" y="7396"/>
                </a:moveTo>
                <a:lnTo>
                  <a:pt x="7700" y="7396"/>
                </a:lnTo>
                <a:cubicBezTo>
                  <a:pt x="7709" y="7396"/>
                  <a:pt x="7716" y="7404"/>
                  <a:pt x="7716" y="7412"/>
                </a:cubicBezTo>
                <a:cubicBezTo>
                  <a:pt x="7716" y="7421"/>
                  <a:pt x="7709" y="7428"/>
                  <a:pt x="7700" y="7428"/>
                </a:cubicBezTo>
                <a:lnTo>
                  <a:pt x="7700" y="7428"/>
                </a:lnTo>
                <a:cubicBezTo>
                  <a:pt x="7691" y="7428"/>
                  <a:pt x="7684" y="7421"/>
                  <a:pt x="7684" y="7412"/>
                </a:cubicBezTo>
                <a:cubicBezTo>
                  <a:pt x="7684" y="7404"/>
                  <a:pt x="7691" y="7396"/>
                  <a:pt x="7700" y="7396"/>
                </a:cubicBezTo>
                <a:close/>
                <a:moveTo>
                  <a:pt x="7764" y="7396"/>
                </a:moveTo>
                <a:lnTo>
                  <a:pt x="7764" y="7396"/>
                </a:lnTo>
                <a:cubicBezTo>
                  <a:pt x="7773" y="7396"/>
                  <a:pt x="7780" y="7404"/>
                  <a:pt x="7780" y="7412"/>
                </a:cubicBezTo>
                <a:cubicBezTo>
                  <a:pt x="7780" y="7421"/>
                  <a:pt x="7773" y="7428"/>
                  <a:pt x="7764" y="7428"/>
                </a:cubicBezTo>
                <a:lnTo>
                  <a:pt x="7764" y="7428"/>
                </a:lnTo>
                <a:cubicBezTo>
                  <a:pt x="7755" y="7428"/>
                  <a:pt x="7748" y="7421"/>
                  <a:pt x="7748" y="7412"/>
                </a:cubicBezTo>
                <a:cubicBezTo>
                  <a:pt x="7748" y="7404"/>
                  <a:pt x="7755" y="7396"/>
                  <a:pt x="7764" y="7396"/>
                </a:cubicBezTo>
                <a:close/>
                <a:moveTo>
                  <a:pt x="7828" y="7396"/>
                </a:moveTo>
                <a:lnTo>
                  <a:pt x="7828" y="7396"/>
                </a:lnTo>
                <a:cubicBezTo>
                  <a:pt x="7837" y="7396"/>
                  <a:pt x="7844" y="7404"/>
                  <a:pt x="7844" y="7412"/>
                </a:cubicBezTo>
                <a:cubicBezTo>
                  <a:pt x="7844" y="7421"/>
                  <a:pt x="7837" y="7428"/>
                  <a:pt x="7828" y="7428"/>
                </a:cubicBezTo>
                <a:lnTo>
                  <a:pt x="7828" y="7428"/>
                </a:lnTo>
                <a:cubicBezTo>
                  <a:pt x="7820" y="7428"/>
                  <a:pt x="7812" y="7421"/>
                  <a:pt x="7812" y="7412"/>
                </a:cubicBezTo>
                <a:cubicBezTo>
                  <a:pt x="7812" y="7404"/>
                  <a:pt x="7820" y="7396"/>
                  <a:pt x="7828" y="7396"/>
                </a:cubicBezTo>
                <a:close/>
                <a:moveTo>
                  <a:pt x="7892" y="7396"/>
                </a:moveTo>
                <a:lnTo>
                  <a:pt x="7892" y="7396"/>
                </a:lnTo>
                <a:cubicBezTo>
                  <a:pt x="7901" y="7396"/>
                  <a:pt x="7908" y="7404"/>
                  <a:pt x="7908" y="7412"/>
                </a:cubicBezTo>
                <a:cubicBezTo>
                  <a:pt x="7908" y="7421"/>
                  <a:pt x="7901" y="7428"/>
                  <a:pt x="7892" y="7428"/>
                </a:cubicBezTo>
                <a:lnTo>
                  <a:pt x="7892" y="7428"/>
                </a:lnTo>
                <a:cubicBezTo>
                  <a:pt x="7884" y="7428"/>
                  <a:pt x="7876" y="7421"/>
                  <a:pt x="7876" y="7412"/>
                </a:cubicBezTo>
                <a:cubicBezTo>
                  <a:pt x="7876" y="7404"/>
                  <a:pt x="7884" y="7396"/>
                  <a:pt x="7892" y="7396"/>
                </a:cubicBezTo>
                <a:close/>
                <a:moveTo>
                  <a:pt x="7956" y="7396"/>
                </a:moveTo>
                <a:lnTo>
                  <a:pt x="7956" y="7396"/>
                </a:lnTo>
                <a:cubicBezTo>
                  <a:pt x="7965" y="7396"/>
                  <a:pt x="7972" y="7404"/>
                  <a:pt x="7972" y="7412"/>
                </a:cubicBezTo>
                <a:cubicBezTo>
                  <a:pt x="7972" y="7421"/>
                  <a:pt x="7965" y="7428"/>
                  <a:pt x="7956" y="7428"/>
                </a:cubicBezTo>
                <a:lnTo>
                  <a:pt x="7956" y="7428"/>
                </a:lnTo>
                <a:cubicBezTo>
                  <a:pt x="7948" y="7428"/>
                  <a:pt x="7940" y="7421"/>
                  <a:pt x="7940" y="7412"/>
                </a:cubicBezTo>
                <a:cubicBezTo>
                  <a:pt x="7940" y="7404"/>
                  <a:pt x="7948" y="7396"/>
                  <a:pt x="7956" y="7396"/>
                </a:cubicBezTo>
                <a:close/>
                <a:moveTo>
                  <a:pt x="8020" y="7396"/>
                </a:moveTo>
                <a:lnTo>
                  <a:pt x="8020" y="7396"/>
                </a:lnTo>
                <a:cubicBezTo>
                  <a:pt x="8029" y="7396"/>
                  <a:pt x="8036" y="7404"/>
                  <a:pt x="8036" y="7412"/>
                </a:cubicBezTo>
                <a:cubicBezTo>
                  <a:pt x="8036" y="7421"/>
                  <a:pt x="8029" y="7428"/>
                  <a:pt x="8020" y="7428"/>
                </a:cubicBezTo>
                <a:lnTo>
                  <a:pt x="8020" y="7428"/>
                </a:lnTo>
                <a:cubicBezTo>
                  <a:pt x="8012" y="7428"/>
                  <a:pt x="8004" y="7421"/>
                  <a:pt x="8004" y="7412"/>
                </a:cubicBezTo>
                <a:cubicBezTo>
                  <a:pt x="8004" y="7404"/>
                  <a:pt x="8012" y="7396"/>
                  <a:pt x="8020" y="7396"/>
                </a:cubicBezTo>
                <a:close/>
                <a:moveTo>
                  <a:pt x="8084" y="7396"/>
                </a:moveTo>
                <a:lnTo>
                  <a:pt x="8084" y="7396"/>
                </a:lnTo>
                <a:cubicBezTo>
                  <a:pt x="8093" y="7396"/>
                  <a:pt x="8100" y="7404"/>
                  <a:pt x="8100" y="7412"/>
                </a:cubicBezTo>
                <a:cubicBezTo>
                  <a:pt x="8100" y="7421"/>
                  <a:pt x="8093" y="7428"/>
                  <a:pt x="8084" y="7428"/>
                </a:cubicBezTo>
                <a:lnTo>
                  <a:pt x="8084" y="7428"/>
                </a:lnTo>
                <a:cubicBezTo>
                  <a:pt x="8076" y="7428"/>
                  <a:pt x="8068" y="7421"/>
                  <a:pt x="8068" y="7412"/>
                </a:cubicBezTo>
                <a:cubicBezTo>
                  <a:pt x="8068" y="7404"/>
                  <a:pt x="8076" y="7396"/>
                  <a:pt x="8084" y="7396"/>
                </a:cubicBezTo>
                <a:close/>
                <a:moveTo>
                  <a:pt x="8148" y="7396"/>
                </a:moveTo>
                <a:lnTo>
                  <a:pt x="8149" y="7396"/>
                </a:lnTo>
                <a:cubicBezTo>
                  <a:pt x="8157" y="7396"/>
                  <a:pt x="8165" y="7404"/>
                  <a:pt x="8165" y="7412"/>
                </a:cubicBezTo>
                <a:cubicBezTo>
                  <a:pt x="8165" y="7421"/>
                  <a:pt x="8157" y="7428"/>
                  <a:pt x="8149" y="7428"/>
                </a:cubicBezTo>
                <a:lnTo>
                  <a:pt x="8148" y="7428"/>
                </a:lnTo>
                <a:cubicBezTo>
                  <a:pt x="8140" y="7428"/>
                  <a:pt x="8132" y="7421"/>
                  <a:pt x="8132" y="7412"/>
                </a:cubicBezTo>
                <a:cubicBezTo>
                  <a:pt x="8132" y="7404"/>
                  <a:pt x="8140" y="7396"/>
                  <a:pt x="8148" y="7396"/>
                </a:cubicBezTo>
                <a:close/>
                <a:moveTo>
                  <a:pt x="8213" y="7396"/>
                </a:moveTo>
                <a:lnTo>
                  <a:pt x="8213" y="7396"/>
                </a:lnTo>
                <a:cubicBezTo>
                  <a:pt x="8221" y="7396"/>
                  <a:pt x="8229" y="7404"/>
                  <a:pt x="8229" y="7412"/>
                </a:cubicBezTo>
                <a:cubicBezTo>
                  <a:pt x="8229" y="7421"/>
                  <a:pt x="8221" y="7428"/>
                  <a:pt x="8213" y="7428"/>
                </a:cubicBezTo>
                <a:lnTo>
                  <a:pt x="8213" y="7428"/>
                </a:lnTo>
                <a:cubicBezTo>
                  <a:pt x="8204" y="7428"/>
                  <a:pt x="8197" y="7421"/>
                  <a:pt x="8197" y="7412"/>
                </a:cubicBezTo>
                <a:cubicBezTo>
                  <a:pt x="8197" y="7404"/>
                  <a:pt x="8204" y="7396"/>
                  <a:pt x="8213" y="7396"/>
                </a:cubicBezTo>
                <a:close/>
                <a:moveTo>
                  <a:pt x="8277" y="7396"/>
                </a:moveTo>
                <a:lnTo>
                  <a:pt x="8277" y="7396"/>
                </a:lnTo>
                <a:cubicBezTo>
                  <a:pt x="8285" y="7396"/>
                  <a:pt x="8293" y="7404"/>
                  <a:pt x="8293" y="7412"/>
                </a:cubicBezTo>
                <a:cubicBezTo>
                  <a:pt x="8293" y="7421"/>
                  <a:pt x="8285" y="7428"/>
                  <a:pt x="8277" y="7428"/>
                </a:cubicBezTo>
                <a:lnTo>
                  <a:pt x="8277" y="7428"/>
                </a:lnTo>
                <a:cubicBezTo>
                  <a:pt x="8268" y="7428"/>
                  <a:pt x="8261" y="7421"/>
                  <a:pt x="8261" y="7412"/>
                </a:cubicBezTo>
                <a:cubicBezTo>
                  <a:pt x="8261" y="7404"/>
                  <a:pt x="8268" y="7396"/>
                  <a:pt x="8277" y="7396"/>
                </a:cubicBezTo>
                <a:close/>
                <a:moveTo>
                  <a:pt x="8341" y="7396"/>
                </a:moveTo>
                <a:lnTo>
                  <a:pt x="8341" y="7396"/>
                </a:lnTo>
                <a:cubicBezTo>
                  <a:pt x="8349" y="7396"/>
                  <a:pt x="8357" y="7404"/>
                  <a:pt x="8357" y="7412"/>
                </a:cubicBezTo>
                <a:cubicBezTo>
                  <a:pt x="8357" y="7421"/>
                  <a:pt x="8349" y="7428"/>
                  <a:pt x="8341" y="7428"/>
                </a:cubicBezTo>
                <a:lnTo>
                  <a:pt x="8341" y="7428"/>
                </a:lnTo>
                <a:cubicBezTo>
                  <a:pt x="8332" y="7428"/>
                  <a:pt x="8325" y="7421"/>
                  <a:pt x="8325" y="7412"/>
                </a:cubicBezTo>
                <a:cubicBezTo>
                  <a:pt x="8325" y="7404"/>
                  <a:pt x="8332" y="7396"/>
                  <a:pt x="8341" y="7396"/>
                </a:cubicBezTo>
                <a:close/>
                <a:moveTo>
                  <a:pt x="8405" y="7396"/>
                </a:moveTo>
                <a:lnTo>
                  <a:pt x="8405" y="7396"/>
                </a:lnTo>
                <a:cubicBezTo>
                  <a:pt x="8413" y="7396"/>
                  <a:pt x="8421" y="7404"/>
                  <a:pt x="8421" y="7412"/>
                </a:cubicBezTo>
                <a:cubicBezTo>
                  <a:pt x="8421" y="7421"/>
                  <a:pt x="8413" y="7428"/>
                  <a:pt x="8405" y="7428"/>
                </a:cubicBezTo>
                <a:lnTo>
                  <a:pt x="8405" y="7428"/>
                </a:lnTo>
                <a:cubicBezTo>
                  <a:pt x="8396" y="7428"/>
                  <a:pt x="8389" y="7421"/>
                  <a:pt x="8389" y="7412"/>
                </a:cubicBezTo>
                <a:cubicBezTo>
                  <a:pt x="8389" y="7404"/>
                  <a:pt x="8396" y="7396"/>
                  <a:pt x="8405" y="7396"/>
                </a:cubicBezTo>
                <a:close/>
                <a:moveTo>
                  <a:pt x="8469" y="7396"/>
                </a:moveTo>
                <a:lnTo>
                  <a:pt x="8469" y="7396"/>
                </a:lnTo>
                <a:cubicBezTo>
                  <a:pt x="8478" y="7396"/>
                  <a:pt x="8485" y="7404"/>
                  <a:pt x="8485" y="7412"/>
                </a:cubicBezTo>
                <a:cubicBezTo>
                  <a:pt x="8485" y="7421"/>
                  <a:pt x="8478" y="7428"/>
                  <a:pt x="8469" y="7428"/>
                </a:cubicBezTo>
                <a:lnTo>
                  <a:pt x="8469" y="7428"/>
                </a:lnTo>
                <a:cubicBezTo>
                  <a:pt x="8460" y="7428"/>
                  <a:pt x="8453" y="7421"/>
                  <a:pt x="8453" y="7412"/>
                </a:cubicBezTo>
                <a:cubicBezTo>
                  <a:pt x="8453" y="7404"/>
                  <a:pt x="8460" y="7396"/>
                  <a:pt x="8469" y="7396"/>
                </a:cubicBezTo>
                <a:close/>
                <a:moveTo>
                  <a:pt x="8533" y="7396"/>
                </a:moveTo>
                <a:lnTo>
                  <a:pt x="8533" y="7396"/>
                </a:lnTo>
                <a:cubicBezTo>
                  <a:pt x="8542" y="7396"/>
                  <a:pt x="8549" y="7404"/>
                  <a:pt x="8549" y="7412"/>
                </a:cubicBezTo>
                <a:cubicBezTo>
                  <a:pt x="8549" y="7421"/>
                  <a:pt x="8542" y="7428"/>
                  <a:pt x="8533" y="7428"/>
                </a:cubicBezTo>
                <a:lnTo>
                  <a:pt x="8533" y="7428"/>
                </a:lnTo>
                <a:cubicBezTo>
                  <a:pt x="8524" y="7428"/>
                  <a:pt x="8517" y="7421"/>
                  <a:pt x="8517" y="7412"/>
                </a:cubicBezTo>
                <a:cubicBezTo>
                  <a:pt x="8517" y="7404"/>
                  <a:pt x="8524" y="7396"/>
                  <a:pt x="8533" y="7396"/>
                </a:cubicBezTo>
                <a:close/>
                <a:moveTo>
                  <a:pt x="8597" y="7396"/>
                </a:moveTo>
                <a:lnTo>
                  <a:pt x="8597" y="7396"/>
                </a:lnTo>
                <a:cubicBezTo>
                  <a:pt x="8606" y="7396"/>
                  <a:pt x="8613" y="7404"/>
                  <a:pt x="8613" y="7412"/>
                </a:cubicBezTo>
                <a:cubicBezTo>
                  <a:pt x="8613" y="7421"/>
                  <a:pt x="8606" y="7428"/>
                  <a:pt x="8597" y="7428"/>
                </a:cubicBezTo>
                <a:lnTo>
                  <a:pt x="8597" y="7428"/>
                </a:lnTo>
                <a:cubicBezTo>
                  <a:pt x="8588" y="7428"/>
                  <a:pt x="8581" y="7421"/>
                  <a:pt x="8581" y="7412"/>
                </a:cubicBezTo>
                <a:cubicBezTo>
                  <a:pt x="8581" y="7404"/>
                  <a:pt x="8588" y="7396"/>
                  <a:pt x="8597" y="7396"/>
                </a:cubicBezTo>
                <a:close/>
                <a:moveTo>
                  <a:pt x="8661" y="7396"/>
                </a:moveTo>
                <a:lnTo>
                  <a:pt x="8661" y="7396"/>
                </a:lnTo>
                <a:cubicBezTo>
                  <a:pt x="8670" y="7396"/>
                  <a:pt x="8677" y="7404"/>
                  <a:pt x="8677" y="7412"/>
                </a:cubicBezTo>
                <a:cubicBezTo>
                  <a:pt x="8677" y="7421"/>
                  <a:pt x="8670" y="7428"/>
                  <a:pt x="8661" y="7428"/>
                </a:cubicBezTo>
                <a:lnTo>
                  <a:pt x="8661" y="7428"/>
                </a:lnTo>
                <a:cubicBezTo>
                  <a:pt x="8652" y="7428"/>
                  <a:pt x="8645" y="7421"/>
                  <a:pt x="8645" y="7412"/>
                </a:cubicBezTo>
                <a:cubicBezTo>
                  <a:pt x="8645" y="7404"/>
                  <a:pt x="8652" y="7396"/>
                  <a:pt x="8661" y="7396"/>
                </a:cubicBezTo>
                <a:close/>
                <a:moveTo>
                  <a:pt x="8725" y="7396"/>
                </a:moveTo>
                <a:lnTo>
                  <a:pt x="8725" y="7396"/>
                </a:lnTo>
                <a:cubicBezTo>
                  <a:pt x="8734" y="7396"/>
                  <a:pt x="8741" y="7404"/>
                  <a:pt x="8741" y="7412"/>
                </a:cubicBezTo>
                <a:cubicBezTo>
                  <a:pt x="8741" y="7421"/>
                  <a:pt x="8734" y="7428"/>
                  <a:pt x="8725" y="7428"/>
                </a:cubicBezTo>
                <a:lnTo>
                  <a:pt x="8725" y="7428"/>
                </a:lnTo>
                <a:cubicBezTo>
                  <a:pt x="8716" y="7428"/>
                  <a:pt x="8709" y="7421"/>
                  <a:pt x="8709" y="7412"/>
                </a:cubicBezTo>
                <a:cubicBezTo>
                  <a:pt x="8709" y="7404"/>
                  <a:pt x="8716" y="7396"/>
                  <a:pt x="8725" y="7396"/>
                </a:cubicBezTo>
                <a:close/>
                <a:moveTo>
                  <a:pt x="8789" y="7396"/>
                </a:moveTo>
                <a:lnTo>
                  <a:pt x="8789" y="7396"/>
                </a:lnTo>
                <a:cubicBezTo>
                  <a:pt x="8798" y="7396"/>
                  <a:pt x="8805" y="7404"/>
                  <a:pt x="8805" y="7412"/>
                </a:cubicBezTo>
                <a:cubicBezTo>
                  <a:pt x="8805" y="7421"/>
                  <a:pt x="8798" y="7428"/>
                  <a:pt x="8789" y="7428"/>
                </a:cubicBezTo>
                <a:lnTo>
                  <a:pt x="8789" y="7428"/>
                </a:lnTo>
                <a:cubicBezTo>
                  <a:pt x="8780" y="7428"/>
                  <a:pt x="8773" y="7421"/>
                  <a:pt x="8773" y="7412"/>
                </a:cubicBezTo>
                <a:cubicBezTo>
                  <a:pt x="8773" y="7404"/>
                  <a:pt x="8780" y="7396"/>
                  <a:pt x="8789" y="7396"/>
                </a:cubicBezTo>
                <a:close/>
                <a:moveTo>
                  <a:pt x="8853" y="7396"/>
                </a:moveTo>
                <a:lnTo>
                  <a:pt x="8853" y="7396"/>
                </a:lnTo>
                <a:cubicBezTo>
                  <a:pt x="8862" y="7396"/>
                  <a:pt x="8869" y="7404"/>
                  <a:pt x="8869" y="7412"/>
                </a:cubicBezTo>
                <a:cubicBezTo>
                  <a:pt x="8869" y="7421"/>
                  <a:pt x="8862" y="7428"/>
                  <a:pt x="8853" y="7428"/>
                </a:cubicBezTo>
                <a:lnTo>
                  <a:pt x="8853" y="7428"/>
                </a:lnTo>
                <a:cubicBezTo>
                  <a:pt x="8844" y="7428"/>
                  <a:pt x="8837" y="7421"/>
                  <a:pt x="8837" y="7412"/>
                </a:cubicBezTo>
                <a:cubicBezTo>
                  <a:pt x="8837" y="7404"/>
                  <a:pt x="8844" y="7396"/>
                  <a:pt x="8853" y="7396"/>
                </a:cubicBezTo>
                <a:close/>
                <a:moveTo>
                  <a:pt x="8917" y="7396"/>
                </a:moveTo>
                <a:lnTo>
                  <a:pt x="8917" y="7396"/>
                </a:lnTo>
                <a:cubicBezTo>
                  <a:pt x="8926" y="7396"/>
                  <a:pt x="8933" y="7404"/>
                  <a:pt x="8933" y="7412"/>
                </a:cubicBezTo>
                <a:cubicBezTo>
                  <a:pt x="8933" y="7421"/>
                  <a:pt x="8926" y="7428"/>
                  <a:pt x="8917" y="7428"/>
                </a:cubicBezTo>
                <a:lnTo>
                  <a:pt x="8917" y="7428"/>
                </a:lnTo>
                <a:cubicBezTo>
                  <a:pt x="8908" y="7428"/>
                  <a:pt x="8901" y="7421"/>
                  <a:pt x="8901" y="7412"/>
                </a:cubicBezTo>
                <a:cubicBezTo>
                  <a:pt x="8901" y="7404"/>
                  <a:pt x="8908" y="7396"/>
                  <a:pt x="8917" y="7396"/>
                </a:cubicBezTo>
                <a:close/>
                <a:moveTo>
                  <a:pt x="8981" y="7396"/>
                </a:moveTo>
                <a:lnTo>
                  <a:pt x="8981" y="7396"/>
                </a:lnTo>
                <a:cubicBezTo>
                  <a:pt x="8990" y="7396"/>
                  <a:pt x="8997" y="7404"/>
                  <a:pt x="8997" y="7412"/>
                </a:cubicBezTo>
                <a:cubicBezTo>
                  <a:pt x="8997" y="7421"/>
                  <a:pt x="8990" y="7428"/>
                  <a:pt x="8981" y="7428"/>
                </a:cubicBezTo>
                <a:lnTo>
                  <a:pt x="8981" y="7428"/>
                </a:lnTo>
                <a:cubicBezTo>
                  <a:pt x="8972" y="7428"/>
                  <a:pt x="8965" y="7421"/>
                  <a:pt x="8965" y="7412"/>
                </a:cubicBezTo>
                <a:cubicBezTo>
                  <a:pt x="8965" y="7404"/>
                  <a:pt x="8972" y="7396"/>
                  <a:pt x="8981" y="7396"/>
                </a:cubicBezTo>
                <a:close/>
                <a:moveTo>
                  <a:pt x="9045" y="7396"/>
                </a:moveTo>
                <a:lnTo>
                  <a:pt x="9045" y="7396"/>
                </a:lnTo>
                <a:cubicBezTo>
                  <a:pt x="9054" y="7396"/>
                  <a:pt x="9061" y="7404"/>
                  <a:pt x="9061" y="7412"/>
                </a:cubicBezTo>
                <a:cubicBezTo>
                  <a:pt x="9061" y="7421"/>
                  <a:pt x="9054" y="7428"/>
                  <a:pt x="9045" y="7428"/>
                </a:cubicBezTo>
                <a:lnTo>
                  <a:pt x="9045" y="7428"/>
                </a:lnTo>
                <a:cubicBezTo>
                  <a:pt x="9036" y="7428"/>
                  <a:pt x="9029" y="7421"/>
                  <a:pt x="9029" y="7412"/>
                </a:cubicBezTo>
                <a:cubicBezTo>
                  <a:pt x="9029" y="7404"/>
                  <a:pt x="9036" y="7396"/>
                  <a:pt x="9045" y="7396"/>
                </a:cubicBezTo>
                <a:close/>
                <a:moveTo>
                  <a:pt x="9109" y="7396"/>
                </a:moveTo>
                <a:lnTo>
                  <a:pt x="9109" y="7396"/>
                </a:lnTo>
                <a:cubicBezTo>
                  <a:pt x="9118" y="7396"/>
                  <a:pt x="9125" y="7404"/>
                  <a:pt x="9125" y="7412"/>
                </a:cubicBezTo>
                <a:cubicBezTo>
                  <a:pt x="9125" y="7421"/>
                  <a:pt x="9118" y="7428"/>
                  <a:pt x="9109" y="7428"/>
                </a:cubicBezTo>
                <a:lnTo>
                  <a:pt x="9109" y="7428"/>
                </a:lnTo>
                <a:cubicBezTo>
                  <a:pt x="9100" y="7428"/>
                  <a:pt x="9093" y="7421"/>
                  <a:pt x="9093" y="7412"/>
                </a:cubicBezTo>
                <a:cubicBezTo>
                  <a:pt x="9093" y="7404"/>
                  <a:pt x="9100" y="7396"/>
                  <a:pt x="9109" y="7396"/>
                </a:cubicBezTo>
                <a:close/>
                <a:moveTo>
                  <a:pt x="9173" y="7396"/>
                </a:moveTo>
                <a:lnTo>
                  <a:pt x="9173" y="7396"/>
                </a:lnTo>
                <a:cubicBezTo>
                  <a:pt x="9182" y="7396"/>
                  <a:pt x="9189" y="7404"/>
                  <a:pt x="9189" y="7412"/>
                </a:cubicBezTo>
                <a:cubicBezTo>
                  <a:pt x="9189" y="7421"/>
                  <a:pt x="9182" y="7428"/>
                  <a:pt x="9173" y="7428"/>
                </a:cubicBezTo>
                <a:lnTo>
                  <a:pt x="9173" y="7428"/>
                </a:lnTo>
                <a:cubicBezTo>
                  <a:pt x="9164" y="7428"/>
                  <a:pt x="9157" y="7421"/>
                  <a:pt x="9157" y="7412"/>
                </a:cubicBezTo>
                <a:cubicBezTo>
                  <a:pt x="9157" y="7404"/>
                  <a:pt x="9164" y="7396"/>
                  <a:pt x="9173" y="7396"/>
                </a:cubicBezTo>
                <a:close/>
                <a:moveTo>
                  <a:pt x="9237" y="7396"/>
                </a:moveTo>
                <a:lnTo>
                  <a:pt x="9237" y="7396"/>
                </a:lnTo>
                <a:cubicBezTo>
                  <a:pt x="9246" y="7396"/>
                  <a:pt x="9253" y="7404"/>
                  <a:pt x="9253" y="7412"/>
                </a:cubicBezTo>
                <a:cubicBezTo>
                  <a:pt x="9253" y="7421"/>
                  <a:pt x="9246" y="7428"/>
                  <a:pt x="9237" y="7428"/>
                </a:cubicBezTo>
                <a:lnTo>
                  <a:pt x="9237" y="7428"/>
                </a:lnTo>
                <a:cubicBezTo>
                  <a:pt x="9228" y="7428"/>
                  <a:pt x="9221" y="7421"/>
                  <a:pt x="9221" y="7412"/>
                </a:cubicBezTo>
                <a:cubicBezTo>
                  <a:pt x="9221" y="7404"/>
                  <a:pt x="9228" y="7396"/>
                  <a:pt x="9237" y="7396"/>
                </a:cubicBezTo>
                <a:close/>
                <a:moveTo>
                  <a:pt x="9301" y="7396"/>
                </a:moveTo>
                <a:lnTo>
                  <a:pt x="9301" y="7396"/>
                </a:lnTo>
                <a:cubicBezTo>
                  <a:pt x="9310" y="7396"/>
                  <a:pt x="9317" y="7404"/>
                  <a:pt x="9317" y="7412"/>
                </a:cubicBezTo>
                <a:cubicBezTo>
                  <a:pt x="9317" y="7421"/>
                  <a:pt x="9310" y="7428"/>
                  <a:pt x="9301" y="7428"/>
                </a:cubicBezTo>
                <a:lnTo>
                  <a:pt x="9301" y="7428"/>
                </a:lnTo>
                <a:cubicBezTo>
                  <a:pt x="9292" y="7428"/>
                  <a:pt x="9285" y="7421"/>
                  <a:pt x="9285" y="7412"/>
                </a:cubicBezTo>
                <a:cubicBezTo>
                  <a:pt x="9285" y="7404"/>
                  <a:pt x="9292" y="7396"/>
                  <a:pt x="9301" y="7396"/>
                </a:cubicBezTo>
                <a:close/>
                <a:moveTo>
                  <a:pt x="9365" y="7396"/>
                </a:moveTo>
                <a:lnTo>
                  <a:pt x="9365" y="7396"/>
                </a:lnTo>
                <a:cubicBezTo>
                  <a:pt x="9374" y="7396"/>
                  <a:pt x="9381" y="7404"/>
                  <a:pt x="9381" y="7412"/>
                </a:cubicBezTo>
                <a:cubicBezTo>
                  <a:pt x="9381" y="7421"/>
                  <a:pt x="9374" y="7428"/>
                  <a:pt x="9365" y="7428"/>
                </a:cubicBezTo>
                <a:lnTo>
                  <a:pt x="9365" y="7428"/>
                </a:lnTo>
                <a:cubicBezTo>
                  <a:pt x="9356" y="7428"/>
                  <a:pt x="9349" y="7421"/>
                  <a:pt x="9349" y="7412"/>
                </a:cubicBezTo>
                <a:cubicBezTo>
                  <a:pt x="9349" y="7404"/>
                  <a:pt x="9356" y="7396"/>
                  <a:pt x="9365" y="7396"/>
                </a:cubicBezTo>
                <a:close/>
                <a:moveTo>
                  <a:pt x="9429" y="7396"/>
                </a:moveTo>
                <a:lnTo>
                  <a:pt x="9429" y="7396"/>
                </a:lnTo>
                <a:cubicBezTo>
                  <a:pt x="9438" y="7396"/>
                  <a:pt x="9445" y="7404"/>
                  <a:pt x="9445" y="7412"/>
                </a:cubicBezTo>
                <a:cubicBezTo>
                  <a:pt x="9445" y="7421"/>
                  <a:pt x="9438" y="7428"/>
                  <a:pt x="9429" y="7428"/>
                </a:cubicBezTo>
                <a:lnTo>
                  <a:pt x="9429" y="7428"/>
                </a:lnTo>
                <a:cubicBezTo>
                  <a:pt x="9420" y="7428"/>
                  <a:pt x="9413" y="7421"/>
                  <a:pt x="9413" y="7412"/>
                </a:cubicBezTo>
                <a:cubicBezTo>
                  <a:pt x="9413" y="7404"/>
                  <a:pt x="9420" y="7396"/>
                  <a:pt x="9429" y="7396"/>
                </a:cubicBezTo>
                <a:close/>
                <a:moveTo>
                  <a:pt x="9493" y="7396"/>
                </a:moveTo>
                <a:lnTo>
                  <a:pt x="9493" y="7396"/>
                </a:lnTo>
                <a:cubicBezTo>
                  <a:pt x="9502" y="7396"/>
                  <a:pt x="9509" y="7404"/>
                  <a:pt x="9509" y="7412"/>
                </a:cubicBezTo>
                <a:cubicBezTo>
                  <a:pt x="9509" y="7421"/>
                  <a:pt x="9502" y="7428"/>
                  <a:pt x="9493" y="7428"/>
                </a:cubicBezTo>
                <a:lnTo>
                  <a:pt x="9493" y="7428"/>
                </a:lnTo>
                <a:cubicBezTo>
                  <a:pt x="9484" y="7428"/>
                  <a:pt x="9477" y="7421"/>
                  <a:pt x="9477" y="7412"/>
                </a:cubicBezTo>
                <a:cubicBezTo>
                  <a:pt x="9477" y="7404"/>
                  <a:pt x="9484" y="7396"/>
                  <a:pt x="9493" y="7396"/>
                </a:cubicBezTo>
                <a:close/>
                <a:moveTo>
                  <a:pt x="9557" y="7396"/>
                </a:moveTo>
                <a:lnTo>
                  <a:pt x="9557" y="7396"/>
                </a:lnTo>
                <a:cubicBezTo>
                  <a:pt x="9566" y="7396"/>
                  <a:pt x="9573" y="7404"/>
                  <a:pt x="9573" y="7412"/>
                </a:cubicBezTo>
                <a:cubicBezTo>
                  <a:pt x="9573" y="7421"/>
                  <a:pt x="9566" y="7428"/>
                  <a:pt x="9557" y="7428"/>
                </a:cubicBezTo>
                <a:lnTo>
                  <a:pt x="9557" y="7428"/>
                </a:lnTo>
                <a:cubicBezTo>
                  <a:pt x="9548" y="7428"/>
                  <a:pt x="9541" y="7421"/>
                  <a:pt x="9541" y="7412"/>
                </a:cubicBezTo>
                <a:cubicBezTo>
                  <a:pt x="9541" y="7404"/>
                  <a:pt x="9548" y="7396"/>
                  <a:pt x="9557" y="7396"/>
                </a:cubicBezTo>
                <a:close/>
                <a:moveTo>
                  <a:pt x="9621" y="7396"/>
                </a:moveTo>
                <a:lnTo>
                  <a:pt x="9621" y="7396"/>
                </a:lnTo>
                <a:cubicBezTo>
                  <a:pt x="9630" y="7396"/>
                  <a:pt x="9637" y="7404"/>
                  <a:pt x="9637" y="7412"/>
                </a:cubicBezTo>
                <a:cubicBezTo>
                  <a:pt x="9637" y="7421"/>
                  <a:pt x="9630" y="7428"/>
                  <a:pt x="9621" y="7428"/>
                </a:cubicBezTo>
                <a:lnTo>
                  <a:pt x="9621" y="7428"/>
                </a:lnTo>
                <a:cubicBezTo>
                  <a:pt x="9612" y="7428"/>
                  <a:pt x="9605" y="7421"/>
                  <a:pt x="9605" y="7412"/>
                </a:cubicBezTo>
                <a:cubicBezTo>
                  <a:pt x="9605" y="7404"/>
                  <a:pt x="9612" y="7396"/>
                  <a:pt x="9621" y="7396"/>
                </a:cubicBezTo>
                <a:close/>
                <a:moveTo>
                  <a:pt x="9685" y="7396"/>
                </a:moveTo>
                <a:lnTo>
                  <a:pt x="9685" y="7396"/>
                </a:lnTo>
                <a:cubicBezTo>
                  <a:pt x="9694" y="7396"/>
                  <a:pt x="9701" y="7404"/>
                  <a:pt x="9701" y="7412"/>
                </a:cubicBezTo>
                <a:cubicBezTo>
                  <a:pt x="9701" y="7421"/>
                  <a:pt x="9694" y="7428"/>
                  <a:pt x="9685" y="7428"/>
                </a:cubicBezTo>
                <a:lnTo>
                  <a:pt x="9685" y="7428"/>
                </a:lnTo>
                <a:cubicBezTo>
                  <a:pt x="9676" y="7428"/>
                  <a:pt x="9669" y="7421"/>
                  <a:pt x="9669" y="7412"/>
                </a:cubicBezTo>
                <a:cubicBezTo>
                  <a:pt x="9669" y="7404"/>
                  <a:pt x="9676" y="7396"/>
                  <a:pt x="9685" y="7396"/>
                </a:cubicBezTo>
                <a:close/>
                <a:moveTo>
                  <a:pt x="9749" y="7396"/>
                </a:moveTo>
                <a:lnTo>
                  <a:pt x="9749" y="7396"/>
                </a:lnTo>
                <a:cubicBezTo>
                  <a:pt x="9758" y="7396"/>
                  <a:pt x="9765" y="7404"/>
                  <a:pt x="9765" y="7412"/>
                </a:cubicBezTo>
                <a:cubicBezTo>
                  <a:pt x="9765" y="7421"/>
                  <a:pt x="9758" y="7428"/>
                  <a:pt x="9749" y="7428"/>
                </a:cubicBezTo>
                <a:lnTo>
                  <a:pt x="9749" y="7428"/>
                </a:lnTo>
                <a:cubicBezTo>
                  <a:pt x="9740" y="7428"/>
                  <a:pt x="9733" y="7421"/>
                  <a:pt x="9733" y="7412"/>
                </a:cubicBezTo>
                <a:cubicBezTo>
                  <a:pt x="9733" y="7404"/>
                  <a:pt x="9740" y="7396"/>
                  <a:pt x="9749" y="7396"/>
                </a:cubicBezTo>
                <a:close/>
                <a:moveTo>
                  <a:pt x="9813" y="7396"/>
                </a:moveTo>
                <a:lnTo>
                  <a:pt x="9813" y="7396"/>
                </a:lnTo>
                <a:cubicBezTo>
                  <a:pt x="9822" y="7396"/>
                  <a:pt x="9829" y="7404"/>
                  <a:pt x="9829" y="7412"/>
                </a:cubicBezTo>
                <a:cubicBezTo>
                  <a:pt x="9829" y="7421"/>
                  <a:pt x="9822" y="7428"/>
                  <a:pt x="9813" y="7428"/>
                </a:cubicBezTo>
                <a:lnTo>
                  <a:pt x="9813" y="7428"/>
                </a:lnTo>
                <a:cubicBezTo>
                  <a:pt x="9804" y="7428"/>
                  <a:pt x="9797" y="7421"/>
                  <a:pt x="9797" y="7412"/>
                </a:cubicBezTo>
                <a:cubicBezTo>
                  <a:pt x="9797" y="7404"/>
                  <a:pt x="9804" y="7396"/>
                  <a:pt x="9813" y="7396"/>
                </a:cubicBezTo>
                <a:close/>
                <a:moveTo>
                  <a:pt x="9877" y="7396"/>
                </a:moveTo>
                <a:lnTo>
                  <a:pt x="9877" y="7396"/>
                </a:lnTo>
                <a:cubicBezTo>
                  <a:pt x="9886" y="7396"/>
                  <a:pt x="9893" y="7404"/>
                  <a:pt x="9893" y="7412"/>
                </a:cubicBezTo>
                <a:cubicBezTo>
                  <a:pt x="9893" y="7421"/>
                  <a:pt x="9886" y="7428"/>
                  <a:pt x="9877" y="7428"/>
                </a:cubicBezTo>
                <a:lnTo>
                  <a:pt x="9877" y="7428"/>
                </a:lnTo>
                <a:cubicBezTo>
                  <a:pt x="9869" y="7428"/>
                  <a:pt x="9861" y="7421"/>
                  <a:pt x="9861" y="7412"/>
                </a:cubicBezTo>
                <a:cubicBezTo>
                  <a:pt x="9861" y="7404"/>
                  <a:pt x="9869" y="7396"/>
                  <a:pt x="9877" y="7396"/>
                </a:cubicBezTo>
                <a:close/>
                <a:moveTo>
                  <a:pt x="9941" y="7396"/>
                </a:moveTo>
                <a:lnTo>
                  <a:pt x="9941" y="7396"/>
                </a:lnTo>
                <a:cubicBezTo>
                  <a:pt x="9950" y="7396"/>
                  <a:pt x="9957" y="7404"/>
                  <a:pt x="9957" y="7412"/>
                </a:cubicBezTo>
                <a:cubicBezTo>
                  <a:pt x="9957" y="7421"/>
                  <a:pt x="9950" y="7428"/>
                  <a:pt x="9941" y="7428"/>
                </a:cubicBezTo>
                <a:lnTo>
                  <a:pt x="9941" y="7428"/>
                </a:lnTo>
                <a:cubicBezTo>
                  <a:pt x="9933" y="7428"/>
                  <a:pt x="9925" y="7421"/>
                  <a:pt x="9925" y="7412"/>
                </a:cubicBezTo>
                <a:cubicBezTo>
                  <a:pt x="9925" y="7404"/>
                  <a:pt x="9933" y="7396"/>
                  <a:pt x="9941" y="7396"/>
                </a:cubicBezTo>
                <a:close/>
                <a:moveTo>
                  <a:pt x="10005" y="7396"/>
                </a:moveTo>
                <a:lnTo>
                  <a:pt x="10005" y="7396"/>
                </a:lnTo>
                <a:cubicBezTo>
                  <a:pt x="10014" y="7396"/>
                  <a:pt x="10021" y="7404"/>
                  <a:pt x="10021" y="7412"/>
                </a:cubicBezTo>
                <a:cubicBezTo>
                  <a:pt x="10021" y="7421"/>
                  <a:pt x="10014" y="7428"/>
                  <a:pt x="10005" y="7428"/>
                </a:cubicBezTo>
                <a:lnTo>
                  <a:pt x="10005" y="7428"/>
                </a:lnTo>
                <a:cubicBezTo>
                  <a:pt x="9997" y="7428"/>
                  <a:pt x="9989" y="7421"/>
                  <a:pt x="9989" y="7412"/>
                </a:cubicBezTo>
                <a:cubicBezTo>
                  <a:pt x="9989" y="7404"/>
                  <a:pt x="9997" y="7396"/>
                  <a:pt x="10005" y="7396"/>
                </a:cubicBezTo>
                <a:close/>
                <a:moveTo>
                  <a:pt x="10069" y="7396"/>
                </a:moveTo>
                <a:lnTo>
                  <a:pt x="10069" y="7396"/>
                </a:lnTo>
                <a:cubicBezTo>
                  <a:pt x="10078" y="7396"/>
                  <a:pt x="10085" y="7404"/>
                  <a:pt x="10085" y="7412"/>
                </a:cubicBezTo>
                <a:cubicBezTo>
                  <a:pt x="10085" y="7421"/>
                  <a:pt x="10078" y="7428"/>
                  <a:pt x="10069" y="7428"/>
                </a:cubicBezTo>
                <a:lnTo>
                  <a:pt x="10069" y="7428"/>
                </a:lnTo>
                <a:cubicBezTo>
                  <a:pt x="10061" y="7428"/>
                  <a:pt x="10053" y="7421"/>
                  <a:pt x="10053" y="7412"/>
                </a:cubicBezTo>
                <a:cubicBezTo>
                  <a:pt x="10053" y="7404"/>
                  <a:pt x="10061" y="7396"/>
                  <a:pt x="10069" y="7396"/>
                </a:cubicBezTo>
                <a:close/>
                <a:moveTo>
                  <a:pt x="10133" y="7396"/>
                </a:moveTo>
                <a:lnTo>
                  <a:pt x="10134" y="7396"/>
                </a:lnTo>
                <a:cubicBezTo>
                  <a:pt x="10142" y="7396"/>
                  <a:pt x="10150" y="7404"/>
                  <a:pt x="10150" y="7412"/>
                </a:cubicBezTo>
                <a:cubicBezTo>
                  <a:pt x="10150" y="7421"/>
                  <a:pt x="10142" y="7428"/>
                  <a:pt x="10134" y="7428"/>
                </a:cubicBezTo>
                <a:lnTo>
                  <a:pt x="10133" y="7428"/>
                </a:lnTo>
                <a:cubicBezTo>
                  <a:pt x="10125" y="7428"/>
                  <a:pt x="10117" y="7421"/>
                  <a:pt x="10117" y="7412"/>
                </a:cubicBezTo>
                <a:cubicBezTo>
                  <a:pt x="10117" y="7404"/>
                  <a:pt x="10125" y="7396"/>
                  <a:pt x="10133" y="7396"/>
                </a:cubicBezTo>
                <a:close/>
                <a:moveTo>
                  <a:pt x="10198" y="7396"/>
                </a:moveTo>
                <a:lnTo>
                  <a:pt x="10198" y="7396"/>
                </a:lnTo>
                <a:cubicBezTo>
                  <a:pt x="10206" y="7396"/>
                  <a:pt x="10214" y="7404"/>
                  <a:pt x="10214" y="7412"/>
                </a:cubicBezTo>
                <a:cubicBezTo>
                  <a:pt x="10214" y="7421"/>
                  <a:pt x="10206" y="7428"/>
                  <a:pt x="10198" y="7428"/>
                </a:cubicBezTo>
                <a:lnTo>
                  <a:pt x="10198" y="7428"/>
                </a:lnTo>
                <a:cubicBezTo>
                  <a:pt x="10189" y="7428"/>
                  <a:pt x="10182" y="7421"/>
                  <a:pt x="10182" y="7412"/>
                </a:cubicBezTo>
                <a:cubicBezTo>
                  <a:pt x="10182" y="7404"/>
                  <a:pt x="10189" y="7396"/>
                  <a:pt x="10198" y="7396"/>
                </a:cubicBezTo>
                <a:close/>
                <a:moveTo>
                  <a:pt x="10262" y="7396"/>
                </a:moveTo>
                <a:lnTo>
                  <a:pt x="10262" y="7396"/>
                </a:lnTo>
                <a:cubicBezTo>
                  <a:pt x="10270" y="7396"/>
                  <a:pt x="10278" y="7404"/>
                  <a:pt x="10278" y="7412"/>
                </a:cubicBezTo>
                <a:cubicBezTo>
                  <a:pt x="10278" y="7421"/>
                  <a:pt x="10270" y="7428"/>
                  <a:pt x="10262" y="7428"/>
                </a:cubicBezTo>
                <a:lnTo>
                  <a:pt x="10262" y="7428"/>
                </a:lnTo>
                <a:cubicBezTo>
                  <a:pt x="10253" y="7428"/>
                  <a:pt x="10246" y="7421"/>
                  <a:pt x="10246" y="7412"/>
                </a:cubicBezTo>
                <a:cubicBezTo>
                  <a:pt x="10246" y="7404"/>
                  <a:pt x="10253" y="7396"/>
                  <a:pt x="10262" y="7396"/>
                </a:cubicBezTo>
                <a:close/>
                <a:moveTo>
                  <a:pt x="10326" y="7396"/>
                </a:moveTo>
                <a:lnTo>
                  <a:pt x="10326" y="7396"/>
                </a:lnTo>
                <a:cubicBezTo>
                  <a:pt x="10334" y="7396"/>
                  <a:pt x="10342" y="7404"/>
                  <a:pt x="10342" y="7412"/>
                </a:cubicBezTo>
                <a:cubicBezTo>
                  <a:pt x="10342" y="7421"/>
                  <a:pt x="10334" y="7428"/>
                  <a:pt x="10326" y="7428"/>
                </a:cubicBezTo>
                <a:lnTo>
                  <a:pt x="10326" y="7428"/>
                </a:lnTo>
                <a:cubicBezTo>
                  <a:pt x="10317" y="7428"/>
                  <a:pt x="10310" y="7421"/>
                  <a:pt x="10310" y="7412"/>
                </a:cubicBezTo>
                <a:cubicBezTo>
                  <a:pt x="10310" y="7404"/>
                  <a:pt x="10317" y="7396"/>
                  <a:pt x="10326" y="7396"/>
                </a:cubicBezTo>
                <a:close/>
                <a:moveTo>
                  <a:pt x="10390" y="7396"/>
                </a:moveTo>
                <a:lnTo>
                  <a:pt x="10390" y="7396"/>
                </a:lnTo>
                <a:cubicBezTo>
                  <a:pt x="10398" y="7396"/>
                  <a:pt x="10406" y="7404"/>
                  <a:pt x="10406" y="7412"/>
                </a:cubicBezTo>
                <a:cubicBezTo>
                  <a:pt x="10406" y="7421"/>
                  <a:pt x="10398" y="7428"/>
                  <a:pt x="10390" y="7428"/>
                </a:cubicBezTo>
                <a:lnTo>
                  <a:pt x="10390" y="7428"/>
                </a:lnTo>
                <a:cubicBezTo>
                  <a:pt x="10381" y="7428"/>
                  <a:pt x="10374" y="7421"/>
                  <a:pt x="10374" y="7412"/>
                </a:cubicBezTo>
                <a:cubicBezTo>
                  <a:pt x="10374" y="7404"/>
                  <a:pt x="10381" y="7396"/>
                  <a:pt x="10390" y="7396"/>
                </a:cubicBezTo>
                <a:close/>
                <a:moveTo>
                  <a:pt x="10454" y="7396"/>
                </a:moveTo>
                <a:lnTo>
                  <a:pt x="10454" y="7396"/>
                </a:lnTo>
                <a:cubicBezTo>
                  <a:pt x="10462" y="7396"/>
                  <a:pt x="10470" y="7404"/>
                  <a:pt x="10470" y="7412"/>
                </a:cubicBezTo>
                <a:cubicBezTo>
                  <a:pt x="10470" y="7421"/>
                  <a:pt x="10462" y="7428"/>
                  <a:pt x="10454" y="7428"/>
                </a:cubicBezTo>
                <a:lnTo>
                  <a:pt x="10454" y="7428"/>
                </a:lnTo>
                <a:cubicBezTo>
                  <a:pt x="10445" y="7428"/>
                  <a:pt x="10438" y="7421"/>
                  <a:pt x="10438" y="7412"/>
                </a:cubicBezTo>
                <a:cubicBezTo>
                  <a:pt x="10438" y="7404"/>
                  <a:pt x="10445" y="7396"/>
                  <a:pt x="10454" y="7396"/>
                </a:cubicBezTo>
                <a:close/>
                <a:moveTo>
                  <a:pt x="10518" y="7396"/>
                </a:moveTo>
                <a:lnTo>
                  <a:pt x="10518" y="7396"/>
                </a:lnTo>
                <a:cubicBezTo>
                  <a:pt x="10527" y="7396"/>
                  <a:pt x="10534" y="7404"/>
                  <a:pt x="10534" y="7412"/>
                </a:cubicBezTo>
                <a:cubicBezTo>
                  <a:pt x="10534" y="7421"/>
                  <a:pt x="10527" y="7428"/>
                  <a:pt x="10518" y="7428"/>
                </a:cubicBezTo>
                <a:lnTo>
                  <a:pt x="10518" y="7428"/>
                </a:lnTo>
                <a:cubicBezTo>
                  <a:pt x="10509" y="7428"/>
                  <a:pt x="10502" y="7421"/>
                  <a:pt x="10502" y="7412"/>
                </a:cubicBezTo>
                <a:cubicBezTo>
                  <a:pt x="10502" y="7404"/>
                  <a:pt x="10509" y="7396"/>
                  <a:pt x="10518" y="7396"/>
                </a:cubicBezTo>
                <a:close/>
                <a:moveTo>
                  <a:pt x="10582" y="7396"/>
                </a:moveTo>
                <a:lnTo>
                  <a:pt x="10582" y="7396"/>
                </a:lnTo>
                <a:cubicBezTo>
                  <a:pt x="10591" y="7396"/>
                  <a:pt x="10598" y="7404"/>
                  <a:pt x="10598" y="7412"/>
                </a:cubicBezTo>
                <a:cubicBezTo>
                  <a:pt x="10598" y="7421"/>
                  <a:pt x="10591" y="7428"/>
                  <a:pt x="10582" y="7428"/>
                </a:cubicBezTo>
                <a:lnTo>
                  <a:pt x="10582" y="7428"/>
                </a:lnTo>
                <a:cubicBezTo>
                  <a:pt x="10573" y="7428"/>
                  <a:pt x="10566" y="7421"/>
                  <a:pt x="10566" y="7412"/>
                </a:cubicBezTo>
                <a:cubicBezTo>
                  <a:pt x="10566" y="7404"/>
                  <a:pt x="10573" y="7396"/>
                  <a:pt x="10582" y="7396"/>
                </a:cubicBezTo>
                <a:close/>
                <a:moveTo>
                  <a:pt x="10646" y="7396"/>
                </a:moveTo>
                <a:lnTo>
                  <a:pt x="10646" y="7396"/>
                </a:lnTo>
                <a:cubicBezTo>
                  <a:pt x="10655" y="7396"/>
                  <a:pt x="10662" y="7404"/>
                  <a:pt x="10662" y="7412"/>
                </a:cubicBezTo>
                <a:cubicBezTo>
                  <a:pt x="10662" y="7421"/>
                  <a:pt x="10655" y="7428"/>
                  <a:pt x="10646" y="7428"/>
                </a:cubicBezTo>
                <a:lnTo>
                  <a:pt x="10646" y="7428"/>
                </a:lnTo>
                <a:cubicBezTo>
                  <a:pt x="10637" y="7428"/>
                  <a:pt x="10630" y="7421"/>
                  <a:pt x="10630" y="7412"/>
                </a:cubicBezTo>
                <a:cubicBezTo>
                  <a:pt x="10630" y="7404"/>
                  <a:pt x="10637" y="7396"/>
                  <a:pt x="10646" y="7396"/>
                </a:cubicBezTo>
                <a:close/>
                <a:moveTo>
                  <a:pt x="10710" y="7396"/>
                </a:moveTo>
                <a:lnTo>
                  <a:pt x="10710" y="7396"/>
                </a:lnTo>
                <a:cubicBezTo>
                  <a:pt x="10719" y="7396"/>
                  <a:pt x="10726" y="7404"/>
                  <a:pt x="10726" y="7412"/>
                </a:cubicBezTo>
                <a:cubicBezTo>
                  <a:pt x="10726" y="7421"/>
                  <a:pt x="10719" y="7428"/>
                  <a:pt x="10710" y="7428"/>
                </a:cubicBezTo>
                <a:lnTo>
                  <a:pt x="10710" y="7428"/>
                </a:lnTo>
                <a:cubicBezTo>
                  <a:pt x="10701" y="7428"/>
                  <a:pt x="10694" y="7421"/>
                  <a:pt x="10694" y="7412"/>
                </a:cubicBezTo>
                <a:cubicBezTo>
                  <a:pt x="10694" y="7404"/>
                  <a:pt x="10701" y="7396"/>
                  <a:pt x="10710" y="7396"/>
                </a:cubicBezTo>
                <a:close/>
                <a:moveTo>
                  <a:pt x="10774" y="7396"/>
                </a:moveTo>
                <a:lnTo>
                  <a:pt x="10774" y="7396"/>
                </a:lnTo>
                <a:cubicBezTo>
                  <a:pt x="10783" y="7396"/>
                  <a:pt x="10790" y="7404"/>
                  <a:pt x="10790" y="7412"/>
                </a:cubicBezTo>
                <a:cubicBezTo>
                  <a:pt x="10790" y="7421"/>
                  <a:pt x="10783" y="7428"/>
                  <a:pt x="10774" y="7428"/>
                </a:cubicBezTo>
                <a:lnTo>
                  <a:pt x="10774" y="7428"/>
                </a:lnTo>
                <a:cubicBezTo>
                  <a:pt x="10765" y="7428"/>
                  <a:pt x="10758" y="7421"/>
                  <a:pt x="10758" y="7412"/>
                </a:cubicBezTo>
                <a:cubicBezTo>
                  <a:pt x="10758" y="7404"/>
                  <a:pt x="10765" y="7396"/>
                  <a:pt x="10774" y="7396"/>
                </a:cubicBezTo>
                <a:close/>
                <a:moveTo>
                  <a:pt x="10838" y="7396"/>
                </a:moveTo>
                <a:lnTo>
                  <a:pt x="10838" y="7396"/>
                </a:lnTo>
                <a:cubicBezTo>
                  <a:pt x="10847" y="7396"/>
                  <a:pt x="10854" y="7404"/>
                  <a:pt x="10854" y="7412"/>
                </a:cubicBezTo>
                <a:cubicBezTo>
                  <a:pt x="10854" y="7421"/>
                  <a:pt x="10847" y="7428"/>
                  <a:pt x="10838" y="7428"/>
                </a:cubicBezTo>
                <a:lnTo>
                  <a:pt x="10838" y="7428"/>
                </a:lnTo>
                <a:cubicBezTo>
                  <a:pt x="10829" y="7428"/>
                  <a:pt x="10822" y="7421"/>
                  <a:pt x="10822" y="7412"/>
                </a:cubicBezTo>
                <a:cubicBezTo>
                  <a:pt x="10822" y="7404"/>
                  <a:pt x="10829" y="7396"/>
                  <a:pt x="10838" y="7396"/>
                </a:cubicBezTo>
                <a:close/>
                <a:moveTo>
                  <a:pt x="10902" y="7396"/>
                </a:moveTo>
                <a:lnTo>
                  <a:pt x="10902" y="7396"/>
                </a:lnTo>
                <a:cubicBezTo>
                  <a:pt x="10911" y="7396"/>
                  <a:pt x="10918" y="7404"/>
                  <a:pt x="10918" y="7412"/>
                </a:cubicBezTo>
                <a:cubicBezTo>
                  <a:pt x="10918" y="7421"/>
                  <a:pt x="10911" y="7428"/>
                  <a:pt x="10902" y="7428"/>
                </a:cubicBezTo>
                <a:lnTo>
                  <a:pt x="10902" y="7428"/>
                </a:lnTo>
                <a:cubicBezTo>
                  <a:pt x="10893" y="7428"/>
                  <a:pt x="10886" y="7421"/>
                  <a:pt x="10886" y="7412"/>
                </a:cubicBezTo>
                <a:cubicBezTo>
                  <a:pt x="10886" y="7404"/>
                  <a:pt x="10893" y="7396"/>
                  <a:pt x="10902" y="7396"/>
                </a:cubicBezTo>
                <a:close/>
                <a:moveTo>
                  <a:pt x="10966" y="7396"/>
                </a:moveTo>
                <a:lnTo>
                  <a:pt x="10966" y="7396"/>
                </a:lnTo>
                <a:cubicBezTo>
                  <a:pt x="10975" y="7396"/>
                  <a:pt x="10982" y="7404"/>
                  <a:pt x="10982" y="7412"/>
                </a:cubicBezTo>
                <a:cubicBezTo>
                  <a:pt x="10982" y="7421"/>
                  <a:pt x="10975" y="7428"/>
                  <a:pt x="10966" y="7428"/>
                </a:cubicBezTo>
                <a:lnTo>
                  <a:pt x="10966" y="7428"/>
                </a:lnTo>
                <a:cubicBezTo>
                  <a:pt x="10957" y="7428"/>
                  <a:pt x="10950" y="7421"/>
                  <a:pt x="10950" y="7412"/>
                </a:cubicBezTo>
                <a:cubicBezTo>
                  <a:pt x="10950" y="7404"/>
                  <a:pt x="10957" y="7396"/>
                  <a:pt x="10966" y="7396"/>
                </a:cubicBezTo>
                <a:close/>
                <a:moveTo>
                  <a:pt x="11030" y="7396"/>
                </a:moveTo>
                <a:lnTo>
                  <a:pt x="11030" y="7396"/>
                </a:lnTo>
                <a:cubicBezTo>
                  <a:pt x="11039" y="7396"/>
                  <a:pt x="11046" y="7404"/>
                  <a:pt x="11046" y="7412"/>
                </a:cubicBezTo>
                <a:cubicBezTo>
                  <a:pt x="11046" y="7421"/>
                  <a:pt x="11039" y="7428"/>
                  <a:pt x="11030" y="7428"/>
                </a:cubicBezTo>
                <a:lnTo>
                  <a:pt x="11030" y="7428"/>
                </a:lnTo>
                <a:cubicBezTo>
                  <a:pt x="11021" y="7428"/>
                  <a:pt x="11014" y="7421"/>
                  <a:pt x="11014" y="7412"/>
                </a:cubicBezTo>
                <a:cubicBezTo>
                  <a:pt x="11014" y="7404"/>
                  <a:pt x="11021" y="7396"/>
                  <a:pt x="11030" y="7396"/>
                </a:cubicBezTo>
                <a:close/>
                <a:moveTo>
                  <a:pt x="11094" y="7396"/>
                </a:moveTo>
                <a:lnTo>
                  <a:pt x="11094" y="7396"/>
                </a:lnTo>
                <a:cubicBezTo>
                  <a:pt x="11103" y="7396"/>
                  <a:pt x="11110" y="7404"/>
                  <a:pt x="11110" y="7412"/>
                </a:cubicBezTo>
                <a:cubicBezTo>
                  <a:pt x="11110" y="7421"/>
                  <a:pt x="11103" y="7428"/>
                  <a:pt x="11094" y="7428"/>
                </a:cubicBezTo>
                <a:lnTo>
                  <a:pt x="11094" y="7428"/>
                </a:lnTo>
                <a:cubicBezTo>
                  <a:pt x="11085" y="7428"/>
                  <a:pt x="11078" y="7421"/>
                  <a:pt x="11078" y="7412"/>
                </a:cubicBezTo>
                <a:cubicBezTo>
                  <a:pt x="11078" y="7404"/>
                  <a:pt x="11085" y="7396"/>
                  <a:pt x="11094" y="7396"/>
                </a:cubicBezTo>
                <a:close/>
                <a:moveTo>
                  <a:pt x="11158" y="7396"/>
                </a:moveTo>
                <a:lnTo>
                  <a:pt x="11158" y="7396"/>
                </a:lnTo>
                <a:cubicBezTo>
                  <a:pt x="11167" y="7396"/>
                  <a:pt x="11174" y="7404"/>
                  <a:pt x="11174" y="7412"/>
                </a:cubicBezTo>
                <a:cubicBezTo>
                  <a:pt x="11174" y="7421"/>
                  <a:pt x="11167" y="7428"/>
                  <a:pt x="11158" y="7428"/>
                </a:cubicBezTo>
                <a:lnTo>
                  <a:pt x="11158" y="7428"/>
                </a:lnTo>
                <a:cubicBezTo>
                  <a:pt x="11149" y="7428"/>
                  <a:pt x="11142" y="7421"/>
                  <a:pt x="11142" y="7412"/>
                </a:cubicBezTo>
                <a:cubicBezTo>
                  <a:pt x="11142" y="7404"/>
                  <a:pt x="11149" y="7396"/>
                  <a:pt x="11158" y="7396"/>
                </a:cubicBezTo>
                <a:close/>
                <a:moveTo>
                  <a:pt x="11222" y="7396"/>
                </a:moveTo>
                <a:lnTo>
                  <a:pt x="11222" y="7396"/>
                </a:lnTo>
                <a:cubicBezTo>
                  <a:pt x="11231" y="7396"/>
                  <a:pt x="11238" y="7404"/>
                  <a:pt x="11238" y="7412"/>
                </a:cubicBezTo>
                <a:cubicBezTo>
                  <a:pt x="11238" y="7421"/>
                  <a:pt x="11231" y="7428"/>
                  <a:pt x="11222" y="7428"/>
                </a:cubicBezTo>
                <a:lnTo>
                  <a:pt x="11222" y="7428"/>
                </a:lnTo>
                <a:cubicBezTo>
                  <a:pt x="11213" y="7428"/>
                  <a:pt x="11206" y="7421"/>
                  <a:pt x="11206" y="7412"/>
                </a:cubicBezTo>
                <a:cubicBezTo>
                  <a:pt x="11206" y="7404"/>
                  <a:pt x="11213" y="7396"/>
                  <a:pt x="11222" y="7396"/>
                </a:cubicBezTo>
                <a:close/>
                <a:moveTo>
                  <a:pt x="11286" y="7396"/>
                </a:moveTo>
                <a:lnTo>
                  <a:pt x="11286" y="7396"/>
                </a:lnTo>
                <a:cubicBezTo>
                  <a:pt x="11295" y="7396"/>
                  <a:pt x="11302" y="7404"/>
                  <a:pt x="11302" y="7412"/>
                </a:cubicBezTo>
                <a:cubicBezTo>
                  <a:pt x="11302" y="7421"/>
                  <a:pt x="11295" y="7428"/>
                  <a:pt x="11286" y="7428"/>
                </a:cubicBezTo>
                <a:lnTo>
                  <a:pt x="11286" y="7428"/>
                </a:lnTo>
                <a:cubicBezTo>
                  <a:pt x="11277" y="7428"/>
                  <a:pt x="11270" y="7421"/>
                  <a:pt x="11270" y="7412"/>
                </a:cubicBezTo>
                <a:cubicBezTo>
                  <a:pt x="11270" y="7404"/>
                  <a:pt x="11277" y="7396"/>
                  <a:pt x="11286" y="7396"/>
                </a:cubicBezTo>
                <a:close/>
                <a:moveTo>
                  <a:pt x="11350" y="7396"/>
                </a:moveTo>
                <a:lnTo>
                  <a:pt x="11350" y="7396"/>
                </a:lnTo>
                <a:cubicBezTo>
                  <a:pt x="11359" y="7396"/>
                  <a:pt x="11366" y="7404"/>
                  <a:pt x="11366" y="7412"/>
                </a:cubicBezTo>
                <a:cubicBezTo>
                  <a:pt x="11366" y="7421"/>
                  <a:pt x="11359" y="7428"/>
                  <a:pt x="11350" y="7428"/>
                </a:cubicBezTo>
                <a:lnTo>
                  <a:pt x="11350" y="7428"/>
                </a:lnTo>
                <a:cubicBezTo>
                  <a:pt x="11341" y="7428"/>
                  <a:pt x="11334" y="7421"/>
                  <a:pt x="11334" y="7412"/>
                </a:cubicBezTo>
                <a:cubicBezTo>
                  <a:pt x="11334" y="7404"/>
                  <a:pt x="11341" y="7396"/>
                  <a:pt x="11350" y="7396"/>
                </a:cubicBezTo>
                <a:close/>
                <a:moveTo>
                  <a:pt x="11414" y="7396"/>
                </a:moveTo>
                <a:lnTo>
                  <a:pt x="11414" y="7396"/>
                </a:lnTo>
                <a:cubicBezTo>
                  <a:pt x="11423" y="7396"/>
                  <a:pt x="11430" y="7404"/>
                  <a:pt x="11430" y="7412"/>
                </a:cubicBezTo>
                <a:cubicBezTo>
                  <a:pt x="11430" y="7421"/>
                  <a:pt x="11423" y="7428"/>
                  <a:pt x="11414" y="7428"/>
                </a:cubicBezTo>
                <a:lnTo>
                  <a:pt x="11414" y="7428"/>
                </a:lnTo>
                <a:cubicBezTo>
                  <a:pt x="11405" y="7428"/>
                  <a:pt x="11398" y="7421"/>
                  <a:pt x="11398" y="7412"/>
                </a:cubicBezTo>
                <a:cubicBezTo>
                  <a:pt x="11398" y="7404"/>
                  <a:pt x="11405" y="7396"/>
                  <a:pt x="11414" y="7396"/>
                </a:cubicBezTo>
                <a:close/>
                <a:moveTo>
                  <a:pt x="11478" y="7396"/>
                </a:moveTo>
                <a:lnTo>
                  <a:pt x="11478" y="7396"/>
                </a:lnTo>
                <a:cubicBezTo>
                  <a:pt x="11487" y="7396"/>
                  <a:pt x="11494" y="7404"/>
                  <a:pt x="11494" y="7412"/>
                </a:cubicBezTo>
                <a:cubicBezTo>
                  <a:pt x="11494" y="7421"/>
                  <a:pt x="11487" y="7428"/>
                  <a:pt x="11478" y="7428"/>
                </a:cubicBezTo>
                <a:lnTo>
                  <a:pt x="11478" y="7428"/>
                </a:lnTo>
                <a:cubicBezTo>
                  <a:pt x="11469" y="7428"/>
                  <a:pt x="11462" y="7421"/>
                  <a:pt x="11462" y="7412"/>
                </a:cubicBezTo>
                <a:cubicBezTo>
                  <a:pt x="11462" y="7404"/>
                  <a:pt x="11469" y="7396"/>
                  <a:pt x="11478" y="7396"/>
                </a:cubicBezTo>
                <a:close/>
                <a:moveTo>
                  <a:pt x="11542" y="7396"/>
                </a:moveTo>
                <a:lnTo>
                  <a:pt x="11542" y="7396"/>
                </a:lnTo>
                <a:cubicBezTo>
                  <a:pt x="11551" y="7396"/>
                  <a:pt x="11558" y="7404"/>
                  <a:pt x="11558" y="7412"/>
                </a:cubicBezTo>
                <a:cubicBezTo>
                  <a:pt x="11558" y="7421"/>
                  <a:pt x="11551" y="7428"/>
                  <a:pt x="11542" y="7428"/>
                </a:cubicBezTo>
                <a:lnTo>
                  <a:pt x="11542" y="7428"/>
                </a:lnTo>
                <a:cubicBezTo>
                  <a:pt x="11533" y="7428"/>
                  <a:pt x="11526" y="7421"/>
                  <a:pt x="11526" y="7412"/>
                </a:cubicBezTo>
                <a:cubicBezTo>
                  <a:pt x="11526" y="7404"/>
                  <a:pt x="11533" y="7396"/>
                  <a:pt x="11542" y="7396"/>
                </a:cubicBezTo>
                <a:close/>
                <a:moveTo>
                  <a:pt x="11606" y="7396"/>
                </a:moveTo>
                <a:lnTo>
                  <a:pt x="11606" y="7396"/>
                </a:lnTo>
                <a:cubicBezTo>
                  <a:pt x="11615" y="7396"/>
                  <a:pt x="11622" y="7404"/>
                  <a:pt x="11622" y="7412"/>
                </a:cubicBezTo>
                <a:cubicBezTo>
                  <a:pt x="11622" y="7421"/>
                  <a:pt x="11615" y="7428"/>
                  <a:pt x="11606" y="7428"/>
                </a:cubicBezTo>
                <a:lnTo>
                  <a:pt x="11606" y="7428"/>
                </a:lnTo>
                <a:cubicBezTo>
                  <a:pt x="11597" y="7428"/>
                  <a:pt x="11590" y="7421"/>
                  <a:pt x="11590" y="7412"/>
                </a:cubicBezTo>
                <a:cubicBezTo>
                  <a:pt x="11590" y="7404"/>
                  <a:pt x="11597" y="7396"/>
                  <a:pt x="11606" y="7396"/>
                </a:cubicBezTo>
                <a:close/>
                <a:moveTo>
                  <a:pt x="11670" y="7396"/>
                </a:moveTo>
                <a:lnTo>
                  <a:pt x="11670" y="7396"/>
                </a:lnTo>
                <a:cubicBezTo>
                  <a:pt x="11679" y="7396"/>
                  <a:pt x="11686" y="7404"/>
                  <a:pt x="11686" y="7412"/>
                </a:cubicBezTo>
                <a:cubicBezTo>
                  <a:pt x="11686" y="7421"/>
                  <a:pt x="11679" y="7428"/>
                  <a:pt x="11670" y="7428"/>
                </a:cubicBezTo>
                <a:lnTo>
                  <a:pt x="11670" y="7428"/>
                </a:lnTo>
                <a:cubicBezTo>
                  <a:pt x="11661" y="7428"/>
                  <a:pt x="11654" y="7421"/>
                  <a:pt x="11654" y="7412"/>
                </a:cubicBezTo>
                <a:cubicBezTo>
                  <a:pt x="11654" y="7404"/>
                  <a:pt x="11661" y="7396"/>
                  <a:pt x="11670" y="7396"/>
                </a:cubicBezTo>
                <a:close/>
                <a:moveTo>
                  <a:pt x="11734" y="7396"/>
                </a:moveTo>
                <a:lnTo>
                  <a:pt x="11734" y="7396"/>
                </a:lnTo>
                <a:cubicBezTo>
                  <a:pt x="11743" y="7396"/>
                  <a:pt x="11750" y="7404"/>
                  <a:pt x="11750" y="7412"/>
                </a:cubicBezTo>
                <a:cubicBezTo>
                  <a:pt x="11750" y="7421"/>
                  <a:pt x="11743" y="7428"/>
                  <a:pt x="11734" y="7428"/>
                </a:cubicBezTo>
                <a:lnTo>
                  <a:pt x="11734" y="7428"/>
                </a:lnTo>
                <a:cubicBezTo>
                  <a:pt x="11725" y="7428"/>
                  <a:pt x="11718" y="7421"/>
                  <a:pt x="11718" y="7412"/>
                </a:cubicBezTo>
                <a:cubicBezTo>
                  <a:pt x="11718" y="7404"/>
                  <a:pt x="11725" y="7396"/>
                  <a:pt x="11734" y="7396"/>
                </a:cubicBezTo>
                <a:close/>
                <a:moveTo>
                  <a:pt x="11798" y="7396"/>
                </a:moveTo>
                <a:lnTo>
                  <a:pt x="11798" y="7396"/>
                </a:lnTo>
                <a:cubicBezTo>
                  <a:pt x="11807" y="7396"/>
                  <a:pt x="11814" y="7404"/>
                  <a:pt x="11814" y="7412"/>
                </a:cubicBezTo>
                <a:cubicBezTo>
                  <a:pt x="11814" y="7421"/>
                  <a:pt x="11807" y="7428"/>
                  <a:pt x="11798" y="7428"/>
                </a:cubicBezTo>
                <a:lnTo>
                  <a:pt x="11798" y="7428"/>
                </a:lnTo>
                <a:cubicBezTo>
                  <a:pt x="11789" y="7428"/>
                  <a:pt x="11782" y="7421"/>
                  <a:pt x="11782" y="7412"/>
                </a:cubicBezTo>
                <a:cubicBezTo>
                  <a:pt x="11782" y="7404"/>
                  <a:pt x="11789" y="7396"/>
                  <a:pt x="11798" y="7396"/>
                </a:cubicBezTo>
                <a:close/>
                <a:moveTo>
                  <a:pt x="11862" y="7396"/>
                </a:moveTo>
                <a:lnTo>
                  <a:pt x="11862" y="7396"/>
                </a:lnTo>
                <a:cubicBezTo>
                  <a:pt x="11871" y="7396"/>
                  <a:pt x="11878" y="7404"/>
                  <a:pt x="11878" y="7412"/>
                </a:cubicBezTo>
                <a:cubicBezTo>
                  <a:pt x="11878" y="7421"/>
                  <a:pt x="11871" y="7428"/>
                  <a:pt x="11862" y="7428"/>
                </a:cubicBezTo>
                <a:lnTo>
                  <a:pt x="11862" y="7428"/>
                </a:lnTo>
                <a:cubicBezTo>
                  <a:pt x="11854" y="7428"/>
                  <a:pt x="11846" y="7421"/>
                  <a:pt x="11846" y="7412"/>
                </a:cubicBezTo>
                <a:cubicBezTo>
                  <a:pt x="11846" y="7404"/>
                  <a:pt x="11854" y="7396"/>
                  <a:pt x="11862" y="7396"/>
                </a:cubicBezTo>
                <a:close/>
                <a:moveTo>
                  <a:pt x="11926" y="7396"/>
                </a:moveTo>
                <a:lnTo>
                  <a:pt x="11926" y="7396"/>
                </a:lnTo>
                <a:cubicBezTo>
                  <a:pt x="11935" y="7396"/>
                  <a:pt x="11942" y="7404"/>
                  <a:pt x="11942" y="7412"/>
                </a:cubicBezTo>
                <a:cubicBezTo>
                  <a:pt x="11942" y="7421"/>
                  <a:pt x="11935" y="7428"/>
                  <a:pt x="11926" y="7428"/>
                </a:cubicBezTo>
                <a:lnTo>
                  <a:pt x="11926" y="7428"/>
                </a:lnTo>
                <a:cubicBezTo>
                  <a:pt x="11918" y="7428"/>
                  <a:pt x="11910" y="7421"/>
                  <a:pt x="11910" y="7412"/>
                </a:cubicBezTo>
                <a:cubicBezTo>
                  <a:pt x="11910" y="7404"/>
                  <a:pt x="11918" y="7396"/>
                  <a:pt x="11926" y="7396"/>
                </a:cubicBezTo>
                <a:close/>
                <a:moveTo>
                  <a:pt x="11990" y="7396"/>
                </a:moveTo>
                <a:lnTo>
                  <a:pt x="11990" y="7396"/>
                </a:lnTo>
                <a:cubicBezTo>
                  <a:pt x="11999" y="7396"/>
                  <a:pt x="12006" y="7404"/>
                  <a:pt x="12006" y="7412"/>
                </a:cubicBezTo>
                <a:cubicBezTo>
                  <a:pt x="12006" y="7421"/>
                  <a:pt x="11999" y="7428"/>
                  <a:pt x="11990" y="7428"/>
                </a:cubicBezTo>
                <a:lnTo>
                  <a:pt x="11990" y="7428"/>
                </a:lnTo>
                <a:cubicBezTo>
                  <a:pt x="11982" y="7428"/>
                  <a:pt x="11974" y="7421"/>
                  <a:pt x="11974" y="7412"/>
                </a:cubicBezTo>
                <a:cubicBezTo>
                  <a:pt x="11974" y="7404"/>
                  <a:pt x="11982" y="7396"/>
                  <a:pt x="11990" y="7396"/>
                </a:cubicBezTo>
                <a:close/>
                <a:moveTo>
                  <a:pt x="12054" y="7396"/>
                </a:moveTo>
                <a:lnTo>
                  <a:pt x="12054" y="7396"/>
                </a:lnTo>
                <a:cubicBezTo>
                  <a:pt x="12063" y="7396"/>
                  <a:pt x="12070" y="7404"/>
                  <a:pt x="12070" y="7412"/>
                </a:cubicBezTo>
                <a:cubicBezTo>
                  <a:pt x="12070" y="7421"/>
                  <a:pt x="12063" y="7428"/>
                  <a:pt x="12054" y="7428"/>
                </a:cubicBezTo>
                <a:lnTo>
                  <a:pt x="12054" y="7428"/>
                </a:lnTo>
                <a:cubicBezTo>
                  <a:pt x="12046" y="7428"/>
                  <a:pt x="12038" y="7421"/>
                  <a:pt x="12038" y="7412"/>
                </a:cubicBezTo>
                <a:cubicBezTo>
                  <a:pt x="12038" y="7404"/>
                  <a:pt x="12046" y="7396"/>
                  <a:pt x="12054" y="7396"/>
                </a:cubicBezTo>
                <a:close/>
                <a:moveTo>
                  <a:pt x="12118" y="7396"/>
                </a:moveTo>
                <a:lnTo>
                  <a:pt x="12119" y="7396"/>
                </a:lnTo>
                <a:cubicBezTo>
                  <a:pt x="12127" y="7396"/>
                  <a:pt x="12135" y="7404"/>
                  <a:pt x="12135" y="7412"/>
                </a:cubicBezTo>
                <a:cubicBezTo>
                  <a:pt x="12135" y="7421"/>
                  <a:pt x="12127" y="7428"/>
                  <a:pt x="12119" y="7428"/>
                </a:cubicBezTo>
                <a:lnTo>
                  <a:pt x="12118" y="7428"/>
                </a:lnTo>
                <a:cubicBezTo>
                  <a:pt x="12110" y="7428"/>
                  <a:pt x="12102" y="7421"/>
                  <a:pt x="12102" y="7412"/>
                </a:cubicBezTo>
                <a:cubicBezTo>
                  <a:pt x="12102" y="7404"/>
                  <a:pt x="12110" y="7396"/>
                  <a:pt x="12118" y="7396"/>
                </a:cubicBezTo>
                <a:close/>
                <a:moveTo>
                  <a:pt x="12183" y="7396"/>
                </a:moveTo>
                <a:lnTo>
                  <a:pt x="12183" y="7396"/>
                </a:lnTo>
                <a:cubicBezTo>
                  <a:pt x="12191" y="7396"/>
                  <a:pt x="12199" y="7404"/>
                  <a:pt x="12199" y="7412"/>
                </a:cubicBezTo>
                <a:cubicBezTo>
                  <a:pt x="12199" y="7421"/>
                  <a:pt x="12191" y="7428"/>
                  <a:pt x="12183" y="7428"/>
                </a:cubicBezTo>
                <a:lnTo>
                  <a:pt x="12183" y="7428"/>
                </a:lnTo>
                <a:cubicBezTo>
                  <a:pt x="12174" y="7428"/>
                  <a:pt x="12167" y="7421"/>
                  <a:pt x="12167" y="7412"/>
                </a:cubicBezTo>
                <a:cubicBezTo>
                  <a:pt x="12167" y="7404"/>
                  <a:pt x="12174" y="7396"/>
                  <a:pt x="12183" y="7396"/>
                </a:cubicBezTo>
                <a:close/>
                <a:moveTo>
                  <a:pt x="12247" y="7396"/>
                </a:moveTo>
                <a:lnTo>
                  <a:pt x="12247" y="7396"/>
                </a:lnTo>
                <a:cubicBezTo>
                  <a:pt x="12255" y="7396"/>
                  <a:pt x="12263" y="7404"/>
                  <a:pt x="12263" y="7412"/>
                </a:cubicBezTo>
                <a:cubicBezTo>
                  <a:pt x="12263" y="7421"/>
                  <a:pt x="12255" y="7428"/>
                  <a:pt x="12247" y="7428"/>
                </a:cubicBezTo>
                <a:lnTo>
                  <a:pt x="12247" y="7428"/>
                </a:lnTo>
                <a:cubicBezTo>
                  <a:pt x="12238" y="7428"/>
                  <a:pt x="12231" y="7421"/>
                  <a:pt x="12231" y="7412"/>
                </a:cubicBezTo>
                <a:cubicBezTo>
                  <a:pt x="12231" y="7404"/>
                  <a:pt x="12238" y="7396"/>
                  <a:pt x="12247" y="7396"/>
                </a:cubicBezTo>
                <a:close/>
                <a:moveTo>
                  <a:pt x="12311" y="7396"/>
                </a:moveTo>
                <a:lnTo>
                  <a:pt x="12311" y="7396"/>
                </a:lnTo>
                <a:cubicBezTo>
                  <a:pt x="12319" y="7396"/>
                  <a:pt x="12327" y="7404"/>
                  <a:pt x="12327" y="7412"/>
                </a:cubicBezTo>
                <a:cubicBezTo>
                  <a:pt x="12327" y="7421"/>
                  <a:pt x="12319" y="7428"/>
                  <a:pt x="12311" y="7428"/>
                </a:cubicBezTo>
                <a:lnTo>
                  <a:pt x="12311" y="7428"/>
                </a:lnTo>
                <a:cubicBezTo>
                  <a:pt x="12302" y="7428"/>
                  <a:pt x="12295" y="7421"/>
                  <a:pt x="12295" y="7412"/>
                </a:cubicBezTo>
                <a:cubicBezTo>
                  <a:pt x="12295" y="7404"/>
                  <a:pt x="12302" y="7396"/>
                  <a:pt x="12311" y="7396"/>
                </a:cubicBezTo>
                <a:close/>
                <a:moveTo>
                  <a:pt x="12375" y="7396"/>
                </a:moveTo>
                <a:lnTo>
                  <a:pt x="12375" y="7396"/>
                </a:lnTo>
                <a:cubicBezTo>
                  <a:pt x="12383" y="7396"/>
                  <a:pt x="12391" y="7404"/>
                  <a:pt x="12391" y="7412"/>
                </a:cubicBezTo>
                <a:cubicBezTo>
                  <a:pt x="12391" y="7421"/>
                  <a:pt x="12383" y="7428"/>
                  <a:pt x="12375" y="7428"/>
                </a:cubicBezTo>
                <a:lnTo>
                  <a:pt x="12375" y="7428"/>
                </a:lnTo>
                <a:cubicBezTo>
                  <a:pt x="12366" y="7428"/>
                  <a:pt x="12359" y="7421"/>
                  <a:pt x="12359" y="7412"/>
                </a:cubicBezTo>
                <a:cubicBezTo>
                  <a:pt x="12359" y="7404"/>
                  <a:pt x="12366" y="7396"/>
                  <a:pt x="12375" y="7396"/>
                </a:cubicBezTo>
                <a:close/>
                <a:moveTo>
                  <a:pt x="12439" y="7396"/>
                </a:moveTo>
                <a:lnTo>
                  <a:pt x="12439" y="7396"/>
                </a:lnTo>
                <a:cubicBezTo>
                  <a:pt x="12447" y="7396"/>
                  <a:pt x="12455" y="7404"/>
                  <a:pt x="12455" y="7412"/>
                </a:cubicBezTo>
                <a:cubicBezTo>
                  <a:pt x="12455" y="7421"/>
                  <a:pt x="12447" y="7428"/>
                  <a:pt x="12439" y="7428"/>
                </a:cubicBezTo>
                <a:lnTo>
                  <a:pt x="12439" y="7428"/>
                </a:lnTo>
                <a:cubicBezTo>
                  <a:pt x="12430" y="7428"/>
                  <a:pt x="12423" y="7421"/>
                  <a:pt x="12423" y="7412"/>
                </a:cubicBezTo>
                <a:cubicBezTo>
                  <a:pt x="12423" y="7404"/>
                  <a:pt x="12430" y="7396"/>
                  <a:pt x="12439" y="7396"/>
                </a:cubicBezTo>
                <a:close/>
                <a:moveTo>
                  <a:pt x="12503" y="7396"/>
                </a:moveTo>
                <a:lnTo>
                  <a:pt x="12503" y="7396"/>
                </a:lnTo>
                <a:cubicBezTo>
                  <a:pt x="12512" y="7396"/>
                  <a:pt x="12519" y="7404"/>
                  <a:pt x="12519" y="7412"/>
                </a:cubicBezTo>
                <a:cubicBezTo>
                  <a:pt x="12519" y="7421"/>
                  <a:pt x="12512" y="7428"/>
                  <a:pt x="12503" y="7428"/>
                </a:cubicBezTo>
                <a:lnTo>
                  <a:pt x="12503" y="7428"/>
                </a:lnTo>
                <a:cubicBezTo>
                  <a:pt x="12494" y="7428"/>
                  <a:pt x="12487" y="7421"/>
                  <a:pt x="12487" y="7412"/>
                </a:cubicBezTo>
                <a:cubicBezTo>
                  <a:pt x="12487" y="7404"/>
                  <a:pt x="12494" y="7396"/>
                  <a:pt x="12503" y="7396"/>
                </a:cubicBezTo>
                <a:close/>
                <a:moveTo>
                  <a:pt x="12567" y="7396"/>
                </a:moveTo>
                <a:lnTo>
                  <a:pt x="12567" y="7396"/>
                </a:lnTo>
                <a:cubicBezTo>
                  <a:pt x="12576" y="7396"/>
                  <a:pt x="12583" y="7404"/>
                  <a:pt x="12583" y="7412"/>
                </a:cubicBezTo>
                <a:cubicBezTo>
                  <a:pt x="12583" y="7421"/>
                  <a:pt x="12576" y="7428"/>
                  <a:pt x="12567" y="7428"/>
                </a:cubicBezTo>
                <a:lnTo>
                  <a:pt x="12567" y="7428"/>
                </a:lnTo>
                <a:cubicBezTo>
                  <a:pt x="12558" y="7428"/>
                  <a:pt x="12551" y="7421"/>
                  <a:pt x="12551" y="7412"/>
                </a:cubicBezTo>
                <a:cubicBezTo>
                  <a:pt x="12551" y="7404"/>
                  <a:pt x="12558" y="7396"/>
                  <a:pt x="12567" y="7396"/>
                </a:cubicBezTo>
                <a:close/>
                <a:moveTo>
                  <a:pt x="12631" y="7396"/>
                </a:moveTo>
                <a:lnTo>
                  <a:pt x="12631" y="7396"/>
                </a:lnTo>
                <a:cubicBezTo>
                  <a:pt x="12640" y="7396"/>
                  <a:pt x="12647" y="7404"/>
                  <a:pt x="12647" y="7412"/>
                </a:cubicBezTo>
                <a:cubicBezTo>
                  <a:pt x="12647" y="7421"/>
                  <a:pt x="12640" y="7428"/>
                  <a:pt x="12631" y="7428"/>
                </a:cubicBezTo>
                <a:lnTo>
                  <a:pt x="12631" y="7428"/>
                </a:lnTo>
                <a:cubicBezTo>
                  <a:pt x="12622" y="7428"/>
                  <a:pt x="12615" y="7421"/>
                  <a:pt x="12615" y="7412"/>
                </a:cubicBezTo>
                <a:cubicBezTo>
                  <a:pt x="12615" y="7404"/>
                  <a:pt x="12622" y="7396"/>
                  <a:pt x="12631" y="7396"/>
                </a:cubicBezTo>
                <a:close/>
                <a:moveTo>
                  <a:pt x="12695" y="7396"/>
                </a:moveTo>
                <a:lnTo>
                  <a:pt x="12695" y="7396"/>
                </a:lnTo>
                <a:cubicBezTo>
                  <a:pt x="12704" y="7396"/>
                  <a:pt x="12711" y="7404"/>
                  <a:pt x="12711" y="7412"/>
                </a:cubicBezTo>
                <a:cubicBezTo>
                  <a:pt x="12711" y="7421"/>
                  <a:pt x="12704" y="7428"/>
                  <a:pt x="12695" y="7428"/>
                </a:cubicBezTo>
                <a:lnTo>
                  <a:pt x="12695" y="7428"/>
                </a:lnTo>
                <a:cubicBezTo>
                  <a:pt x="12686" y="7428"/>
                  <a:pt x="12679" y="7421"/>
                  <a:pt x="12679" y="7412"/>
                </a:cubicBezTo>
                <a:cubicBezTo>
                  <a:pt x="12679" y="7404"/>
                  <a:pt x="12686" y="7396"/>
                  <a:pt x="12695" y="7396"/>
                </a:cubicBezTo>
                <a:close/>
                <a:moveTo>
                  <a:pt x="12759" y="7396"/>
                </a:moveTo>
                <a:lnTo>
                  <a:pt x="12759" y="7396"/>
                </a:lnTo>
                <a:cubicBezTo>
                  <a:pt x="12768" y="7396"/>
                  <a:pt x="12775" y="7404"/>
                  <a:pt x="12775" y="7412"/>
                </a:cubicBezTo>
                <a:cubicBezTo>
                  <a:pt x="12775" y="7421"/>
                  <a:pt x="12768" y="7428"/>
                  <a:pt x="12759" y="7428"/>
                </a:cubicBezTo>
                <a:lnTo>
                  <a:pt x="12759" y="7428"/>
                </a:lnTo>
                <a:cubicBezTo>
                  <a:pt x="12750" y="7428"/>
                  <a:pt x="12743" y="7421"/>
                  <a:pt x="12743" y="7412"/>
                </a:cubicBezTo>
                <a:cubicBezTo>
                  <a:pt x="12743" y="7404"/>
                  <a:pt x="12750" y="7396"/>
                  <a:pt x="12759" y="7396"/>
                </a:cubicBezTo>
                <a:close/>
                <a:moveTo>
                  <a:pt x="12823" y="7396"/>
                </a:moveTo>
                <a:lnTo>
                  <a:pt x="12823" y="7396"/>
                </a:lnTo>
                <a:cubicBezTo>
                  <a:pt x="12832" y="7396"/>
                  <a:pt x="12839" y="7404"/>
                  <a:pt x="12839" y="7412"/>
                </a:cubicBezTo>
                <a:cubicBezTo>
                  <a:pt x="12839" y="7421"/>
                  <a:pt x="12832" y="7428"/>
                  <a:pt x="12823" y="7428"/>
                </a:cubicBezTo>
                <a:lnTo>
                  <a:pt x="12823" y="7428"/>
                </a:lnTo>
                <a:cubicBezTo>
                  <a:pt x="12814" y="7428"/>
                  <a:pt x="12807" y="7421"/>
                  <a:pt x="12807" y="7412"/>
                </a:cubicBezTo>
                <a:cubicBezTo>
                  <a:pt x="12807" y="7404"/>
                  <a:pt x="12814" y="7396"/>
                  <a:pt x="12823" y="7396"/>
                </a:cubicBezTo>
                <a:close/>
                <a:moveTo>
                  <a:pt x="12887" y="7396"/>
                </a:moveTo>
                <a:lnTo>
                  <a:pt x="12887" y="7396"/>
                </a:lnTo>
                <a:cubicBezTo>
                  <a:pt x="12896" y="7396"/>
                  <a:pt x="12903" y="7404"/>
                  <a:pt x="12903" y="7412"/>
                </a:cubicBezTo>
                <a:cubicBezTo>
                  <a:pt x="12903" y="7421"/>
                  <a:pt x="12896" y="7428"/>
                  <a:pt x="12887" y="7428"/>
                </a:cubicBezTo>
                <a:lnTo>
                  <a:pt x="12887" y="7428"/>
                </a:lnTo>
                <a:cubicBezTo>
                  <a:pt x="12878" y="7428"/>
                  <a:pt x="12871" y="7421"/>
                  <a:pt x="12871" y="7412"/>
                </a:cubicBezTo>
                <a:cubicBezTo>
                  <a:pt x="12871" y="7404"/>
                  <a:pt x="12878" y="7396"/>
                  <a:pt x="12887" y="7396"/>
                </a:cubicBezTo>
                <a:close/>
                <a:moveTo>
                  <a:pt x="12951" y="7396"/>
                </a:moveTo>
                <a:lnTo>
                  <a:pt x="12951" y="7396"/>
                </a:lnTo>
                <a:cubicBezTo>
                  <a:pt x="12960" y="7396"/>
                  <a:pt x="12967" y="7404"/>
                  <a:pt x="12967" y="7412"/>
                </a:cubicBezTo>
                <a:cubicBezTo>
                  <a:pt x="12967" y="7421"/>
                  <a:pt x="12960" y="7428"/>
                  <a:pt x="12951" y="7428"/>
                </a:cubicBezTo>
                <a:lnTo>
                  <a:pt x="12951" y="7428"/>
                </a:lnTo>
                <a:cubicBezTo>
                  <a:pt x="12942" y="7428"/>
                  <a:pt x="12935" y="7421"/>
                  <a:pt x="12935" y="7412"/>
                </a:cubicBezTo>
                <a:cubicBezTo>
                  <a:pt x="12935" y="7404"/>
                  <a:pt x="12942" y="7396"/>
                  <a:pt x="12951" y="7396"/>
                </a:cubicBezTo>
                <a:close/>
                <a:moveTo>
                  <a:pt x="13015" y="7396"/>
                </a:moveTo>
                <a:lnTo>
                  <a:pt x="13015" y="7396"/>
                </a:lnTo>
                <a:cubicBezTo>
                  <a:pt x="13024" y="7396"/>
                  <a:pt x="13031" y="7404"/>
                  <a:pt x="13031" y="7412"/>
                </a:cubicBezTo>
                <a:cubicBezTo>
                  <a:pt x="13031" y="7421"/>
                  <a:pt x="13024" y="7428"/>
                  <a:pt x="13015" y="7428"/>
                </a:cubicBezTo>
                <a:lnTo>
                  <a:pt x="13015" y="7428"/>
                </a:lnTo>
                <a:cubicBezTo>
                  <a:pt x="13006" y="7428"/>
                  <a:pt x="12999" y="7421"/>
                  <a:pt x="12999" y="7412"/>
                </a:cubicBezTo>
                <a:cubicBezTo>
                  <a:pt x="12999" y="7404"/>
                  <a:pt x="13006" y="7396"/>
                  <a:pt x="13015" y="7396"/>
                </a:cubicBezTo>
                <a:close/>
                <a:moveTo>
                  <a:pt x="13079" y="7396"/>
                </a:moveTo>
                <a:lnTo>
                  <a:pt x="13079" y="7396"/>
                </a:lnTo>
                <a:cubicBezTo>
                  <a:pt x="13088" y="7396"/>
                  <a:pt x="13095" y="7404"/>
                  <a:pt x="13095" y="7412"/>
                </a:cubicBezTo>
                <a:cubicBezTo>
                  <a:pt x="13095" y="7421"/>
                  <a:pt x="13088" y="7428"/>
                  <a:pt x="13079" y="7428"/>
                </a:cubicBezTo>
                <a:lnTo>
                  <a:pt x="13079" y="7428"/>
                </a:lnTo>
                <a:cubicBezTo>
                  <a:pt x="13070" y="7428"/>
                  <a:pt x="13063" y="7421"/>
                  <a:pt x="13063" y="7412"/>
                </a:cubicBezTo>
                <a:cubicBezTo>
                  <a:pt x="13063" y="7404"/>
                  <a:pt x="13070" y="7396"/>
                  <a:pt x="13079" y="7396"/>
                </a:cubicBezTo>
                <a:close/>
                <a:moveTo>
                  <a:pt x="13143" y="7396"/>
                </a:moveTo>
                <a:lnTo>
                  <a:pt x="13143" y="7396"/>
                </a:lnTo>
                <a:cubicBezTo>
                  <a:pt x="13152" y="7396"/>
                  <a:pt x="13159" y="7404"/>
                  <a:pt x="13159" y="7412"/>
                </a:cubicBezTo>
                <a:cubicBezTo>
                  <a:pt x="13159" y="7421"/>
                  <a:pt x="13152" y="7428"/>
                  <a:pt x="13143" y="7428"/>
                </a:cubicBezTo>
                <a:lnTo>
                  <a:pt x="13143" y="7428"/>
                </a:lnTo>
                <a:cubicBezTo>
                  <a:pt x="13134" y="7428"/>
                  <a:pt x="13127" y="7421"/>
                  <a:pt x="13127" y="7412"/>
                </a:cubicBezTo>
                <a:cubicBezTo>
                  <a:pt x="13127" y="7404"/>
                  <a:pt x="13134" y="7396"/>
                  <a:pt x="13143" y="7396"/>
                </a:cubicBezTo>
                <a:close/>
                <a:moveTo>
                  <a:pt x="13207" y="7396"/>
                </a:moveTo>
                <a:lnTo>
                  <a:pt x="13207" y="7396"/>
                </a:lnTo>
                <a:cubicBezTo>
                  <a:pt x="13216" y="7396"/>
                  <a:pt x="13223" y="7404"/>
                  <a:pt x="13223" y="7412"/>
                </a:cubicBezTo>
                <a:cubicBezTo>
                  <a:pt x="13223" y="7421"/>
                  <a:pt x="13216" y="7428"/>
                  <a:pt x="13207" y="7428"/>
                </a:cubicBezTo>
                <a:lnTo>
                  <a:pt x="13207" y="7428"/>
                </a:lnTo>
                <a:cubicBezTo>
                  <a:pt x="13198" y="7428"/>
                  <a:pt x="13191" y="7421"/>
                  <a:pt x="13191" y="7412"/>
                </a:cubicBezTo>
                <a:cubicBezTo>
                  <a:pt x="13191" y="7404"/>
                  <a:pt x="13198" y="7396"/>
                  <a:pt x="13207" y="7396"/>
                </a:cubicBezTo>
                <a:close/>
                <a:moveTo>
                  <a:pt x="13271" y="7396"/>
                </a:moveTo>
                <a:lnTo>
                  <a:pt x="13271" y="7396"/>
                </a:lnTo>
                <a:cubicBezTo>
                  <a:pt x="13280" y="7396"/>
                  <a:pt x="13287" y="7404"/>
                  <a:pt x="13287" y="7412"/>
                </a:cubicBezTo>
                <a:cubicBezTo>
                  <a:pt x="13287" y="7421"/>
                  <a:pt x="13280" y="7428"/>
                  <a:pt x="13271" y="7428"/>
                </a:cubicBezTo>
                <a:lnTo>
                  <a:pt x="13271" y="7428"/>
                </a:lnTo>
                <a:cubicBezTo>
                  <a:pt x="13262" y="7428"/>
                  <a:pt x="13255" y="7421"/>
                  <a:pt x="13255" y="7412"/>
                </a:cubicBezTo>
                <a:cubicBezTo>
                  <a:pt x="13255" y="7404"/>
                  <a:pt x="13262" y="7396"/>
                  <a:pt x="13271" y="7396"/>
                </a:cubicBezTo>
                <a:close/>
                <a:moveTo>
                  <a:pt x="13335" y="7396"/>
                </a:moveTo>
                <a:lnTo>
                  <a:pt x="13335" y="7396"/>
                </a:lnTo>
                <a:cubicBezTo>
                  <a:pt x="13344" y="7396"/>
                  <a:pt x="13351" y="7404"/>
                  <a:pt x="13351" y="7412"/>
                </a:cubicBezTo>
                <a:cubicBezTo>
                  <a:pt x="13351" y="7421"/>
                  <a:pt x="13344" y="7428"/>
                  <a:pt x="13335" y="7428"/>
                </a:cubicBezTo>
                <a:lnTo>
                  <a:pt x="13335" y="7428"/>
                </a:lnTo>
                <a:cubicBezTo>
                  <a:pt x="13326" y="7428"/>
                  <a:pt x="13319" y="7421"/>
                  <a:pt x="13319" y="7412"/>
                </a:cubicBezTo>
                <a:cubicBezTo>
                  <a:pt x="13319" y="7404"/>
                  <a:pt x="13326" y="7396"/>
                  <a:pt x="13335" y="7396"/>
                </a:cubicBezTo>
                <a:close/>
                <a:moveTo>
                  <a:pt x="13399" y="7396"/>
                </a:moveTo>
                <a:lnTo>
                  <a:pt x="13399" y="7396"/>
                </a:lnTo>
                <a:cubicBezTo>
                  <a:pt x="13408" y="7396"/>
                  <a:pt x="13415" y="7404"/>
                  <a:pt x="13415" y="7412"/>
                </a:cubicBezTo>
                <a:cubicBezTo>
                  <a:pt x="13415" y="7421"/>
                  <a:pt x="13408" y="7428"/>
                  <a:pt x="13399" y="7428"/>
                </a:cubicBezTo>
                <a:lnTo>
                  <a:pt x="13399" y="7428"/>
                </a:lnTo>
                <a:cubicBezTo>
                  <a:pt x="13390" y="7428"/>
                  <a:pt x="13383" y="7421"/>
                  <a:pt x="13383" y="7412"/>
                </a:cubicBezTo>
                <a:cubicBezTo>
                  <a:pt x="13383" y="7404"/>
                  <a:pt x="13390" y="7396"/>
                  <a:pt x="13399" y="7396"/>
                </a:cubicBezTo>
                <a:close/>
                <a:moveTo>
                  <a:pt x="13463" y="7396"/>
                </a:moveTo>
                <a:lnTo>
                  <a:pt x="13463" y="7396"/>
                </a:lnTo>
                <a:cubicBezTo>
                  <a:pt x="13472" y="7396"/>
                  <a:pt x="13479" y="7404"/>
                  <a:pt x="13479" y="7412"/>
                </a:cubicBezTo>
                <a:cubicBezTo>
                  <a:pt x="13479" y="7421"/>
                  <a:pt x="13472" y="7428"/>
                  <a:pt x="13463" y="7428"/>
                </a:cubicBezTo>
                <a:lnTo>
                  <a:pt x="13463" y="7428"/>
                </a:lnTo>
                <a:cubicBezTo>
                  <a:pt x="13454" y="7428"/>
                  <a:pt x="13447" y="7421"/>
                  <a:pt x="13447" y="7412"/>
                </a:cubicBezTo>
                <a:cubicBezTo>
                  <a:pt x="13447" y="7404"/>
                  <a:pt x="13454" y="7396"/>
                  <a:pt x="13463" y="7396"/>
                </a:cubicBezTo>
                <a:close/>
                <a:moveTo>
                  <a:pt x="13527" y="7396"/>
                </a:moveTo>
                <a:lnTo>
                  <a:pt x="13527" y="7396"/>
                </a:lnTo>
                <a:cubicBezTo>
                  <a:pt x="13536" y="7396"/>
                  <a:pt x="13543" y="7404"/>
                  <a:pt x="13543" y="7412"/>
                </a:cubicBezTo>
                <a:cubicBezTo>
                  <a:pt x="13543" y="7421"/>
                  <a:pt x="13536" y="7428"/>
                  <a:pt x="13527" y="7428"/>
                </a:cubicBezTo>
                <a:lnTo>
                  <a:pt x="13527" y="7428"/>
                </a:lnTo>
                <a:cubicBezTo>
                  <a:pt x="13518" y="7428"/>
                  <a:pt x="13511" y="7421"/>
                  <a:pt x="13511" y="7412"/>
                </a:cubicBezTo>
                <a:cubicBezTo>
                  <a:pt x="13511" y="7404"/>
                  <a:pt x="13518" y="7396"/>
                  <a:pt x="13527" y="7396"/>
                </a:cubicBezTo>
                <a:close/>
                <a:moveTo>
                  <a:pt x="13591" y="7396"/>
                </a:moveTo>
                <a:lnTo>
                  <a:pt x="13591" y="7396"/>
                </a:lnTo>
                <a:cubicBezTo>
                  <a:pt x="13600" y="7396"/>
                  <a:pt x="13607" y="7404"/>
                  <a:pt x="13607" y="7412"/>
                </a:cubicBezTo>
                <a:cubicBezTo>
                  <a:pt x="13607" y="7421"/>
                  <a:pt x="13600" y="7428"/>
                  <a:pt x="13591" y="7428"/>
                </a:cubicBezTo>
                <a:lnTo>
                  <a:pt x="13591" y="7428"/>
                </a:lnTo>
                <a:cubicBezTo>
                  <a:pt x="13582" y="7428"/>
                  <a:pt x="13575" y="7421"/>
                  <a:pt x="13575" y="7412"/>
                </a:cubicBezTo>
                <a:cubicBezTo>
                  <a:pt x="13575" y="7404"/>
                  <a:pt x="13582" y="7396"/>
                  <a:pt x="13591" y="7396"/>
                </a:cubicBezTo>
                <a:close/>
                <a:moveTo>
                  <a:pt x="13655" y="7396"/>
                </a:moveTo>
                <a:lnTo>
                  <a:pt x="13655" y="7396"/>
                </a:lnTo>
                <a:cubicBezTo>
                  <a:pt x="13664" y="7396"/>
                  <a:pt x="13671" y="7404"/>
                  <a:pt x="13671" y="7412"/>
                </a:cubicBezTo>
                <a:cubicBezTo>
                  <a:pt x="13671" y="7421"/>
                  <a:pt x="13664" y="7428"/>
                  <a:pt x="13655" y="7428"/>
                </a:cubicBezTo>
                <a:lnTo>
                  <a:pt x="13655" y="7428"/>
                </a:lnTo>
                <a:cubicBezTo>
                  <a:pt x="13646" y="7428"/>
                  <a:pt x="13639" y="7421"/>
                  <a:pt x="13639" y="7412"/>
                </a:cubicBezTo>
                <a:cubicBezTo>
                  <a:pt x="13639" y="7404"/>
                  <a:pt x="13646" y="7396"/>
                  <a:pt x="13655" y="7396"/>
                </a:cubicBezTo>
                <a:close/>
                <a:moveTo>
                  <a:pt x="13719" y="7396"/>
                </a:moveTo>
                <a:lnTo>
                  <a:pt x="13719" y="7396"/>
                </a:lnTo>
                <a:cubicBezTo>
                  <a:pt x="13728" y="7396"/>
                  <a:pt x="13735" y="7404"/>
                  <a:pt x="13735" y="7412"/>
                </a:cubicBezTo>
                <a:cubicBezTo>
                  <a:pt x="13735" y="7421"/>
                  <a:pt x="13728" y="7428"/>
                  <a:pt x="13719" y="7428"/>
                </a:cubicBezTo>
                <a:lnTo>
                  <a:pt x="13719" y="7428"/>
                </a:lnTo>
                <a:cubicBezTo>
                  <a:pt x="13710" y="7428"/>
                  <a:pt x="13703" y="7421"/>
                  <a:pt x="13703" y="7412"/>
                </a:cubicBezTo>
                <a:cubicBezTo>
                  <a:pt x="13703" y="7404"/>
                  <a:pt x="13710" y="7396"/>
                  <a:pt x="13719" y="7396"/>
                </a:cubicBezTo>
                <a:close/>
                <a:moveTo>
                  <a:pt x="13783" y="7396"/>
                </a:moveTo>
                <a:lnTo>
                  <a:pt x="13783" y="7396"/>
                </a:lnTo>
                <a:cubicBezTo>
                  <a:pt x="13792" y="7396"/>
                  <a:pt x="13799" y="7404"/>
                  <a:pt x="13799" y="7412"/>
                </a:cubicBezTo>
                <a:cubicBezTo>
                  <a:pt x="13799" y="7421"/>
                  <a:pt x="13792" y="7428"/>
                  <a:pt x="13783" y="7428"/>
                </a:cubicBezTo>
                <a:lnTo>
                  <a:pt x="13783" y="7428"/>
                </a:lnTo>
                <a:cubicBezTo>
                  <a:pt x="13774" y="7428"/>
                  <a:pt x="13767" y="7421"/>
                  <a:pt x="13767" y="7412"/>
                </a:cubicBezTo>
                <a:cubicBezTo>
                  <a:pt x="13767" y="7404"/>
                  <a:pt x="13774" y="7396"/>
                  <a:pt x="13783" y="7396"/>
                </a:cubicBezTo>
                <a:close/>
                <a:moveTo>
                  <a:pt x="13847" y="7396"/>
                </a:moveTo>
                <a:lnTo>
                  <a:pt x="13847" y="7396"/>
                </a:lnTo>
                <a:cubicBezTo>
                  <a:pt x="13856" y="7396"/>
                  <a:pt x="13863" y="7404"/>
                  <a:pt x="13863" y="7412"/>
                </a:cubicBezTo>
                <a:cubicBezTo>
                  <a:pt x="13863" y="7421"/>
                  <a:pt x="13856" y="7428"/>
                  <a:pt x="13847" y="7428"/>
                </a:cubicBezTo>
                <a:lnTo>
                  <a:pt x="13847" y="7428"/>
                </a:lnTo>
                <a:cubicBezTo>
                  <a:pt x="13839" y="7428"/>
                  <a:pt x="13831" y="7421"/>
                  <a:pt x="13831" y="7412"/>
                </a:cubicBezTo>
                <a:cubicBezTo>
                  <a:pt x="13831" y="7404"/>
                  <a:pt x="13839" y="7396"/>
                  <a:pt x="13847" y="7396"/>
                </a:cubicBezTo>
                <a:close/>
                <a:moveTo>
                  <a:pt x="13911" y="7396"/>
                </a:moveTo>
                <a:lnTo>
                  <a:pt x="13911" y="7396"/>
                </a:lnTo>
                <a:cubicBezTo>
                  <a:pt x="13920" y="7396"/>
                  <a:pt x="13927" y="7404"/>
                  <a:pt x="13927" y="7412"/>
                </a:cubicBezTo>
                <a:cubicBezTo>
                  <a:pt x="13927" y="7421"/>
                  <a:pt x="13920" y="7428"/>
                  <a:pt x="13911" y="7428"/>
                </a:cubicBezTo>
                <a:lnTo>
                  <a:pt x="13911" y="7428"/>
                </a:lnTo>
                <a:cubicBezTo>
                  <a:pt x="13903" y="7428"/>
                  <a:pt x="13895" y="7421"/>
                  <a:pt x="13895" y="7412"/>
                </a:cubicBezTo>
                <a:cubicBezTo>
                  <a:pt x="13895" y="7404"/>
                  <a:pt x="13903" y="7396"/>
                  <a:pt x="13911" y="7396"/>
                </a:cubicBezTo>
                <a:close/>
                <a:moveTo>
                  <a:pt x="13975" y="7396"/>
                </a:moveTo>
                <a:lnTo>
                  <a:pt x="13975" y="7396"/>
                </a:lnTo>
                <a:cubicBezTo>
                  <a:pt x="13984" y="7396"/>
                  <a:pt x="13991" y="7404"/>
                  <a:pt x="13991" y="7412"/>
                </a:cubicBezTo>
                <a:cubicBezTo>
                  <a:pt x="13991" y="7421"/>
                  <a:pt x="13984" y="7428"/>
                  <a:pt x="13975" y="7428"/>
                </a:cubicBezTo>
                <a:lnTo>
                  <a:pt x="13975" y="7428"/>
                </a:lnTo>
                <a:cubicBezTo>
                  <a:pt x="13967" y="7428"/>
                  <a:pt x="13959" y="7421"/>
                  <a:pt x="13959" y="7412"/>
                </a:cubicBezTo>
                <a:cubicBezTo>
                  <a:pt x="13959" y="7404"/>
                  <a:pt x="13967" y="7396"/>
                  <a:pt x="13975" y="7396"/>
                </a:cubicBezTo>
                <a:close/>
                <a:moveTo>
                  <a:pt x="14039" y="7396"/>
                </a:moveTo>
                <a:lnTo>
                  <a:pt x="14039" y="7396"/>
                </a:lnTo>
                <a:cubicBezTo>
                  <a:pt x="14048" y="7396"/>
                  <a:pt x="14055" y="7404"/>
                  <a:pt x="14055" y="7412"/>
                </a:cubicBezTo>
                <a:cubicBezTo>
                  <a:pt x="14055" y="7421"/>
                  <a:pt x="14048" y="7428"/>
                  <a:pt x="14039" y="7428"/>
                </a:cubicBezTo>
                <a:lnTo>
                  <a:pt x="14039" y="7428"/>
                </a:lnTo>
                <a:cubicBezTo>
                  <a:pt x="14031" y="7428"/>
                  <a:pt x="14023" y="7421"/>
                  <a:pt x="14023" y="7412"/>
                </a:cubicBezTo>
                <a:cubicBezTo>
                  <a:pt x="14023" y="7404"/>
                  <a:pt x="14031" y="7396"/>
                  <a:pt x="14039" y="7396"/>
                </a:cubicBezTo>
                <a:close/>
                <a:moveTo>
                  <a:pt x="14103" y="7396"/>
                </a:moveTo>
                <a:lnTo>
                  <a:pt x="14104" y="7396"/>
                </a:lnTo>
                <a:cubicBezTo>
                  <a:pt x="14112" y="7396"/>
                  <a:pt x="14120" y="7404"/>
                  <a:pt x="14120" y="7412"/>
                </a:cubicBezTo>
                <a:cubicBezTo>
                  <a:pt x="14120" y="7421"/>
                  <a:pt x="14112" y="7428"/>
                  <a:pt x="14104" y="7428"/>
                </a:cubicBezTo>
                <a:lnTo>
                  <a:pt x="14103" y="7428"/>
                </a:lnTo>
                <a:cubicBezTo>
                  <a:pt x="14095" y="7428"/>
                  <a:pt x="14087" y="7421"/>
                  <a:pt x="14087" y="7412"/>
                </a:cubicBezTo>
                <a:cubicBezTo>
                  <a:pt x="14087" y="7404"/>
                  <a:pt x="14095" y="7396"/>
                  <a:pt x="14103" y="7396"/>
                </a:cubicBezTo>
                <a:close/>
                <a:moveTo>
                  <a:pt x="14168" y="7396"/>
                </a:moveTo>
                <a:lnTo>
                  <a:pt x="14168" y="7396"/>
                </a:lnTo>
                <a:cubicBezTo>
                  <a:pt x="14176" y="7396"/>
                  <a:pt x="14184" y="7404"/>
                  <a:pt x="14184" y="7412"/>
                </a:cubicBezTo>
                <a:cubicBezTo>
                  <a:pt x="14184" y="7421"/>
                  <a:pt x="14176" y="7428"/>
                  <a:pt x="14168" y="7428"/>
                </a:cubicBezTo>
                <a:lnTo>
                  <a:pt x="14168" y="7428"/>
                </a:lnTo>
                <a:cubicBezTo>
                  <a:pt x="14159" y="7428"/>
                  <a:pt x="14152" y="7421"/>
                  <a:pt x="14152" y="7412"/>
                </a:cubicBezTo>
                <a:cubicBezTo>
                  <a:pt x="14152" y="7404"/>
                  <a:pt x="14159" y="7396"/>
                  <a:pt x="14168" y="7396"/>
                </a:cubicBezTo>
                <a:close/>
                <a:moveTo>
                  <a:pt x="14232" y="7396"/>
                </a:moveTo>
                <a:lnTo>
                  <a:pt x="14232" y="7396"/>
                </a:lnTo>
                <a:cubicBezTo>
                  <a:pt x="14240" y="7396"/>
                  <a:pt x="14248" y="7404"/>
                  <a:pt x="14248" y="7412"/>
                </a:cubicBezTo>
                <a:cubicBezTo>
                  <a:pt x="14248" y="7421"/>
                  <a:pt x="14240" y="7428"/>
                  <a:pt x="14232" y="7428"/>
                </a:cubicBezTo>
                <a:lnTo>
                  <a:pt x="14232" y="7428"/>
                </a:lnTo>
                <a:cubicBezTo>
                  <a:pt x="14223" y="7428"/>
                  <a:pt x="14216" y="7421"/>
                  <a:pt x="14216" y="7412"/>
                </a:cubicBezTo>
                <a:cubicBezTo>
                  <a:pt x="14216" y="7404"/>
                  <a:pt x="14223" y="7396"/>
                  <a:pt x="14232" y="7396"/>
                </a:cubicBezTo>
                <a:close/>
                <a:moveTo>
                  <a:pt x="14296" y="7396"/>
                </a:moveTo>
                <a:lnTo>
                  <a:pt x="14296" y="7396"/>
                </a:lnTo>
                <a:cubicBezTo>
                  <a:pt x="14304" y="7396"/>
                  <a:pt x="14312" y="7404"/>
                  <a:pt x="14312" y="7412"/>
                </a:cubicBezTo>
                <a:cubicBezTo>
                  <a:pt x="14312" y="7421"/>
                  <a:pt x="14304" y="7428"/>
                  <a:pt x="14296" y="7428"/>
                </a:cubicBezTo>
                <a:lnTo>
                  <a:pt x="14296" y="7428"/>
                </a:lnTo>
                <a:cubicBezTo>
                  <a:pt x="14287" y="7428"/>
                  <a:pt x="14280" y="7421"/>
                  <a:pt x="14280" y="7412"/>
                </a:cubicBezTo>
                <a:cubicBezTo>
                  <a:pt x="14280" y="7404"/>
                  <a:pt x="14287" y="7396"/>
                  <a:pt x="14296" y="7396"/>
                </a:cubicBezTo>
                <a:close/>
                <a:moveTo>
                  <a:pt x="14360" y="7396"/>
                </a:moveTo>
                <a:lnTo>
                  <a:pt x="14360" y="7396"/>
                </a:lnTo>
                <a:cubicBezTo>
                  <a:pt x="14368" y="7396"/>
                  <a:pt x="14376" y="7404"/>
                  <a:pt x="14376" y="7412"/>
                </a:cubicBezTo>
                <a:cubicBezTo>
                  <a:pt x="14376" y="7421"/>
                  <a:pt x="14368" y="7428"/>
                  <a:pt x="14360" y="7428"/>
                </a:cubicBezTo>
                <a:lnTo>
                  <a:pt x="14360" y="7428"/>
                </a:lnTo>
                <a:cubicBezTo>
                  <a:pt x="14351" y="7428"/>
                  <a:pt x="14344" y="7421"/>
                  <a:pt x="14344" y="7412"/>
                </a:cubicBezTo>
                <a:cubicBezTo>
                  <a:pt x="14344" y="7404"/>
                  <a:pt x="14351" y="7396"/>
                  <a:pt x="14360" y="7396"/>
                </a:cubicBezTo>
                <a:close/>
                <a:moveTo>
                  <a:pt x="14424" y="7396"/>
                </a:moveTo>
                <a:lnTo>
                  <a:pt x="14424" y="7396"/>
                </a:lnTo>
                <a:cubicBezTo>
                  <a:pt x="14433" y="7396"/>
                  <a:pt x="14440" y="7404"/>
                  <a:pt x="14440" y="7412"/>
                </a:cubicBezTo>
                <a:cubicBezTo>
                  <a:pt x="14440" y="7421"/>
                  <a:pt x="14433" y="7428"/>
                  <a:pt x="14424" y="7428"/>
                </a:cubicBezTo>
                <a:lnTo>
                  <a:pt x="14424" y="7428"/>
                </a:lnTo>
                <a:cubicBezTo>
                  <a:pt x="14415" y="7428"/>
                  <a:pt x="14408" y="7421"/>
                  <a:pt x="14408" y="7412"/>
                </a:cubicBezTo>
                <a:cubicBezTo>
                  <a:pt x="14408" y="7404"/>
                  <a:pt x="14415" y="7396"/>
                  <a:pt x="14424" y="7396"/>
                </a:cubicBezTo>
                <a:close/>
                <a:moveTo>
                  <a:pt x="14488" y="7396"/>
                </a:moveTo>
                <a:lnTo>
                  <a:pt x="14488" y="7396"/>
                </a:lnTo>
                <a:cubicBezTo>
                  <a:pt x="14497" y="7396"/>
                  <a:pt x="14504" y="7404"/>
                  <a:pt x="14504" y="7412"/>
                </a:cubicBezTo>
                <a:cubicBezTo>
                  <a:pt x="14504" y="7421"/>
                  <a:pt x="14497" y="7428"/>
                  <a:pt x="14488" y="7428"/>
                </a:cubicBezTo>
                <a:lnTo>
                  <a:pt x="14488" y="7428"/>
                </a:lnTo>
                <a:cubicBezTo>
                  <a:pt x="14479" y="7428"/>
                  <a:pt x="14472" y="7421"/>
                  <a:pt x="14472" y="7412"/>
                </a:cubicBezTo>
                <a:cubicBezTo>
                  <a:pt x="14472" y="7404"/>
                  <a:pt x="14479" y="7396"/>
                  <a:pt x="14488" y="7396"/>
                </a:cubicBezTo>
                <a:close/>
                <a:moveTo>
                  <a:pt x="14552" y="7396"/>
                </a:moveTo>
                <a:lnTo>
                  <a:pt x="14552" y="7396"/>
                </a:lnTo>
                <a:cubicBezTo>
                  <a:pt x="14561" y="7396"/>
                  <a:pt x="14568" y="7404"/>
                  <a:pt x="14568" y="7412"/>
                </a:cubicBezTo>
                <a:cubicBezTo>
                  <a:pt x="14568" y="7421"/>
                  <a:pt x="14561" y="7428"/>
                  <a:pt x="14552" y="7428"/>
                </a:cubicBezTo>
                <a:lnTo>
                  <a:pt x="14552" y="7428"/>
                </a:lnTo>
                <a:cubicBezTo>
                  <a:pt x="14543" y="7428"/>
                  <a:pt x="14536" y="7421"/>
                  <a:pt x="14536" y="7412"/>
                </a:cubicBezTo>
                <a:cubicBezTo>
                  <a:pt x="14536" y="7404"/>
                  <a:pt x="14543" y="7396"/>
                  <a:pt x="14552" y="7396"/>
                </a:cubicBezTo>
                <a:close/>
                <a:moveTo>
                  <a:pt x="14616" y="7396"/>
                </a:moveTo>
                <a:lnTo>
                  <a:pt x="14616" y="7396"/>
                </a:lnTo>
                <a:cubicBezTo>
                  <a:pt x="14625" y="7396"/>
                  <a:pt x="14632" y="7404"/>
                  <a:pt x="14632" y="7412"/>
                </a:cubicBezTo>
                <a:cubicBezTo>
                  <a:pt x="14632" y="7421"/>
                  <a:pt x="14625" y="7428"/>
                  <a:pt x="14616" y="7428"/>
                </a:cubicBezTo>
                <a:lnTo>
                  <a:pt x="14616" y="7428"/>
                </a:lnTo>
                <a:cubicBezTo>
                  <a:pt x="14607" y="7428"/>
                  <a:pt x="14600" y="7421"/>
                  <a:pt x="14600" y="7412"/>
                </a:cubicBezTo>
                <a:cubicBezTo>
                  <a:pt x="14600" y="7404"/>
                  <a:pt x="14607" y="7396"/>
                  <a:pt x="14616" y="7396"/>
                </a:cubicBezTo>
                <a:close/>
                <a:moveTo>
                  <a:pt x="14680" y="7396"/>
                </a:moveTo>
                <a:lnTo>
                  <a:pt x="14680" y="7396"/>
                </a:lnTo>
                <a:cubicBezTo>
                  <a:pt x="14689" y="7396"/>
                  <a:pt x="14696" y="7404"/>
                  <a:pt x="14696" y="7412"/>
                </a:cubicBezTo>
                <a:cubicBezTo>
                  <a:pt x="14696" y="7421"/>
                  <a:pt x="14689" y="7428"/>
                  <a:pt x="14680" y="7428"/>
                </a:cubicBezTo>
                <a:lnTo>
                  <a:pt x="14680" y="7428"/>
                </a:lnTo>
                <a:cubicBezTo>
                  <a:pt x="14671" y="7428"/>
                  <a:pt x="14664" y="7421"/>
                  <a:pt x="14664" y="7412"/>
                </a:cubicBezTo>
                <a:cubicBezTo>
                  <a:pt x="14664" y="7404"/>
                  <a:pt x="14671" y="7396"/>
                  <a:pt x="14680" y="7396"/>
                </a:cubicBezTo>
                <a:close/>
                <a:moveTo>
                  <a:pt x="14744" y="7396"/>
                </a:moveTo>
                <a:lnTo>
                  <a:pt x="14744" y="7396"/>
                </a:lnTo>
                <a:cubicBezTo>
                  <a:pt x="14753" y="7396"/>
                  <a:pt x="14760" y="7404"/>
                  <a:pt x="14760" y="7412"/>
                </a:cubicBezTo>
                <a:cubicBezTo>
                  <a:pt x="14760" y="7421"/>
                  <a:pt x="14753" y="7428"/>
                  <a:pt x="14744" y="7428"/>
                </a:cubicBezTo>
                <a:lnTo>
                  <a:pt x="14744" y="7428"/>
                </a:lnTo>
                <a:cubicBezTo>
                  <a:pt x="14735" y="7428"/>
                  <a:pt x="14728" y="7421"/>
                  <a:pt x="14728" y="7412"/>
                </a:cubicBezTo>
                <a:cubicBezTo>
                  <a:pt x="14728" y="7404"/>
                  <a:pt x="14735" y="7396"/>
                  <a:pt x="14744" y="7396"/>
                </a:cubicBezTo>
                <a:close/>
                <a:moveTo>
                  <a:pt x="14808" y="7396"/>
                </a:moveTo>
                <a:lnTo>
                  <a:pt x="14808" y="7396"/>
                </a:lnTo>
                <a:cubicBezTo>
                  <a:pt x="14817" y="7396"/>
                  <a:pt x="14824" y="7404"/>
                  <a:pt x="14824" y="7412"/>
                </a:cubicBezTo>
                <a:cubicBezTo>
                  <a:pt x="14824" y="7421"/>
                  <a:pt x="14817" y="7428"/>
                  <a:pt x="14808" y="7428"/>
                </a:cubicBezTo>
                <a:lnTo>
                  <a:pt x="14808" y="7428"/>
                </a:lnTo>
                <a:cubicBezTo>
                  <a:pt x="14799" y="7428"/>
                  <a:pt x="14792" y="7421"/>
                  <a:pt x="14792" y="7412"/>
                </a:cubicBezTo>
                <a:cubicBezTo>
                  <a:pt x="14792" y="7404"/>
                  <a:pt x="14799" y="7396"/>
                  <a:pt x="14808" y="7396"/>
                </a:cubicBezTo>
                <a:close/>
                <a:moveTo>
                  <a:pt x="14872" y="7396"/>
                </a:moveTo>
                <a:lnTo>
                  <a:pt x="14872" y="7396"/>
                </a:lnTo>
                <a:cubicBezTo>
                  <a:pt x="14881" y="7396"/>
                  <a:pt x="14888" y="7404"/>
                  <a:pt x="14888" y="7412"/>
                </a:cubicBezTo>
                <a:cubicBezTo>
                  <a:pt x="14888" y="7421"/>
                  <a:pt x="14881" y="7428"/>
                  <a:pt x="14872" y="7428"/>
                </a:cubicBezTo>
                <a:lnTo>
                  <a:pt x="14872" y="7428"/>
                </a:lnTo>
                <a:cubicBezTo>
                  <a:pt x="14863" y="7428"/>
                  <a:pt x="14856" y="7421"/>
                  <a:pt x="14856" y="7412"/>
                </a:cubicBezTo>
                <a:cubicBezTo>
                  <a:pt x="14856" y="7404"/>
                  <a:pt x="14863" y="7396"/>
                  <a:pt x="14872" y="7396"/>
                </a:cubicBezTo>
                <a:close/>
                <a:moveTo>
                  <a:pt x="14936" y="7396"/>
                </a:moveTo>
                <a:lnTo>
                  <a:pt x="14936" y="7396"/>
                </a:lnTo>
                <a:cubicBezTo>
                  <a:pt x="14945" y="7396"/>
                  <a:pt x="14952" y="7404"/>
                  <a:pt x="14952" y="7412"/>
                </a:cubicBezTo>
                <a:cubicBezTo>
                  <a:pt x="14952" y="7421"/>
                  <a:pt x="14945" y="7428"/>
                  <a:pt x="14936" y="7428"/>
                </a:cubicBezTo>
                <a:lnTo>
                  <a:pt x="14936" y="7428"/>
                </a:lnTo>
                <a:cubicBezTo>
                  <a:pt x="14927" y="7428"/>
                  <a:pt x="14920" y="7421"/>
                  <a:pt x="14920" y="7412"/>
                </a:cubicBezTo>
                <a:cubicBezTo>
                  <a:pt x="14920" y="7404"/>
                  <a:pt x="14927" y="7396"/>
                  <a:pt x="14936" y="7396"/>
                </a:cubicBezTo>
                <a:close/>
                <a:moveTo>
                  <a:pt x="15000" y="7396"/>
                </a:moveTo>
                <a:lnTo>
                  <a:pt x="15000" y="7396"/>
                </a:lnTo>
                <a:cubicBezTo>
                  <a:pt x="15009" y="7396"/>
                  <a:pt x="15016" y="7404"/>
                  <a:pt x="15016" y="7412"/>
                </a:cubicBezTo>
                <a:cubicBezTo>
                  <a:pt x="15016" y="7421"/>
                  <a:pt x="15009" y="7428"/>
                  <a:pt x="15000" y="7428"/>
                </a:cubicBezTo>
                <a:lnTo>
                  <a:pt x="15000" y="7428"/>
                </a:lnTo>
                <a:cubicBezTo>
                  <a:pt x="14991" y="7428"/>
                  <a:pt x="14984" y="7421"/>
                  <a:pt x="14984" y="7412"/>
                </a:cubicBezTo>
                <a:cubicBezTo>
                  <a:pt x="14984" y="7404"/>
                  <a:pt x="14991" y="7396"/>
                  <a:pt x="15000" y="7396"/>
                </a:cubicBezTo>
                <a:close/>
                <a:moveTo>
                  <a:pt x="15064" y="7396"/>
                </a:moveTo>
                <a:lnTo>
                  <a:pt x="15064" y="7396"/>
                </a:lnTo>
                <a:cubicBezTo>
                  <a:pt x="15073" y="7396"/>
                  <a:pt x="15080" y="7404"/>
                  <a:pt x="15080" y="7412"/>
                </a:cubicBezTo>
                <a:cubicBezTo>
                  <a:pt x="15080" y="7421"/>
                  <a:pt x="15073" y="7428"/>
                  <a:pt x="15064" y="7428"/>
                </a:cubicBezTo>
                <a:lnTo>
                  <a:pt x="15064" y="7428"/>
                </a:lnTo>
                <a:cubicBezTo>
                  <a:pt x="15055" y="7428"/>
                  <a:pt x="15048" y="7421"/>
                  <a:pt x="15048" y="7412"/>
                </a:cubicBezTo>
                <a:cubicBezTo>
                  <a:pt x="15048" y="7404"/>
                  <a:pt x="15055" y="7396"/>
                  <a:pt x="15064" y="7396"/>
                </a:cubicBezTo>
                <a:close/>
                <a:moveTo>
                  <a:pt x="15128" y="7396"/>
                </a:moveTo>
                <a:lnTo>
                  <a:pt x="15128" y="7396"/>
                </a:lnTo>
                <a:cubicBezTo>
                  <a:pt x="15137" y="7396"/>
                  <a:pt x="15144" y="7404"/>
                  <a:pt x="15144" y="7412"/>
                </a:cubicBezTo>
                <a:cubicBezTo>
                  <a:pt x="15144" y="7421"/>
                  <a:pt x="15137" y="7428"/>
                  <a:pt x="15128" y="7428"/>
                </a:cubicBezTo>
                <a:lnTo>
                  <a:pt x="15128" y="7428"/>
                </a:lnTo>
                <a:cubicBezTo>
                  <a:pt x="15119" y="7428"/>
                  <a:pt x="15112" y="7421"/>
                  <a:pt x="15112" y="7412"/>
                </a:cubicBezTo>
                <a:cubicBezTo>
                  <a:pt x="15112" y="7404"/>
                  <a:pt x="15119" y="7396"/>
                  <a:pt x="15128" y="7396"/>
                </a:cubicBezTo>
                <a:close/>
                <a:moveTo>
                  <a:pt x="15192" y="7396"/>
                </a:moveTo>
                <a:lnTo>
                  <a:pt x="15192" y="7396"/>
                </a:lnTo>
                <a:cubicBezTo>
                  <a:pt x="15201" y="7396"/>
                  <a:pt x="15208" y="7404"/>
                  <a:pt x="15208" y="7412"/>
                </a:cubicBezTo>
                <a:cubicBezTo>
                  <a:pt x="15208" y="7421"/>
                  <a:pt x="15201" y="7428"/>
                  <a:pt x="15192" y="7428"/>
                </a:cubicBezTo>
                <a:lnTo>
                  <a:pt x="15192" y="7428"/>
                </a:lnTo>
                <a:cubicBezTo>
                  <a:pt x="15183" y="7428"/>
                  <a:pt x="15176" y="7421"/>
                  <a:pt x="15176" y="7412"/>
                </a:cubicBezTo>
                <a:cubicBezTo>
                  <a:pt x="15176" y="7404"/>
                  <a:pt x="15183" y="7396"/>
                  <a:pt x="15192" y="7396"/>
                </a:cubicBezTo>
                <a:close/>
                <a:moveTo>
                  <a:pt x="15256" y="7396"/>
                </a:moveTo>
                <a:lnTo>
                  <a:pt x="15256" y="7396"/>
                </a:lnTo>
                <a:cubicBezTo>
                  <a:pt x="15265" y="7396"/>
                  <a:pt x="15272" y="7404"/>
                  <a:pt x="15272" y="7412"/>
                </a:cubicBezTo>
                <a:cubicBezTo>
                  <a:pt x="15272" y="7421"/>
                  <a:pt x="15265" y="7428"/>
                  <a:pt x="15256" y="7428"/>
                </a:cubicBezTo>
                <a:lnTo>
                  <a:pt x="15256" y="7428"/>
                </a:lnTo>
                <a:cubicBezTo>
                  <a:pt x="15247" y="7428"/>
                  <a:pt x="15240" y="7421"/>
                  <a:pt x="15240" y="7412"/>
                </a:cubicBezTo>
                <a:cubicBezTo>
                  <a:pt x="15240" y="7404"/>
                  <a:pt x="15247" y="7396"/>
                  <a:pt x="15256" y="7396"/>
                </a:cubicBezTo>
                <a:close/>
                <a:moveTo>
                  <a:pt x="15320" y="7396"/>
                </a:moveTo>
                <a:lnTo>
                  <a:pt x="15320" y="7396"/>
                </a:lnTo>
                <a:cubicBezTo>
                  <a:pt x="15329" y="7396"/>
                  <a:pt x="15336" y="7404"/>
                  <a:pt x="15336" y="7412"/>
                </a:cubicBezTo>
                <a:cubicBezTo>
                  <a:pt x="15336" y="7421"/>
                  <a:pt x="15329" y="7428"/>
                  <a:pt x="15320" y="7428"/>
                </a:cubicBezTo>
                <a:lnTo>
                  <a:pt x="15320" y="7428"/>
                </a:lnTo>
                <a:cubicBezTo>
                  <a:pt x="15311" y="7428"/>
                  <a:pt x="15304" y="7421"/>
                  <a:pt x="15304" y="7412"/>
                </a:cubicBezTo>
                <a:cubicBezTo>
                  <a:pt x="15304" y="7404"/>
                  <a:pt x="15311" y="7396"/>
                  <a:pt x="15320" y="7396"/>
                </a:cubicBezTo>
                <a:close/>
                <a:moveTo>
                  <a:pt x="15384" y="7396"/>
                </a:moveTo>
                <a:lnTo>
                  <a:pt x="15384" y="7396"/>
                </a:lnTo>
                <a:cubicBezTo>
                  <a:pt x="15393" y="7396"/>
                  <a:pt x="15400" y="7404"/>
                  <a:pt x="15400" y="7412"/>
                </a:cubicBezTo>
                <a:cubicBezTo>
                  <a:pt x="15400" y="7421"/>
                  <a:pt x="15393" y="7428"/>
                  <a:pt x="15384" y="7428"/>
                </a:cubicBezTo>
                <a:lnTo>
                  <a:pt x="15384" y="7428"/>
                </a:lnTo>
                <a:cubicBezTo>
                  <a:pt x="15375" y="7428"/>
                  <a:pt x="15368" y="7421"/>
                  <a:pt x="15368" y="7412"/>
                </a:cubicBezTo>
                <a:cubicBezTo>
                  <a:pt x="15368" y="7404"/>
                  <a:pt x="15375" y="7396"/>
                  <a:pt x="15384" y="7396"/>
                </a:cubicBezTo>
                <a:close/>
                <a:moveTo>
                  <a:pt x="15448" y="7396"/>
                </a:moveTo>
                <a:lnTo>
                  <a:pt x="15448" y="7396"/>
                </a:lnTo>
                <a:cubicBezTo>
                  <a:pt x="15457" y="7396"/>
                  <a:pt x="15464" y="7404"/>
                  <a:pt x="15464" y="7412"/>
                </a:cubicBezTo>
                <a:cubicBezTo>
                  <a:pt x="15464" y="7421"/>
                  <a:pt x="15457" y="7428"/>
                  <a:pt x="15448" y="7428"/>
                </a:cubicBezTo>
                <a:lnTo>
                  <a:pt x="15448" y="7428"/>
                </a:lnTo>
                <a:cubicBezTo>
                  <a:pt x="15439" y="7428"/>
                  <a:pt x="15432" y="7421"/>
                  <a:pt x="15432" y="7412"/>
                </a:cubicBezTo>
                <a:cubicBezTo>
                  <a:pt x="15432" y="7404"/>
                  <a:pt x="15439" y="7396"/>
                  <a:pt x="15448" y="7396"/>
                </a:cubicBezTo>
                <a:close/>
                <a:moveTo>
                  <a:pt x="15512" y="7396"/>
                </a:moveTo>
                <a:lnTo>
                  <a:pt x="15512" y="7396"/>
                </a:lnTo>
                <a:cubicBezTo>
                  <a:pt x="15521" y="7396"/>
                  <a:pt x="15528" y="7404"/>
                  <a:pt x="15528" y="7412"/>
                </a:cubicBezTo>
                <a:cubicBezTo>
                  <a:pt x="15528" y="7421"/>
                  <a:pt x="15521" y="7428"/>
                  <a:pt x="15512" y="7428"/>
                </a:cubicBezTo>
                <a:lnTo>
                  <a:pt x="15512" y="7428"/>
                </a:lnTo>
                <a:cubicBezTo>
                  <a:pt x="15503" y="7428"/>
                  <a:pt x="15496" y="7421"/>
                  <a:pt x="15496" y="7412"/>
                </a:cubicBezTo>
                <a:cubicBezTo>
                  <a:pt x="15496" y="7404"/>
                  <a:pt x="15503" y="7396"/>
                  <a:pt x="15512" y="7396"/>
                </a:cubicBezTo>
                <a:close/>
                <a:moveTo>
                  <a:pt x="15576" y="7396"/>
                </a:moveTo>
                <a:lnTo>
                  <a:pt x="15576" y="7396"/>
                </a:lnTo>
                <a:cubicBezTo>
                  <a:pt x="15585" y="7396"/>
                  <a:pt x="15592" y="7404"/>
                  <a:pt x="15592" y="7412"/>
                </a:cubicBezTo>
                <a:cubicBezTo>
                  <a:pt x="15592" y="7421"/>
                  <a:pt x="15585" y="7428"/>
                  <a:pt x="15576" y="7428"/>
                </a:cubicBezTo>
                <a:lnTo>
                  <a:pt x="15576" y="7428"/>
                </a:lnTo>
                <a:cubicBezTo>
                  <a:pt x="15567" y="7428"/>
                  <a:pt x="15560" y="7421"/>
                  <a:pt x="15560" y="7412"/>
                </a:cubicBezTo>
                <a:cubicBezTo>
                  <a:pt x="15560" y="7404"/>
                  <a:pt x="15567" y="7396"/>
                  <a:pt x="15576" y="7396"/>
                </a:cubicBezTo>
                <a:close/>
                <a:moveTo>
                  <a:pt x="15640" y="7396"/>
                </a:moveTo>
                <a:lnTo>
                  <a:pt x="15640" y="7396"/>
                </a:lnTo>
                <a:cubicBezTo>
                  <a:pt x="15649" y="7396"/>
                  <a:pt x="15656" y="7404"/>
                  <a:pt x="15656" y="7412"/>
                </a:cubicBezTo>
                <a:cubicBezTo>
                  <a:pt x="15656" y="7421"/>
                  <a:pt x="15649" y="7428"/>
                  <a:pt x="15640" y="7428"/>
                </a:cubicBezTo>
                <a:lnTo>
                  <a:pt x="15640" y="7428"/>
                </a:lnTo>
                <a:cubicBezTo>
                  <a:pt x="15631" y="7428"/>
                  <a:pt x="15624" y="7421"/>
                  <a:pt x="15624" y="7412"/>
                </a:cubicBezTo>
                <a:cubicBezTo>
                  <a:pt x="15624" y="7404"/>
                  <a:pt x="15631" y="7396"/>
                  <a:pt x="15640" y="7396"/>
                </a:cubicBezTo>
                <a:close/>
                <a:moveTo>
                  <a:pt x="16" y="5916"/>
                </a:moveTo>
                <a:lnTo>
                  <a:pt x="17" y="5916"/>
                </a:lnTo>
                <a:cubicBezTo>
                  <a:pt x="25" y="5916"/>
                  <a:pt x="33" y="5924"/>
                  <a:pt x="33" y="5932"/>
                </a:cubicBezTo>
                <a:cubicBezTo>
                  <a:pt x="33" y="5941"/>
                  <a:pt x="25" y="5948"/>
                  <a:pt x="17" y="5948"/>
                </a:cubicBezTo>
                <a:lnTo>
                  <a:pt x="16" y="5948"/>
                </a:lnTo>
                <a:cubicBezTo>
                  <a:pt x="8" y="5948"/>
                  <a:pt x="0" y="5941"/>
                  <a:pt x="0" y="5932"/>
                </a:cubicBezTo>
                <a:cubicBezTo>
                  <a:pt x="0" y="5924"/>
                  <a:pt x="8" y="5916"/>
                  <a:pt x="16" y="5916"/>
                </a:cubicBezTo>
                <a:close/>
                <a:moveTo>
                  <a:pt x="81" y="5916"/>
                </a:moveTo>
                <a:lnTo>
                  <a:pt x="81" y="5916"/>
                </a:lnTo>
                <a:cubicBezTo>
                  <a:pt x="89" y="5916"/>
                  <a:pt x="97" y="5924"/>
                  <a:pt x="97" y="5932"/>
                </a:cubicBezTo>
                <a:cubicBezTo>
                  <a:pt x="97" y="5941"/>
                  <a:pt x="89" y="5948"/>
                  <a:pt x="81" y="5948"/>
                </a:cubicBezTo>
                <a:lnTo>
                  <a:pt x="81" y="5948"/>
                </a:lnTo>
                <a:cubicBezTo>
                  <a:pt x="72" y="5948"/>
                  <a:pt x="65" y="5941"/>
                  <a:pt x="65" y="5932"/>
                </a:cubicBezTo>
                <a:cubicBezTo>
                  <a:pt x="65" y="5924"/>
                  <a:pt x="72" y="5916"/>
                  <a:pt x="81" y="5916"/>
                </a:cubicBezTo>
                <a:close/>
                <a:moveTo>
                  <a:pt x="145" y="5916"/>
                </a:moveTo>
                <a:lnTo>
                  <a:pt x="145" y="5916"/>
                </a:lnTo>
                <a:cubicBezTo>
                  <a:pt x="153" y="5916"/>
                  <a:pt x="161" y="5924"/>
                  <a:pt x="161" y="5932"/>
                </a:cubicBezTo>
                <a:cubicBezTo>
                  <a:pt x="161" y="5941"/>
                  <a:pt x="153" y="5948"/>
                  <a:pt x="145" y="5948"/>
                </a:cubicBezTo>
                <a:lnTo>
                  <a:pt x="145" y="5948"/>
                </a:lnTo>
                <a:cubicBezTo>
                  <a:pt x="136" y="5948"/>
                  <a:pt x="129" y="5941"/>
                  <a:pt x="129" y="5932"/>
                </a:cubicBezTo>
                <a:cubicBezTo>
                  <a:pt x="129" y="5924"/>
                  <a:pt x="136" y="5916"/>
                  <a:pt x="145" y="5916"/>
                </a:cubicBezTo>
                <a:close/>
                <a:moveTo>
                  <a:pt x="209" y="5916"/>
                </a:moveTo>
                <a:lnTo>
                  <a:pt x="209" y="5916"/>
                </a:lnTo>
                <a:cubicBezTo>
                  <a:pt x="217" y="5916"/>
                  <a:pt x="225" y="5924"/>
                  <a:pt x="225" y="5932"/>
                </a:cubicBezTo>
                <a:cubicBezTo>
                  <a:pt x="225" y="5941"/>
                  <a:pt x="217" y="5948"/>
                  <a:pt x="209" y="5948"/>
                </a:cubicBezTo>
                <a:lnTo>
                  <a:pt x="209" y="5948"/>
                </a:lnTo>
                <a:cubicBezTo>
                  <a:pt x="200" y="5948"/>
                  <a:pt x="193" y="5941"/>
                  <a:pt x="193" y="5932"/>
                </a:cubicBezTo>
                <a:cubicBezTo>
                  <a:pt x="193" y="5924"/>
                  <a:pt x="200" y="5916"/>
                  <a:pt x="209" y="5916"/>
                </a:cubicBezTo>
                <a:close/>
                <a:moveTo>
                  <a:pt x="273" y="5916"/>
                </a:moveTo>
                <a:lnTo>
                  <a:pt x="273" y="5916"/>
                </a:lnTo>
                <a:cubicBezTo>
                  <a:pt x="281" y="5916"/>
                  <a:pt x="289" y="5924"/>
                  <a:pt x="289" y="5932"/>
                </a:cubicBezTo>
                <a:cubicBezTo>
                  <a:pt x="289" y="5941"/>
                  <a:pt x="281" y="5948"/>
                  <a:pt x="273" y="5948"/>
                </a:cubicBezTo>
                <a:lnTo>
                  <a:pt x="273" y="5948"/>
                </a:lnTo>
                <a:cubicBezTo>
                  <a:pt x="264" y="5948"/>
                  <a:pt x="257" y="5941"/>
                  <a:pt x="257" y="5932"/>
                </a:cubicBezTo>
                <a:cubicBezTo>
                  <a:pt x="257" y="5924"/>
                  <a:pt x="264" y="5916"/>
                  <a:pt x="273" y="5916"/>
                </a:cubicBezTo>
                <a:close/>
                <a:moveTo>
                  <a:pt x="337" y="5916"/>
                </a:moveTo>
                <a:lnTo>
                  <a:pt x="337" y="5916"/>
                </a:lnTo>
                <a:cubicBezTo>
                  <a:pt x="345" y="5916"/>
                  <a:pt x="353" y="5924"/>
                  <a:pt x="353" y="5932"/>
                </a:cubicBezTo>
                <a:cubicBezTo>
                  <a:pt x="353" y="5941"/>
                  <a:pt x="345" y="5948"/>
                  <a:pt x="337" y="5948"/>
                </a:cubicBezTo>
                <a:lnTo>
                  <a:pt x="337" y="5948"/>
                </a:lnTo>
                <a:cubicBezTo>
                  <a:pt x="328" y="5948"/>
                  <a:pt x="321" y="5941"/>
                  <a:pt x="321" y="5932"/>
                </a:cubicBezTo>
                <a:cubicBezTo>
                  <a:pt x="321" y="5924"/>
                  <a:pt x="328" y="5916"/>
                  <a:pt x="337" y="5916"/>
                </a:cubicBezTo>
                <a:close/>
                <a:moveTo>
                  <a:pt x="401" y="5916"/>
                </a:moveTo>
                <a:lnTo>
                  <a:pt x="401" y="5916"/>
                </a:lnTo>
                <a:cubicBezTo>
                  <a:pt x="410" y="5916"/>
                  <a:pt x="417" y="5924"/>
                  <a:pt x="417" y="5932"/>
                </a:cubicBezTo>
                <a:cubicBezTo>
                  <a:pt x="417" y="5941"/>
                  <a:pt x="410" y="5948"/>
                  <a:pt x="401" y="5948"/>
                </a:cubicBezTo>
                <a:lnTo>
                  <a:pt x="401" y="5948"/>
                </a:lnTo>
                <a:cubicBezTo>
                  <a:pt x="392" y="5948"/>
                  <a:pt x="385" y="5941"/>
                  <a:pt x="385" y="5932"/>
                </a:cubicBezTo>
                <a:cubicBezTo>
                  <a:pt x="385" y="5924"/>
                  <a:pt x="392" y="5916"/>
                  <a:pt x="401" y="5916"/>
                </a:cubicBezTo>
                <a:close/>
                <a:moveTo>
                  <a:pt x="465" y="5916"/>
                </a:moveTo>
                <a:lnTo>
                  <a:pt x="465" y="5916"/>
                </a:lnTo>
                <a:cubicBezTo>
                  <a:pt x="474" y="5916"/>
                  <a:pt x="481" y="5924"/>
                  <a:pt x="481" y="5932"/>
                </a:cubicBezTo>
                <a:cubicBezTo>
                  <a:pt x="481" y="5941"/>
                  <a:pt x="474" y="5948"/>
                  <a:pt x="465" y="5948"/>
                </a:cubicBezTo>
                <a:lnTo>
                  <a:pt x="465" y="5948"/>
                </a:lnTo>
                <a:cubicBezTo>
                  <a:pt x="456" y="5948"/>
                  <a:pt x="449" y="5941"/>
                  <a:pt x="449" y="5932"/>
                </a:cubicBezTo>
                <a:cubicBezTo>
                  <a:pt x="449" y="5924"/>
                  <a:pt x="456" y="5916"/>
                  <a:pt x="465" y="5916"/>
                </a:cubicBezTo>
                <a:close/>
                <a:moveTo>
                  <a:pt x="529" y="5916"/>
                </a:moveTo>
                <a:lnTo>
                  <a:pt x="529" y="5916"/>
                </a:lnTo>
                <a:cubicBezTo>
                  <a:pt x="538" y="5916"/>
                  <a:pt x="545" y="5924"/>
                  <a:pt x="545" y="5932"/>
                </a:cubicBezTo>
                <a:cubicBezTo>
                  <a:pt x="545" y="5941"/>
                  <a:pt x="538" y="5948"/>
                  <a:pt x="529" y="5948"/>
                </a:cubicBezTo>
                <a:lnTo>
                  <a:pt x="529" y="5948"/>
                </a:lnTo>
                <a:cubicBezTo>
                  <a:pt x="520" y="5948"/>
                  <a:pt x="513" y="5941"/>
                  <a:pt x="513" y="5932"/>
                </a:cubicBezTo>
                <a:cubicBezTo>
                  <a:pt x="513" y="5924"/>
                  <a:pt x="520" y="5916"/>
                  <a:pt x="529" y="5916"/>
                </a:cubicBezTo>
                <a:close/>
                <a:moveTo>
                  <a:pt x="593" y="5916"/>
                </a:moveTo>
                <a:lnTo>
                  <a:pt x="593" y="5916"/>
                </a:lnTo>
                <a:cubicBezTo>
                  <a:pt x="602" y="5916"/>
                  <a:pt x="609" y="5924"/>
                  <a:pt x="609" y="5932"/>
                </a:cubicBezTo>
                <a:cubicBezTo>
                  <a:pt x="609" y="5941"/>
                  <a:pt x="602" y="5948"/>
                  <a:pt x="593" y="5948"/>
                </a:cubicBezTo>
                <a:lnTo>
                  <a:pt x="593" y="5948"/>
                </a:lnTo>
                <a:cubicBezTo>
                  <a:pt x="584" y="5948"/>
                  <a:pt x="577" y="5941"/>
                  <a:pt x="577" y="5932"/>
                </a:cubicBezTo>
                <a:cubicBezTo>
                  <a:pt x="577" y="5924"/>
                  <a:pt x="584" y="5916"/>
                  <a:pt x="593" y="5916"/>
                </a:cubicBezTo>
                <a:close/>
                <a:moveTo>
                  <a:pt x="657" y="5916"/>
                </a:moveTo>
                <a:lnTo>
                  <a:pt x="657" y="5916"/>
                </a:lnTo>
                <a:cubicBezTo>
                  <a:pt x="666" y="5916"/>
                  <a:pt x="673" y="5924"/>
                  <a:pt x="673" y="5932"/>
                </a:cubicBezTo>
                <a:cubicBezTo>
                  <a:pt x="673" y="5941"/>
                  <a:pt x="666" y="5948"/>
                  <a:pt x="657" y="5948"/>
                </a:cubicBezTo>
                <a:lnTo>
                  <a:pt x="657" y="5948"/>
                </a:lnTo>
                <a:cubicBezTo>
                  <a:pt x="648" y="5948"/>
                  <a:pt x="641" y="5941"/>
                  <a:pt x="641" y="5932"/>
                </a:cubicBezTo>
                <a:cubicBezTo>
                  <a:pt x="641" y="5924"/>
                  <a:pt x="648" y="5916"/>
                  <a:pt x="657" y="5916"/>
                </a:cubicBezTo>
                <a:close/>
                <a:moveTo>
                  <a:pt x="721" y="5916"/>
                </a:moveTo>
                <a:lnTo>
                  <a:pt x="721" y="5916"/>
                </a:lnTo>
                <a:cubicBezTo>
                  <a:pt x="730" y="5916"/>
                  <a:pt x="737" y="5924"/>
                  <a:pt x="737" y="5932"/>
                </a:cubicBezTo>
                <a:cubicBezTo>
                  <a:pt x="737" y="5941"/>
                  <a:pt x="730" y="5948"/>
                  <a:pt x="721" y="5948"/>
                </a:cubicBezTo>
                <a:lnTo>
                  <a:pt x="721" y="5948"/>
                </a:lnTo>
                <a:cubicBezTo>
                  <a:pt x="712" y="5948"/>
                  <a:pt x="705" y="5941"/>
                  <a:pt x="705" y="5932"/>
                </a:cubicBezTo>
                <a:cubicBezTo>
                  <a:pt x="705" y="5924"/>
                  <a:pt x="712" y="5916"/>
                  <a:pt x="721" y="5916"/>
                </a:cubicBezTo>
                <a:close/>
                <a:moveTo>
                  <a:pt x="785" y="5916"/>
                </a:moveTo>
                <a:lnTo>
                  <a:pt x="785" y="5916"/>
                </a:lnTo>
                <a:cubicBezTo>
                  <a:pt x="794" y="5916"/>
                  <a:pt x="801" y="5924"/>
                  <a:pt x="801" y="5932"/>
                </a:cubicBezTo>
                <a:cubicBezTo>
                  <a:pt x="801" y="5941"/>
                  <a:pt x="794" y="5948"/>
                  <a:pt x="785" y="5948"/>
                </a:cubicBezTo>
                <a:lnTo>
                  <a:pt x="785" y="5948"/>
                </a:lnTo>
                <a:cubicBezTo>
                  <a:pt x="776" y="5948"/>
                  <a:pt x="769" y="5941"/>
                  <a:pt x="769" y="5932"/>
                </a:cubicBezTo>
                <a:cubicBezTo>
                  <a:pt x="769" y="5924"/>
                  <a:pt x="776" y="5916"/>
                  <a:pt x="785" y="5916"/>
                </a:cubicBezTo>
                <a:close/>
                <a:moveTo>
                  <a:pt x="849" y="5916"/>
                </a:moveTo>
                <a:lnTo>
                  <a:pt x="849" y="5916"/>
                </a:lnTo>
                <a:cubicBezTo>
                  <a:pt x="858" y="5916"/>
                  <a:pt x="865" y="5924"/>
                  <a:pt x="865" y="5932"/>
                </a:cubicBezTo>
                <a:cubicBezTo>
                  <a:pt x="865" y="5941"/>
                  <a:pt x="858" y="5948"/>
                  <a:pt x="849" y="5948"/>
                </a:cubicBezTo>
                <a:lnTo>
                  <a:pt x="849" y="5948"/>
                </a:lnTo>
                <a:cubicBezTo>
                  <a:pt x="840" y="5948"/>
                  <a:pt x="833" y="5941"/>
                  <a:pt x="833" y="5932"/>
                </a:cubicBezTo>
                <a:cubicBezTo>
                  <a:pt x="833" y="5924"/>
                  <a:pt x="840" y="5916"/>
                  <a:pt x="849" y="5916"/>
                </a:cubicBezTo>
                <a:close/>
                <a:moveTo>
                  <a:pt x="913" y="5916"/>
                </a:moveTo>
                <a:lnTo>
                  <a:pt x="913" y="5916"/>
                </a:lnTo>
                <a:cubicBezTo>
                  <a:pt x="922" y="5916"/>
                  <a:pt x="929" y="5924"/>
                  <a:pt x="929" y="5932"/>
                </a:cubicBezTo>
                <a:cubicBezTo>
                  <a:pt x="929" y="5941"/>
                  <a:pt x="922" y="5948"/>
                  <a:pt x="913" y="5948"/>
                </a:cubicBezTo>
                <a:lnTo>
                  <a:pt x="913" y="5948"/>
                </a:lnTo>
                <a:cubicBezTo>
                  <a:pt x="904" y="5948"/>
                  <a:pt x="897" y="5941"/>
                  <a:pt x="897" y="5932"/>
                </a:cubicBezTo>
                <a:cubicBezTo>
                  <a:pt x="897" y="5924"/>
                  <a:pt x="904" y="5916"/>
                  <a:pt x="913" y="5916"/>
                </a:cubicBezTo>
                <a:close/>
                <a:moveTo>
                  <a:pt x="977" y="5916"/>
                </a:moveTo>
                <a:lnTo>
                  <a:pt x="977" y="5916"/>
                </a:lnTo>
                <a:cubicBezTo>
                  <a:pt x="986" y="5916"/>
                  <a:pt x="993" y="5924"/>
                  <a:pt x="993" y="5932"/>
                </a:cubicBezTo>
                <a:cubicBezTo>
                  <a:pt x="993" y="5941"/>
                  <a:pt x="986" y="5948"/>
                  <a:pt x="977" y="5948"/>
                </a:cubicBezTo>
                <a:lnTo>
                  <a:pt x="977" y="5948"/>
                </a:lnTo>
                <a:cubicBezTo>
                  <a:pt x="968" y="5948"/>
                  <a:pt x="961" y="5941"/>
                  <a:pt x="961" y="5932"/>
                </a:cubicBezTo>
                <a:cubicBezTo>
                  <a:pt x="961" y="5924"/>
                  <a:pt x="968" y="5916"/>
                  <a:pt x="977" y="5916"/>
                </a:cubicBezTo>
                <a:close/>
                <a:moveTo>
                  <a:pt x="1041" y="5916"/>
                </a:moveTo>
                <a:lnTo>
                  <a:pt x="1041" y="5916"/>
                </a:lnTo>
                <a:cubicBezTo>
                  <a:pt x="1050" y="5916"/>
                  <a:pt x="1057" y="5924"/>
                  <a:pt x="1057" y="5932"/>
                </a:cubicBezTo>
                <a:cubicBezTo>
                  <a:pt x="1057" y="5941"/>
                  <a:pt x="1050" y="5948"/>
                  <a:pt x="1041" y="5948"/>
                </a:cubicBezTo>
                <a:lnTo>
                  <a:pt x="1041" y="5948"/>
                </a:lnTo>
                <a:cubicBezTo>
                  <a:pt x="1032" y="5948"/>
                  <a:pt x="1025" y="5941"/>
                  <a:pt x="1025" y="5932"/>
                </a:cubicBezTo>
                <a:cubicBezTo>
                  <a:pt x="1025" y="5924"/>
                  <a:pt x="1032" y="5916"/>
                  <a:pt x="1041" y="5916"/>
                </a:cubicBezTo>
                <a:close/>
                <a:moveTo>
                  <a:pt x="1105" y="5916"/>
                </a:moveTo>
                <a:lnTo>
                  <a:pt x="1105" y="5916"/>
                </a:lnTo>
                <a:cubicBezTo>
                  <a:pt x="1114" y="5916"/>
                  <a:pt x="1121" y="5924"/>
                  <a:pt x="1121" y="5932"/>
                </a:cubicBezTo>
                <a:cubicBezTo>
                  <a:pt x="1121" y="5941"/>
                  <a:pt x="1114" y="5948"/>
                  <a:pt x="1105" y="5948"/>
                </a:cubicBezTo>
                <a:lnTo>
                  <a:pt x="1105" y="5948"/>
                </a:lnTo>
                <a:cubicBezTo>
                  <a:pt x="1096" y="5948"/>
                  <a:pt x="1089" y="5941"/>
                  <a:pt x="1089" y="5932"/>
                </a:cubicBezTo>
                <a:cubicBezTo>
                  <a:pt x="1089" y="5924"/>
                  <a:pt x="1096" y="5916"/>
                  <a:pt x="1105" y="5916"/>
                </a:cubicBezTo>
                <a:close/>
                <a:moveTo>
                  <a:pt x="1169" y="5916"/>
                </a:moveTo>
                <a:lnTo>
                  <a:pt x="1169" y="5916"/>
                </a:lnTo>
                <a:cubicBezTo>
                  <a:pt x="1178" y="5916"/>
                  <a:pt x="1185" y="5924"/>
                  <a:pt x="1185" y="5932"/>
                </a:cubicBezTo>
                <a:cubicBezTo>
                  <a:pt x="1185" y="5941"/>
                  <a:pt x="1178" y="5948"/>
                  <a:pt x="1169" y="5948"/>
                </a:cubicBezTo>
                <a:lnTo>
                  <a:pt x="1169" y="5948"/>
                </a:lnTo>
                <a:cubicBezTo>
                  <a:pt x="1160" y="5948"/>
                  <a:pt x="1153" y="5941"/>
                  <a:pt x="1153" y="5932"/>
                </a:cubicBezTo>
                <a:cubicBezTo>
                  <a:pt x="1153" y="5924"/>
                  <a:pt x="1160" y="5916"/>
                  <a:pt x="1169" y="5916"/>
                </a:cubicBezTo>
                <a:close/>
                <a:moveTo>
                  <a:pt x="1233" y="5916"/>
                </a:moveTo>
                <a:lnTo>
                  <a:pt x="1233" y="5916"/>
                </a:lnTo>
                <a:cubicBezTo>
                  <a:pt x="1242" y="5916"/>
                  <a:pt x="1249" y="5924"/>
                  <a:pt x="1249" y="5932"/>
                </a:cubicBezTo>
                <a:cubicBezTo>
                  <a:pt x="1249" y="5941"/>
                  <a:pt x="1242" y="5948"/>
                  <a:pt x="1233" y="5948"/>
                </a:cubicBezTo>
                <a:lnTo>
                  <a:pt x="1233" y="5948"/>
                </a:lnTo>
                <a:cubicBezTo>
                  <a:pt x="1224" y="5948"/>
                  <a:pt x="1217" y="5941"/>
                  <a:pt x="1217" y="5932"/>
                </a:cubicBezTo>
                <a:cubicBezTo>
                  <a:pt x="1217" y="5924"/>
                  <a:pt x="1224" y="5916"/>
                  <a:pt x="1233" y="5916"/>
                </a:cubicBezTo>
                <a:close/>
                <a:moveTo>
                  <a:pt x="1297" y="5916"/>
                </a:moveTo>
                <a:lnTo>
                  <a:pt x="1297" y="5916"/>
                </a:lnTo>
                <a:cubicBezTo>
                  <a:pt x="1306" y="5916"/>
                  <a:pt x="1313" y="5924"/>
                  <a:pt x="1313" y="5932"/>
                </a:cubicBezTo>
                <a:cubicBezTo>
                  <a:pt x="1313" y="5941"/>
                  <a:pt x="1306" y="5948"/>
                  <a:pt x="1297" y="5948"/>
                </a:cubicBezTo>
                <a:lnTo>
                  <a:pt x="1297" y="5948"/>
                </a:lnTo>
                <a:cubicBezTo>
                  <a:pt x="1288" y="5948"/>
                  <a:pt x="1281" y="5941"/>
                  <a:pt x="1281" y="5932"/>
                </a:cubicBezTo>
                <a:cubicBezTo>
                  <a:pt x="1281" y="5924"/>
                  <a:pt x="1288" y="5916"/>
                  <a:pt x="1297" y="5916"/>
                </a:cubicBezTo>
                <a:close/>
                <a:moveTo>
                  <a:pt x="1361" y="5916"/>
                </a:moveTo>
                <a:lnTo>
                  <a:pt x="1361" y="5916"/>
                </a:lnTo>
                <a:cubicBezTo>
                  <a:pt x="1370" y="5916"/>
                  <a:pt x="1377" y="5924"/>
                  <a:pt x="1377" y="5932"/>
                </a:cubicBezTo>
                <a:cubicBezTo>
                  <a:pt x="1377" y="5941"/>
                  <a:pt x="1370" y="5948"/>
                  <a:pt x="1361" y="5948"/>
                </a:cubicBezTo>
                <a:lnTo>
                  <a:pt x="1361" y="5948"/>
                </a:lnTo>
                <a:cubicBezTo>
                  <a:pt x="1352" y="5948"/>
                  <a:pt x="1345" y="5941"/>
                  <a:pt x="1345" y="5932"/>
                </a:cubicBezTo>
                <a:cubicBezTo>
                  <a:pt x="1345" y="5924"/>
                  <a:pt x="1352" y="5916"/>
                  <a:pt x="1361" y="5916"/>
                </a:cubicBezTo>
                <a:close/>
                <a:moveTo>
                  <a:pt x="1425" y="5916"/>
                </a:moveTo>
                <a:lnTo>
                  <a:pt x="1425" y="5916"/>
                </a:lnTo>
                <a:cubicBezTo>
                  <a:pt x="1434" y="5916"/>
                  <a:pt x="1441" y="5924"/>
                  <a:pt x="1441" y="5932"/>
                </a:cubicBezTo>
                <a:cubicBezTo>
                  <a:pt x="1441" y="5941"/>
                  <a:pt x="1434" y="5948"/>
                  <a:pt x="1425" y="5948"/>
                </a:cubicBezTo>
                <a:lnTo>
                  <a:pt x="1425" y="5948"/>
                </a:lnTo>
                <a:cubicBezTo>
                  <a:pt x="1416" y="5948"/>
                  <a:pt x="1409" y="5941"/>
                  <a:pt x="1409" y="5932"/>
                </a:cubicBezTo>
                <a:cubicBezTo>
                  <a:pt x="1409" y="5924"/>
                  <a:pt x="1416" y="5916"/>
                  <a:pt x="1425" y="5916"/>
                </a:cubicBezTo>
                <a:close/>
                <a:moveTo>
                  <a:pt x="1489" y="5916"/>
                </a:moveTo>
                <a:lnTo>
                  <a:pt x="1489" y="5916"/>
                </a:lnTo>
                <a:cubicBezTo>
                  <a:pt x="1498" y="5916"/>
                  <a:pt x="1505" y="5924"/>
                  <a:pt x="1505" y="5932"/>
                </a:cubicBezTo>
                <a:cubicBezTo>
                  <a:pt x="1505" y="5941"/>
                  <a:pt x="1498" y="5948"/>
                  <a:pt x="1489" y="5948"/>
                </a:cubicBezTo>
                <a:lnTo>
                  <a:pt x="1489" y="5948"/>
                </a:lnTo>
                <a:cubicBezTo>
                  <a:pt x="1480" y="5948"/>
                  <a:pt x="1473" y="5941"/>
                  <a:pt x="1473" y="5932"/>
                </a:cubicBezTo>
                <a:cubicBezTo>
                  <a:pt x="1473" y="5924"/>
                  <a:pt x="1480" y="5916"/>
                  <a:pt x="1489" y="5916"/>
                </a:cubicBezTo>
                <a:close/>
                <a:moveTo>
                  <a:pt x="1553" y="5916"/>
                </a:moveTo>
                <a:lnTo>
                  <a:pt x="1553" y="5916"/>
                </a:lnTo>
                <a:cubicBezTo>
                  <a:pt x="1562" y="5916"/>
                  <a:pt x="1569" y="5924"/>
                  <a:pt x="1569" y="5932"/>
                </a:cubicBezTo>
                <a:cubicBezTo>
                  <a:pt x="1569" y="5941"/>
                  <a:pt x="1562" y="5948"/>
                  <a:pt x="1553" y="5948"/>
                </a:cubicBezTo>
                <a:lnTo>
                  <a:pt x="1553" y="5948"/>
                </a:lnTo>
                <a:cubicBezTo>
                  <a:pt x="1544" y="5948"/>
                  <a:pt x="1537" y="5941"/>
                  <a:pt x="1537" y="5932"/>
                </a:cubicBezTo>
                <a:cubicBezTo>
                  <a:pt x="1537" y="5924"/>
                  <a:pt x="1544" y="5916"/>
                  <a:pt x="1553" y="5916"/>
                </a:cubicBezTo>
                <a:close/>
                <a:moveTo>
                  <a:pt x="1617" y="5916"/>
                </a:moveTo>
                <a:lnTo>
                  <a:pt x="1617" y="5916"/>
                </a:lnTo>
                <a:cubicBezTo>
                  <a:pt x="1626" y="5916"/>
                  <a:pt x="1633" y="5924"/>
                  <a:pt x="1633" y="5932"/>
                </a:cubicBezTo>
                <a:cubicBezTo>
                  <a:pt x="1633" y="5941"/>
                  <a:pt x="1626" y="5948"/>
                  <a:pt x="1617" y="5948"/>
                </a:cubicBezTo>
                <a:lnTo>
                  <a:pt x="1617" y="5948"/>
                </a:lnTo>
                <a:cubicBezTo>
                  <a:pt x="1608" y="5948"/>
                  <a:pt x="1601" y="5941"/>
                  <a:pt x="1601" y="5932"/>
                </a:cubicBezTo>
                <a:cubicBezTo>
                  <a:pt x="1601" y="5924"/>
                  <a:pt x="1608" y="5916"/>
                  <a:pt x="1617" y="5916"/>
                </a:cubicBezTo>
                <a:close/>
                <a:moveTo>
                  <a:pt x="1681" y="5916"/>
                </a:moveTo>
                <a:lnTo>
                  <a:pt x="1681" y="5916"/>
                </a:lnTo>
                <a:cubicBezTo>
                  <a:pt x="1690" y="5916"/>
                  <a:pt x="1697" y="5924"/>
                  <a:pt x="1697" y="5932"/>
                </a:cubicBezTo>
                <a:cubicBezTo>
                  <a:pt x="1697" y="5941"/>
                  <a:pt x="1690" y="5948"/>
                  <a:pt x="1681" y="5948"/>
                </a:cubicBezTo>
                <a:lnTo>
                  <a:pt x="1681" y="5948"/>
                </a:lnTo>
                <a:cubicBezTo>
                  <a:pt x="1672" y="5948"/>
                  <a:pt x="1665" y="5941"/>
                  <a:pt x="1665" y="5932"/>
                </a:cubicBezTo>
                <a:cubicBezTo>
                  <a:pt x="1665" y="5924"/>
                  <a:pt x="1672" y="5916"/>
                  <a:pt x="1681" y="5916"/>
                </a:cubicBezTo>
                <a:close/>
                <a:moveTo>
                  <a:pt x="1745" y="5916"/>
                </a:moveTo>
                <a:lnTo>
                  <a:pt x="1745" y="5916"/>
                </a:lnTo>
                <a:cubicBezTo>
                  <a:pt x="1754" y="5916"/>
                  <a:pt x="1761" y="5924"/>
                  <a:pt x="1761" y="5932"/>
                </a:cubicBezTo>
                <a:cubicBezTo>
                  <a:pt x="1761" y="5941"/>
                  <a:pt x="1754" y="5948"/>
                  <a:pt x="1745" y="5948"/>
                </a:cubicBezTo>
                <a:lnTo>
                  <a:pt x="1745" y="5948"/>
                </a:lnTo>
                <a:cubicBezTo>
                  <a:pt x="1736" y="5948"/>
                  <a:pt x="1729" y="5941"/>
                  <a:pt x="1729" y="5932"/>
                </a:cubicBezTo>
                <a:cubicBezTo>
                  <a:pt x="1729" y="5924"/>
                  <a:pt x="1736" y="5916"/>
                  <a:pt x="1745" y="5916"/>
                </a:cubicBezTo>
                <a:close/>
                <a:moveTo>
                  <a:pt x="1809" y="5916"/>
                </a:moveTo>
                <a:lnTo>
                  <a:pt x="1809" y="5916"/>
                </a:lnTo>
                <a:cubicBezTo>
                  <a:pt x="1818" y="5916"/>
                  <a:pt x="1825" y="5924"/>
                  <a:pt x="1825" y="5932"/>
                </a:cubicBezTo>
                <a:cubicBezTo>
                  <a:pt x="1825" y="5941"/>
                  <a:pt x="1818" y="5948"/>
                  <a:pt x="1809" y="5948"/>
                </a:cubicBezTo>
                <a:lnTo>
                  <a:pt x="1809" y="5948"/>
                </a:lnTo>
                <a:cubicBezTo>
                  <a:pt x="1801" y="5948"/>
                  <a:pt x="1793" y="5941"/>
                  <a:pt x="1793" y="5932"/>
                </a:cubicBezTo>
                <a:cubicBezTo>
                  <a:pt x="1793" y="5924"/>
                  <a:pt x="1801" y="5916"/>
                  <a:pt x="1809" y="5916"/>
                </a:cubicBezTo>
                <a:close/>
                <a:moveTo>
                  <a:pt x="1873" y="5916"/>
                </a:moveTo>
                <a:lnTo>
                  <a:pt x="1873" y="5916"/>
                </a:lnTo>
                <a:cubicBezTo>
                  <a:pt x="1882" y="5916"/>
                  <a:pt x="1889" y="5924"/>
                  <a:pt x="1889" y="5932"/>
                </a:cubicBezTo>
                <a:cubicBezTo>
                  <a:pt x="1889" y="5941"/>
                  <a:pt x="1882" y="5948"/>
                  <a:pt x="1873" y="5948"/>
                </a:cubicBezTo>
                <a:lnTo>
                  <a:pt x="1873" y="5948"/>
                </a:lnTo>
                <a:cubicBezTo>
                  <a:pt x="1865" y="5948"/>
                  <a:pt x="1857" y="5941"/>
                  <a:pt x="1857" y="5932"/>
                </a:cubicBezTo>
                <a:cubicBezTo>
                  <a:pt x="1857" y="5924"/>
                  <a:pt x="1865" y="5916"/>
                  <a:pt x="1873" y="5916"/>
                </a:cubicBezTo>
                <a:close/>
                <a:moveTo>
                  <a:pt x="1937" y="5916"/>
                </a:moveTo>
                <a:lnTo>
                  <a:pt x="1937" y="5916"/>
                </a:lnTo>
                <a:cubicBezTo>
                  <a:pt x="1946" y="5916"/>
                  <a:pt x="1953" y="5924"/>
                  <a:pt x="1953" y="5932"/>
                </a:cubicBezTo>
                <a:cubicBezTo>
                  <a:pt x="1953" y="5941"/>
                  <a:pt x="1946" y="5948"/>
                  <a:pt x="1937" y="5948"/>
                </a:cubicBezTo>
                <a:lnTo>
                  <a:pt x="1937" y="5948"/>
                </a:lnTo>
                <a:cubicBezTo>
                  <a:pt x="1929" y="5948"/>
                  <a:pt x="1921" y="5941"/>
                  <a:pt x="1921" y="5932"/>
                </a:cubicBezTo>
                <a:cubicBezTo>
                  <a:pt x="1921" y="5924"/>
                  <a:pt x="1929" y="5916"/>
                  <a:pt x="1937" y="5916"/>
                </a:cubicBezTo>
                <a:close/>
                <a:moveTo>
                  <a:pt x="2001" y="5916"/>
                </a:moveTo>
                <a:lnTo>
                  <a:pt x="2001" y="5916"/>
                </a:lnTo>
                <a:cubicBezTo>
                  <a:pt x="2010" y="5916"/>
                  <a:pt x="2017" y="5924"/>
                  <a:pt x="2017" y="5932"/>
                </a:cubicBezTo>
                <a:cubicBezTo>
                  <a:pt x="2017" y="5941"/>
                  <a:pt x="2010" y="5948"/>
                  <a:pt x="2001" y="5948"/>
                </a:cubicBezTo>
                <a:lnTo>
                  <a:pt x="2001" y="5948"/>
                </a:lnTo>
                <a:cubicBezTo>
                  <a:pt x="1993" y="5948"/>
                  <a:pt x="1985" y="5941"/>
                  <a:pt x="1985" y="5932"/>
                </a:cubicBezTo>
                <a:cubicBezTo>
                  <a:pt x="1985" y="5924"/>
                  <a:pt x="1993" y="5916"/>
                  <a:pt x="2001" y="5916"/>
                </a:cubicBezTo>
                <a:close/>
                <a:moveTo>
                  <a:pt x="2065" y="5916"/>
                </a:moveTo>
                <a:lnTo>
                  <a:pt x="2066" y="5916"/>
                </a:lnTo>
                <a:cubicBezTo>
                  <a:pt x="2074" y="5916"/>
                  <a:pt x="2082" y="5924"/>
                  <a:pt x="2082" y="5932"/>
                </a:cubicBezTo>
                <a:cubicBezTo>
                  <a:pt x="2082" y="5941"/>
                  <a:pt x="2074" y="5948"/>
                  <a:pt x="2066" y="5948"/>
                </a:cubicBezTo>
                <a:lnTo>
                  <a:pt x="2065" y="5948"/>
                </a:lnTo>
                <a:cubicBezTo>
                  <a:pt x="2057" y="5948"/>
                  <a:pt x="2049" y="5941"/>
                  <a:pt x="2049" y="5932"/>
                </a:cubicBezTo>
                <a:cubicBezTo>
                  <a:pt x="2049" y="5924"/>
                  <a:pt x="2057" y="5916"/>
                  <a:pt x="2065" y="5916"/>
                </a:cubicBezTo>
                <a:close/>
                <a:moveTo>
                  <a:pt x="2130" y="5916"/>
                </a:moveTo>
                <a:lnTo>
                  <a:pt x="2130" y="5916"/>
                </a:lnTo>
                <a:cubicBezTo>
                  <a:pt x="2138" y="5916"/>
                  <a:pt x="2146" y="5924"/>
                  <a:pt x="2146" y="5932"/>
                </a:cubicBezTo>
                <a:cubicBezTo>
                  <a:pt x="2146" y="5941"/>
                  <a:pt x="2138" y="5948"/>
                  <a:pt x="2130" y="5948"/>
                </a:cubicBezTo>
                <a:lnTo>
                  <a:pt x="2130" y="5948"/>
                </a:lnTo>
                <a:cubicBezTo>
                  <a:pt x="2121" y="5948"/>
                  <a:pt x="2114" y="5941"/>
                  <a:pt x="2114" y="5932"/>
                </a:cubicBezTo>
                <a:cubicBezTo>
                  <a:pt x="2114" y="5924"/>
                  <a:pt x="2121" y="5916"/>
                  <a:pt x="2130" y="5916"/>
                </a:cubicBezTo>
                <a:close/>
                <a:moveTo>
                  <a:pt x="2194" y="5916"/>
                </a:moveTo>
                <a:lnTo>
                  <a:pt x="2194" y="5916"/>
                </a:lnTo>
                <a:cubicBezTo>
                  <a:pt x="2202" y="5916"/>
                  <a:pt x="2210" y="5924"/>
                  <a:pt x="2210" y="5932"/>
                </a:cubicBezTo>
                <a:cubicBezTo>
                  <a:pt x="2210" y="5941"/>
                  <a:pt x="2202" y="5948"/>
                  <a:pt x="2194" y="5948"/>
                </a:cubicBezTo>
                <a:lnTo>
                  <a:pt x="2194" y="5948"/>
                </a:lnTo>
                <a:cubicBezTo>
                  <a:pt x="2185" y="5948"/>
                  <a:pt x="2178" y="5941"/>
                  <a:pt x="2178" y="5932"/>
                </a:cubicBezTo>
                <a:cubicBezTo>
                  <a:pt x="2178" y="5924"/>
                  <a:pt x="2185" y="5916"/>
                  <a:pt x="2194" y="5916"/>
                </a:cubicBezTo>
                <a:close/>
                <a:moveTo>
                  <a:pt x="2258" y="5916"/>
                </a:moveTo>
                <a:lnTo>
                  <a:pt x="2258" y="5916"/>
                </a:lnTo>
                <a:cubicBezTo>
                  <a:pt x="2266" y="5916"/>
                  <a:pt x="2274" y="5924"/>
                  <a:pt x="2274" y="5932"/>
                </a:cubicBezTo>
                <a:cubicBezTo>
                  <a:pt x="2274" y="5941"/>
                  <a:pt x="2266" y="5948"/>
                  <a:pt x="2258" y="5948"/>
                </a:cubicBezTo>
                <a:lnTo>
                  <a:pt x="2258" y="5948"/>
                </a:lnTo>
                <a:cubicBezTo>
                  <a:pt x="2249" y="5948"/>
                  <a:pt x="2242" y="5941"/>
                  <a:pt x="2242" y="5932"/>
                </a:cubicBezTo>
                <a:cubicBezTo>
                  <a:pt x="2242" y="5924"/>
                  <a:pt x="2249" y="5916"/>
                  <a:pt x="2258" y="5916"/>
                </a:cubicBezTo>
                <a:close/>
                <a:moveTo>
                  <a:pt x="2322" y="5916"/>
                </a:moveTo>
                <a:lnTo>
                  <a:pt x="2322" y="5916"/>
                </a:lnTo>
                <a:cubicBezTo>
                  <a:pt x="2330" y="5916"/>
                  <a:pt x="2338" y="5924"/>
                  <a:pt x="2338" y="5932"/>
                </a:cubicBezTo>
                <a:cubicBezTo>
                  <a:pt x="2338" y="5941"/>
                  <a:pt x="2330" y="5948"/>
                  <a:pt x="2322" y="5948"/>
                </a:cubicBezTo>
                <a:lnTo>
                  <a:pt x="2322" y="5948"/>
                </a:lnTo>
                <a:cubicBezTo>
                  <a:pt x="2313" y="5948"/>
                  <a:pt x="2306" y="5941"/>
                  <a:pt x="2306" y="5932"/>
                </a:cubicBezTo>
                <a:cubicBezTo>
                  <a:pt x="2306" y="5924"/>
                  <a:pt x="2313" y="5916"/>
                  <a:pt x="2322" y="5916"/>
                </a:cubicBezTo>
                <a:close/>
                <a:moveTo>
                  <a:pt x="2386" y="5916"/>
                </a:moveTo>
                <a:lnTo>
                  <a:pt x="2386" y="5916"/>
                </a:lnTo>
                <a:cubicBezTo>
                  <a:pt x="2395" y="5916"/>
                  <a:pt x="2402" y="5924"/>
                  <a:pt x="2402" y="5932"/>
                </a:cubicBezTo>
                <a:cubicBezTo>
                  <a:pt x="2402" y="5941"/>
                  <a:pt x="2395" y="5948"/>
                  <a:pt x="2386" y="5948"/>
                </a:cubicBezTo>
                <a:lnTo>
                  <a:pt x="2386" y="5948"/>
                </a:lnTo>
                <a:cubicBezTo>
                  <a:pt x="2377" y="5948"/>
                  <a:pt x="2370" y="5941"/>
                  <a:pt x="2370" y="5932"/>
                </a:cubicBezTo>
                <a:cubicBezTo>
                  <a:pt x="2370" y="5924"/>
                  <a:pt x="2377" y="5916"/>
                  <a:pt x="2386" y="5916"/>
                </a:cubicBezTo>
                <a:close/>
                <a:moveTo>
                  <a:pt x="2450" y="5916"/>
                </a:moveTo>
                <a:lnTo>
                  <a:pt x="2450" y="5916"/>
                </a:lnTo>
                <a:cubicBezTo>
                  <a:pt x="2459" y="5916"/>
                  <a:pt x="2466" y="5924"/>
                  <a:pt x="2466" y="5932"/>
                </a:cubicBezTo>
                <a:cubicBezTo>
                  <a:pt x="2466" y="5941"/>
                  <a:pt x="2459" y="5948"/>
                  <a:pt x="2450" y="5948"/>
                </a:cubicBezTo>
                <a:lnTo>
                  <a:pt x="2450" y="5948"/>
                </a:lnTo>
                <a:cubicBezTo>
                  <a:pt x="2441" y="5948"/>
                  <a:pt x="2434" y="5941"/>
                  <a:pt x="2434" y="5932"/>
                </a:cubicBezTo>
                <a:cubicBezTo>
                  <a:pt x="2434" y="5924"/>
                  <a:pt x="2441" y="5916"/>
                  <a:pt x="2450" y="5916"/>
                </a:cubicBezTo>
                <a:close/>
                <a:moveTo>
                  <a:pt x="2514" y="5916"/>
                </a:moveTo>
                <a:lnTo>
                  <a:pt x="2514" y="5916"/>
                </a:lnTo>
                <a:cubicBezTo>
                  <a:pt x="2523" y="5916"/>
                  <a:pt x="2530" y="5924"/>
                  <a:pt x="2530" y="5932"/>
                </a:cubicBezTo>
                <a:cubicBezTo>
                  <a:pt x="2530" y="5941"/>
                  <a:pt x="2523" y="5948"/>
                  <a:pt x="2514" y="5948"/>
                </a:cubicBezTo>
                <a:lnTo>
                  <a:pt x="2514" y="5948"/>
                </a:lnTo>
                <a:cubicBezTo>
                  <a:pt x="2505" y="5948"/>
                  <a:pt x="2498" y="5941"/>
                  <a:pt x="2498" y="5932"/>
                </a:cubicBezTo>
                <a:cubicBezTo>
                  <a:pt x="2498" y="5924"/>
                  <a:pt x="2505" y="5916"/>
                  <a:pt x="2514" y="5916"/>
                </a:cubicBezTo>
                <a:close/>
                <a:moveTo>
                  <a:pt x="2578" y="5916"/>
                </a:moveTo>
                <a:lnTo>
                  <a:pt x="2578" y="5916"/>
                </a:lnTo>
                <a:cubicBezTo>
                  <a:pt x="2587" y="5916"/>
                  <a:pt x="2594" y="5924"/>
                  <a:pt x="2594" y="5932"/>
                </a:cubicBezTo>
                <a:cubicBezTo>
                  <a:pt x="2594" y="5941"/>
                  <a:pt x="2587" y="5948"/>
                  <a:pt x="2578" y="5948"/>
                </a:cubicBezTo>
                <a:lnTo>
                  <a:pt x="2578" y="5948"/>
                </a:lnTo>
                <a:cubicBezTo>
                  <a:pt x="2569" y="5948"/>
                  <a:pt x="2562" y="5941"/>
                  <a:pt x="2562" y="5932"/>
                </a:cubicBezTo>
                <a:cubicBezTo>
                  <a:pt x="2562" y="5924"/>
                  <a:pt x="2569" y="5916"/>
                  <a:pt x="2578" y="5916"/>
                </a:cubicBezTo>
                <a:close/>
                <a:moveTo>
                  <a:pt x="2642" y="5916"/>
                </a:moveTo>
                <a:lnTo>
                  <a:pt x="2642" y="5916"/>
                </a:lnTo>
                <a:cubicBezTo>
                  <a:pt x="2651" y="5916"/>
                  <a:pt x="2658" y="5924"/>
                  <a:pt x="2658" y="5932"/>
                </a:cubicBezTo>
                <a:cubicBezTo>
                  <a:pt x="2658" y="5941"/>
                  <a:pt x="2651" y="5948"/>
                  <a:pt x="2642" y="5948"/>
                </a:cubicBezTo>
                <a:lnTo>
                  <a:pt x="2642" y="5948"/>
                </a:lnTo>
                <a:cubicBezTo>
                  <a:pt x="2633" y="5948"/>
                  <a:pt x="2626" y="5941"/>
                  <a:pt x="2626" y="5932"/>
                </a:cubicBezTo>
                <a:cubicBezTo>
                  <a:pt x="2626" y="5924"/>
                  <a:pt x="2633" y="5916"/>
                  <a:pt x="2642" y="5916"/>
                </a:cubicBezTo>
                <a:close/>
                <a:moveTo>
                  <a:pt x="2706" y="5916"/>
                </a:moveTo>
                <a:lnTo>
                  <a:pt x="2706" y="5916"/>
                </a:lnTo>
                <a:cubicBezTo>
                  <a:pt x="2715" y="5916"/>
                  <a:pt x="2722" y="5924"/>
                  <a:pt x="2722" y="5932"/>
                </a:cubicBezTo>
                <a:cubicBezTo>
                  <a:pt x="2722" y="5941"/>
                  <a:pt x="2715" y="5948"/>
                  <a:pt x="2706" y="5948"/>
                </a:cubicBezTo>
                <a:lnTo>
                  <a:pt x="2706" y="5948"/>
                </a:lnTo>
                <a:cubicBezTo>
                  <a:pt x="2697" y="5948"/>
                  <a:pt x="2690" y="5941"/>
                  <a:pt x="2690" y="5932"/>
                </a:cubicBezTo>
                <a:cubicBezTo>
                  <a:pt x="2690" y="5924"/>
                  <a:pt x="2697" y="5916"/>
                  <a:pt x="2706" y="5916"/>
                </a:cubicBezTo>
                <a:close/>
                <a:moveTo>
                  <a:pt x="2770" y="5916"/>
                </a:moveTo>
                <a:lnTo>
                  <a:pt x="2770" y="5916"/>
                </a:lnTo>
                <a:cubicBezTo>
                  <a:pt x="2779" y="5916"/>
                  <a:pt x="2786" y="5924"/>
                  <a:pt x="2786" y="5932"/>
                </a:cubicBezTo>
                <a:cubicBezTo>
                  <a:pt x="2786" y="5941"/>
                  <a:pt x="2779" y="5948"/>
                  <a:pt x="2770" y="5948"/>
                </a:cubicBezTo>
                <a:lnTo>
                  <a:pt x="2770" y="5948"/>
                </a:lnTo>
                <a:cubicBezTo>
                  <a:pt x="2761" y="5948"/>
                  <a:pt x="2754" y="5941"/>
                  <a:pt x="2754" y="5932"/>
                </a:cubicBezTo>
                <a:cubicBezTo>
                  <a:pt x="2754" y="5924"/>
                  <a:pt x="2761" y="5916"/>
                  <a:pt x="2770" y="5916"/>
                </a:cubicBezTo>
                <a:close/>
                <a:moveTo>
                  <a:pt x="2834" y="5916"/>
                </a:moveTo>
                <a:lnTo>
                  <a:pt x="2834" y="5916"/>
                </a:lnTo>
                <a:cubicBezTo>
                  <a:pt x="2843" y="5916"/>
                  <a:pt x="2850" y="5924"/>
                  <a:pt x="2850" y="5932"/>
                </a:cubicBezTo>
                <a:cubicBezTo>
                  <a:pt x="2850" y="5941"/>
                  <a:pt x="2843" y="5948"/>
                  <a:pt x="2834" y="5948"/>
                </a:cubicBezTo>
                <a:lnTo>
                  <a:pt x="2834" y="5948"/>
                </a:lnTo>
                <a:cubicBezTo>
                  <a:pt x="2825" y="5948"/>
                  <a:pt x="2818" y="5941"/>
                  <a:pt x="2818" y="5932"/>
                </a:cubicBezTo>
                <a:cubicBezTo>
                  <a:pt x="2818" y="5924"/>
                  <a:pt x="2825" y="5916"/>
                  <a:pt x="2834" y="5916"/>
                </a:cubicBezTo>
                <a:close/>
                <a:moveTo>
                  <a:pt x="2898" y="5916"/>
                </a:moveTo>
                <a:lnTo>
                  <a:pt x="2898" y="5916"/>
                </a:lnTo>
                <a:cubicBezTo>
                  <a:pt x="2907" y="5916"/>
                  <a:pt x="2914" y="5924"/>
                  <a:pt x="2914" y="5932"/>
                </a:cubicBezTo>
                <a:cubicBezTo>
                  <a:pt x="2914" y="5941"/>
                  <a:pt x="2907" y="5948"/>
                  <a:pt x="2898" y="5948"/>
                </a:cubicBezTo>
                <a:lnTo>
                  <a:pt x="2898" y="5948"/>
                </a:lnTo>
                <a:cubicBezTo>
                  <a:pt x="2889" y="5948"/>
                  <a:pt x="2882" y="5941"/>
                  <a:pt x="2882" y="5932"/>
                </a:cubicBezTo>
                <a:cubicBezTo>
                  <a:pt x="2882" y="5924"/>
                  <a:pt x="2889" y="5916"/>
                  <a:pt x="2898" y="5916"/>
                </a:cubicBezTo>
                <a:close/>
                <a:moveTo>
                  <a:pt x="2962" y="5916"/>
                </a:moveTo>
                <a:lnTo>
                  <a:pt x="2962" y="5916"/>
                </a:lnTo>
                <a:cubicBezTo>
                  <a:pt x="2971" y="5916"/>
                  <a:pt x="2978" y="5924"/>
                  <a:pt x="2978" y="5932"/>
                </a:cubicBezTo>
                <a:cubicBezTo>
                  <a:pt x="2978" y="5941"/>
                  <a:pt x="2971" y="5948"/>
                  <a:pt x="2962" y="5948"/>
                </a:cubicBezTo>
                <a:lnTo>
                  <a:pt x="2962" y="5948"/>
                </a:lnTo>
                <a:cubicBezTo>
                  <a:pt x="2953" y="5948"/>
                  <a:pt x="2946" y="5941"/>
                  <a:pt x="2946" y="5932"/>
                </a:cubicBezTo>
                <a:cubicBezTo>
                  <a:pt x="2946" y="5924"/>
                  <a:pt x="2953" y="5916"/>
                  <a:pt x="2962" y="5916"/>
                </a:cubicBezTo>
                <a:close/>
                <a:moveTo>
                  <a:pt x="3026" y="5916"/>
                </a:moveTo>
                <a:lnTo>
                  <a:pt x="3026" y="5916"/>
                </a:lnTo>
                <a:cubicBezTo>
                  <a:pt x="3035" y="5916"/>
                  <a:pt x="3042" y="5924"/>
                  <a:pt x="3042" y="5932"/>
                </a:cubicBezTo>
                <a:cubicBezTo>
                  <a:pt x="3042" y="5941"/>
                  <a:pt x="3035" y="5948"/>
                  <a:pt x="3026" y="5948"/>
                </a:cubicBezTo>
                <a:lnTo>
                  <a:pt x="3026" y="5948"/>
                </a:lnTo>
                <a:cubicBezTo>
                  <a:pt x="3017" y="5948"/>
                  <a:pt x="3010" y="5941"/>
                  <a:pt x="3010" y="5932"/>
                </a:cubicBezTo>
                <a:cubicBezTo>
                  <a:pt x="3010" y="5924"/>
                  <a:pt x="3017" y="5916"/>
                  <a:pt x="3026" y="5916"/>
                </a:cubicBezTo>
                <a:close/>
                <a:moveTo>
                  <a:pt x="3090" y="5916"/>
                </a:moveTo>
                <a:lnTo>
                  <a:pt x="3090" y="5916"/>
                </a:lnTo>
                <a:cubicBezTo>
                  <a:pt x="3099" y="5916"/>
                  <a:pt x="3106" y="5924"/>
                  <a:pt x="3106" y="5932"/>
                </a:cubicBezTo>
                <a:cubicBezTo>
                  <a:pt x="3106" y="5941"/>
                  <a:pt x="3099" y="5948"/>
                  <a:pt x="3090" y="5948"/>
                </a:cubicBezTo>
                <a:lnTo>
                  <a:pt x="3090" y="5948"/>
                </a:lnTo>
                <a:cubicBezTo>
                  <a:pt x="3081" y="5948"/>
                  <a:pt x="3074" y="5941"/>
                  <a:pt x="3074" y="5932"/>
                </a:cubicBezTo>
                <a:cubicBezTo>
                  <a:pt x="3074" y="5924"/>
                  <a:pt x="3081" y="5916"/>
                  <a:pt x="3090" y="5916"/>
                </a:cubicBezTo>
                <a:close/>
                <a:moveTo>
                  <a:pt x="3154" y="5916"/>
                </a:moveTo>
                <a:lnTo>
                  <a:pt x="3154" y="5916"/>
                </a:lnTo>
                <a:cubicBezTo>
                  <a:pt x="3163" y="5916"/>
                  <a:pt x="3170" y="5924"/>
                  <a:pt x="3170" y="5932"/>
                </a:cubicBezTo>
                <a:cubicBezTo>
                  <a:pt x="3170" y="5941"/>
                  <a:pt x="3163" y="5948"/>
                  <a:pt x="3154" y="5948"/>
                </a:cubicBezTo>
                <a:lnTo>
                  <a:pt x="3154" y="5948"/>
                </a:lnTo>
                <a:cubicBezTo>
                  <a:pt x="3145" y="5948"/>
                  <a:pt x="3138" y="5941"/>
                  <a:pt x="3138" y="5932"/>
                </a:cubicBezTo>
                <a:cubicBezTo>
                  <a:pt x="3138" y="5924"/>
                  <a:pt x="3145" y="5916"/>
                  <a:pt x="3154" y="5916"/>
                </a:cubicBezTo>
                <a:close/>
                <a:moveTo>
                  <a:pt x="3218" y="5916"/>
                </a:moveTo>
                <a:lnTo>
                  <a:pt x="3218" y="5916"/>
                </a:lnTo>
                <a:cubicBezTo>
                  <a:pt x="3227" y="5916"/>
                  <a:pt x="3234" y="5924"/>
                  <a:pt x="3234" y="5932"/>
                </a:cubicBezTo>
                <a:cubicBezTo>
                  <a:pt x="3234" y="5941"/>
                  <a:pt x="3227" y="5948"/>
                  <a:pt x="3218" y="5948"/>
                </a:cubicBezTo>
                <a:lnTo>
                  <a:pt x="3218" y="5948"/>
                </a:lnTo>
                <a:cubicBezTo>
                  <a:pt x="3209" y="5948"/>
                  <a:pt x="3202" y="5941"/>
                  <a:pt x="3202" y="5932"/>
                </a:cubicBezTo>
                <a:cubicBezTo>
                  <a:pt x="3202" y="5924"/>
                  <a:pt x="3209" y="5916"/>
                  <a:pt x="3218" y="5916"/>
                </a:cubicBezTo>
                <a:close/>
                <a:moveTo>
                  <a:pt x="3282" y="5916"/>
                </a:moveTo>
                <a:lnTo>
                  <a:pt x="3282" y="5916"/>
                </a:lnTo>
                <a:cubicBezTo>
                  <a:pt x="3291" y="5916"/>
                  <a:pt x="3298" y="5924"/>
                  <a:pt x="3298" y="5932"/>
                </a:cubicBezTo>
                <a:cubicBezTo>
                  <a:pt x="3298" y="5941"/>
                  <a:pt x="3291" y="5948"/>
                  <a:pt x="3282" y="5948"/>
                </a:cubicBezTo>
                <a:lnTo>
                  <a:pt x="3282" y="5948"/>
                </a:lnTo>
                <a:cubicBezTo>
                  <a:pt x="3273" y="5948"/>
                  <a:pt x="3266" y="5941"/>
                  <a:pt x="3266" y="5932"/>
                </a:cubicBezTo>
                <a:cubicBezTo>
                  <a:pt x="3266" y="5924"/>
                  <a:pt x="3273" y="5916"/>
                  <a:pt x="3282" y="5916"/>
                </a:cubicBezTo>
                <a:close/>
                <a:moveTo>
                  <a:pt x="3346" y="5916"/>
                </a:moveTo>
                <a:lnTo>
                  <a:pt x="3346" y="5916"/>
                </a:lnTo>
                <a:cubicBezTo>
                  <a:pt x="3355" y="5916"/>
                  <a:pt x="3362" y="5924"/>
                  <a:pt x="3362" y="5932"/>
                </a:cubicBezTo>
                <a:cubicBezTo>
                  <a:pt x="3362" y="5941"/>
                  <a:pt x="3355" y="5948"/>
                  <a:pt x="3346" y="5948"/>
                </a:cubicBezTo>
                <a:lnTo>
                  <a:pt x="3346" y="5948"/>
                </a:lnTo>
                <a:cubicBezTo>
                  <a:pt x="3337" y="5948"/>
                  <a:pt x="3330" y="5941"/>
                  <a:pt x="3330" y="5932"/>
                </a:cubicBezTo>
                <a:cubicBezTo>
                  <a:pt x="3330" y="5924"/>
                  <a:pt x="3337" y="5916"/>
                  <a:pt x="3346" y="5916"/>
                </a:cubicBezTo>
                <a:close/>
                <a:moveTo>
                  <a:pt x="3410" y="5916"/>
                </a:moveTo>
                <a:lnTo>
                  <a:pt x="3410" y="5916"/>
                </a:lnTo>
                <a:cubicBezTo>
                  <a:pt x="3419" y="5916"/>
                  <a:pt x="3426" y="5924"/>
                  <a:pt x="3426" y="5932"/>
                </a:cubicBezTo>
                <a:cubicBezTo>
                  <a:pt x="3426" y="5941"/>
                  <a:pt x="3419" y="5948"/>
                  <a:pt x="3410" y="5948"/>
                </a:cubicBezTo>
                <a:lnTo>
                  <a:pt x="3410" y="5948"/>
                </a:lnTo>
                <a:cubicBezTo>
                  <a:pt x="3401" y="5948"/>
                  <a:pt x="3394" y="5941"/>
                  <a:pt x="3394" y="5932"/>
                </a:cubicBezTo>
                <a:cubicBezTo>
                  <a:pt x="3394" y="5924"/>
                  <a:pt x="3401" y="5916"/>
                  <a:pt x="3410" y="5916"/>
                </a:cubicBezTo>
                <a:close/>
                <a:moveTo>
                  <a:pt x="3474" y="5916"/>
                </a:moveTo>
                <a:lnTo>
                  <a:pt x="3474" y="5916"/>
                </a:lnTo>
                <a:cubicBezTo>
                  <a:pt x="3483" y="5916"/>
                  <a:pt x="3490" y="5924"/>
                  <a:pt x="3490" y="5932"/>
                </a:cubicBezTo>
                <a:cubicBezTo>
                  <a:pt x="3490" y="5941"/>
                  <a:pt x="3483" y="5948"/>
                  <a:pt x="3474" y="5948"/>
                </a:cubicBezTo>
                <a:lnTo>
                  <a:pt x="3474" y="5948"/>
                </a:lnTo>
                <a:cubicBezTo>
                  <a:pt x="3465" y="5948"/>
                  <a:pt x="3458" y="5941"/>
                  <a:pt x="3458" y="5932"/>
                </a:cubicBezTo>
                <a:cubicBezTo>
                  <a:pt x="3458" y="5924"/>
                  <a:pt x="3465" y="5916"/>
                  <a:pt x="3474" y="5916"/>
                </a:cubicBezTo>
                <a:close/>
                <a:moveTo>
                  <a:pt x="3538" y="5916"/>
                </a:moveTo>
                <a:lnTo>
                  <a:pt x="3538" y="5916"/>
                </a:lnTo>
                <a:cubicBezTo>
                  <a:pt x="3547" y="5916"/>
                  <a:pt x="3554" y="5924"/>
                  <a:pt x="3554" y="5932"/>
                </a:cubicBezTo>
                <a:cubicBezTo>
                  <a:pt x="3554" y="5941"/>
                  <a:pt x="3547" y="5948"/>
                  <a:pt x="3538" y="5948"/>
                </a:cubicBezTo>
                <a:lnTo>
                  <a:pt x="3538" y="5948"/>
                </a:lnTo>
                <a:cubicBezTo>
                  <a:pt x="3529" y="5948"/>
                  <a:pt x="3522" y="5941"/>
                  <a:pt x="3522" y="5932"/>
                </a:cubicBezTo>
                <a:cubicBezTo>
                  <a:pt x="3522" y="5924"/>
                  <a:pt x="3529" y="5916"/>
                  <a:pt x="3538" y="5916"/>
                </a:cubicBezTo>
                <a:close/>
                <a:moveTo>
                  <a:pt x="3602" y="5916"/>
                </a:moveTo>
                <a:lnTo>
                  <a:pt x="3602" y="5916"/>
                </a:lnTo>
                <a:cubicBezTo>
                  <a:pt x="3611" y="5916"/>
                  <a:pt x="3618" y="5924"/>
                  <a:pt x="3618" y="5932"/>
                </a:cubicBezTo>
                <a:cubicBezTo>
                  <a:pt x="3618" y="5941"/>
                  <a:pt x="3611" y="5948"/>
                  <a:pt x="3602" y="5948"/>
                </a:cubicBezTo>
                <a:lnTo>
                  <a:pt x="3602" y="5948"/>
                </a:lnTo>
                <a:cubicBezTo>
                  <a:pt x="3593" y="5948"/>
                  <a:pt x="3586" y="5941"/>
                  <a:pt x="3586" y="5932"/>
                </a:cubicBezTo>
                <a:cubicBezTo>
                  <a:pt x="3586" y="5924"/>
                  <a:pt x="3593" y="5916"/>
                  <a:pt x="3602" y="5916"/>
                </a:cubicBezTo>
                <a:close/>
                <a:moveTo>
                  <a:pt x="3666" y="5916"/>
                </a:moveTo>
                <a:lnTo>
                  <a:pt x="3666" y="5916"/>
                </a:lnTo>
                <a:cubicBezTo>
                  <a:pt x="3675" y="5916"/>
                  <a:pt x="3682" y="5924"/>
                  <a:pt x="3682" y="5932"/>
                </a:cubicBezTo>
                <a:cubicBezTo>
                  <a:pt x="3682" y="5941"/>
                  <a:pt x="3675" y="5948"/>
                  <a:pt x="3666" y="5948"/>
                </a:cubicBezTo>
                <a:lnTo>
                  <a:pt x="3666" y="5948"/>
                </a:lnTo>
                <a:cubicBezTo>
                  <a:pt x="3657" y="5948"/>
                  <a:pt x="3650" y="5941"/>
                  <a:pt x="3650" y="5932"/>
                </a:cubicBezTo>
                <a:cubicBezTo>
                  <a:pt x="3650" y="5924"/>
                  <a:pt x="3657" y="5916"/>
                  <a:pt x="3666" y="5916"/>
                </a:cubicBezTo>
                <a:close/>
                <a:moveTo>
                  <a:pt x="3730" y="5916"/>
                </a:moveTo>
                <a:lnTo>
                  <a:pt x="3730" y="5916"/>
                </a:lnTo>
                <a:cubicBezTo>
                  <a:pt x="3739" y="5916"/>
                  <a:pt x="3746" y="5924"/>
                  <a:pt x="3746" y="5932"/>
                </a:cubicBezTo>
                <a:cubicBezTo>
                  <a:pt x="3746" y="5941"/>
                  <a:pt x="3739" y="5948"/>
                  <a:pt x="3730" y="5948"/>
                </a:cubicBezTo>
                <a:lnTo>
                  <a:pt x="3730" y="5948"/>
                </a:lnTo>
                <a:cubicBezTo>
                  <a:pt x="3721" y="5948"/>
                  <a:pt x="3714" y="5941"/>
                  <a:pt x="3714" y="5932"/>
                </a:cubicBezTo>
                <a:cubicBezTo>
                  <a:pt x="3714" y="5924"/>
                  <a:pt x="3721" y="5916"/>
                  <a:pt x="3730" y="5916"/>
                </a:cubicBezTo>
                <a:close/>
                <a:moveTo>
                  <a:pt x="3794" y="5916"/>
                </a:moveTo>
                <a:lnTo>
                  <a:pt x="3794" y="5916"/>
                </a:lnTo>
                <a:cubicBezTo>
                  <a:pt x="3803" y="5916"/>
                  <a:pt x="3810" y="5924"/>
                  <a:pt x="3810" y="5932"/>
                </a:cubicBezTo>
                <a:cubicBezTo>
                  <a:pt x="3810" y="5941"/>
                  <a:pt x="3803" y="5948"/>
                  <a:pt x="3794" y="5948"/>
                </a:cubicBezTo>
                <a:lnTo>
                  <a:pt x="3794" y="5948"/>
                </a:lnTo>
                <a:cubicBezTo>
                  <a:pt x="3786" y="5948"/>
                  <a:pt x="3778" y="5941"/>
                  <a:pt x="3778" y="5932"/>
                </a:cubicBezTo>
                <a:cubicBezTo>
                  <a:pt x="3778" y="5924"/>
                  <a:pt x="3786" y="5916"/>
                  <a:pt x="3794" y="5916"/>
                </a:cubicBezTo>
                <a:close/>
                <a:moveTo>
                  <a:pt x="3858" y="5916"/>
                </a:moveTo>
                <a:lnTo>
                  <a:pt x="3858" y="5916"/>
                </a:lnTo>
                <a:cubicBezTo>
                  <a:pt x="3867" y="5916"/>
                  <a:pt x="3874" y="5924"/>
                  <a:pt x="3874" y="5932"/>
                </a:cubicBezTo>
                <a:cubicBezTo>
                  <a:pt x="3874" y="5941"/>
                  <a:pt x="3867" y="5948"/>
                  <a:pt x="3858" y="5948"/>
                </a:cubicBezTo>
                <a:lnTo>
                  <a:pt x="3858" y="5948"/>
                </a:lnTo>
                <a:cubicBezTo>
                  <a:pt x="3850" y="5948"/>
                  <a:pt x="3842" y="5941"/>
                  <a:pt x="3842" y="5932"/>
                </a:cubicBezTo>
                <a:cubicBezTo>
                  <a:pt x="3842" y="5924"/>
                  <a:pt x="3850" y="5916"/>
                  <a:pt x="3858" y="5916"/>
                </a:cubicBezTo>
                <a:close/>
                <a:moveTo>
                  <a:pt x="3922" y="5916"/>
                </a:moveTo>
                <a:lnTo>
                  <a:pt x="3922" y="5916"/>
                </a:lnTo>
                <a:cubicBezTo>
                  <a:pt x="3931" y="5916"/>
                  <a:pt x="3938" y="5924"/>
                  <a:pt x="3938" y="5932"/>
                </a:cubicBezTo>
                <a:cubicBezTo>
                  <a:pt x="3938" y="5941"/>
                  <a:pt x="3931" y="5948"/>
                  <a:pt x="3922" y="5948"/>
                </a:cubicBezTo>
                <a:lnTo>
                  <a:pt x="3922" y="5948"/>
                </a:lnTo>
                <a:cubicBezTo>
                  <a:pt x="3914" y="5948"/>
                  <a:pt x="3906" y="5941"/>
                  <a:pt x="3906" y="5932"/>
                </a:cubicBezTo>
                <a:cubicBezTo>
                  <a:pt x="3906" y="5924"/>
                  <a:pt x="3914" y="5916"/>
                  <a:pt x="3922" y="5916"/>
                </a:cubicBezTo>
                <a:close/>
                <a:moveTo>
                  <a:pt x="3986" y="5916"/>
                </a:moveTo>
                <a:lnTo>
                  <a:pt x="3986" y="5916"/>
                </a:lnTo>
                <a:cubicBezTo>
                  <a:pt x="3995" y="5916"/>
                  <a:pt x="4002" y="5924"/>
                  <a:pt x="4002" y="5932"/>
                </a:cubicBezTo>
                <a:cubicBezTo>
                  <a:pt x="4002" y="5941"/>
                  <a:pt x="3995" y="5948"/>
                  <a:pt x="3986" y="5948"/>
                </a:cubicBezTo>
                <a:lnTo>
                  <a:pt x="3986" y="5948"/>
                </a:lnTo>
                <a:cubicBezTo>
                  <a:pt x="3978" y="5948"/>
                  <a:pt x="3970" y="5941"/>
                  <a:pt x="3970" y="5932"/>
                </a:cubicBezTo>
                <a:cubicBezTo>
                  <a:pt x="3970" y="5924"/>
                  <a:pt x="3978" y="5916"/>
                  <a:pt x="3986" y="5916"/>
                </a:cubicBezTo>
                <a:close/>
                <a:moveTo>
                  <a:pt x="4050" y="5916"/>
                </a:moveTo>
                <a:lnTo>
                  <a:pt x="4051" y="5916"/>
                </a:lnTo>
                <a:cubicBezTo>
                  <a:pt x="4059" y="5916"/>
                  <a:pt x="4067" y="5924"/>
                  <a:pt x="4067" y="5932"/>
                </a:cubicBezTo>
                <a:cubicBezTo>
                  <a:pt x="4067" y="5941"/>
                  <a:pt x="4059" y="5948"/>
                  <a:pt x="4051" y="5948"/>
                </a:cubicBezTo>
                <a:lnTo>
                  <a:pt x="4050" y="5948"/>
                </a:lnTo>
                <a:cubicBezTo>
                  <a:pt x="4042" y="5948"/>
                  <a:pt x="4034" y="5941"/>
                  <a:pt x="4034" y="5932"/>
                </a:cubicBezTo>
                <a:cubicBezTo>
                  <a:pt x="4034" y="5924"/>
                  <a:pt x="4042" y="5916"/>
                  <a:pt x="4050" y="5916"/>
                </a:cubicBezTo>
                <a:close/>
                <a:moveTo>
                  <a:pt x="4115" y="5916"/>
                </a:moveTo>
                <a:lnTo>
                  <a:pt x="4115" y="5916"/>
                </a:lnTo>
                <a:cubicBezTo>
                  <a:pt x="4123" y="5916"/>
                  <a:pt x="4131" y="5924"/>
                  <a:pt x="4131" y="5932"/>
                </a:cubicBezTo>
                <a:cubicBezTo>
                  <a:pt x="4131" y="5941"/>
                  <a:pt x="4123" y="5948"/>
                  <a:pt x="4115" y="5948"/>
                </a:cubicBezTo>
                <a:lnTo>
                  <a:pt x="4115" y="5948"/>
                </a:lnTo>
                <a:cubicBezTo>
                  <a:pt x="4106" y="5948"/>
                  <a:pt x="4099" y="5941"/>
                  <a:pt x="4099" y="5932"/>
                </a:cubicBezTo>
                <a:cubicBezTo>
                  <a:pt x="4099" y="5924"/>
                  <a:pt x="4106" y="5916"/>
                  <a:pt x="4115" y="5916"/>
                </a:cubicBezTo>
                <a:close/>
                <a:moveTo>
                  <a:pt x="4179" y="5916"/>
                </a:moveTo>
                <a:lnTo>
                  <a:pt x="4179" y="5916"/>
                </a:lnTo>
                <a:cubicBezTo>
                  <a:pt x="4187" y="5916"/>
                  <a:pt x="4195" y="5924"/>
                  <a:pt x="4195" y="5932"/>
                </a:cubicBezTo>
                <a:cubicBezTo>
                  <a:pt x="4195" y="5941"/>
                  <a:pt x="4187" y="5948"/>
                  <a:pt x="4179" y="5948"/>
                </a:cubicBezTo>
                <a:lnTo>
                  <a:pt x="4179" y="5948"/>
                </a:lnTo>
                <a:cubicBezTo>
                  <a:pt x="4170" y="5948"/>
                  <a:pt x="4163" y="5941"/>
                  <a:pt x="4163" y="5932"/>
                </a:cubicBezTo>
                <a:cubicBezTo>
                  <a:pt x="4163" y="5924"/>
                  <a:pt x="4170" y="5916"/>
                  <a:pt x="4179" y="5916"/>
                </a:cubicBezTo>
                <a:close/>
                <a:moveTo>
                  <a:pt x="4243" y="5916"/>
                </a:moveTo>
                <a:lnTo>
                  <a:pt x="4243" y="5916"/>
                </a:lnTo>
                <a:cubicBezTo>
                  <a:pt x="4251" y="5916"/>
                  <a:pt x="4259" y="5924"/>
                  <a:pt x="4259" y="5932"/>
                </a:cubicBezTo>
                <a:cubicBezTo>
                  <a:pt x="4259" y="5941"/>
                  <a:pt x="4251" y="5948"/>
                  <a:pt x="4243" y="5948"/>
                </a:cubicBezTo>
                <a:lnTo>
                  <a:pt x="4243" y="5948"/>
                </a:lnTo>
                <a:cubicBezTo>
                  <a:pt x="4234" y="5948"/>
                  <a:pt x="4227" y="5941"/>
                  <a:pt x="4227" y="5932"/>
                </a:cubicBezTo>
                <a:cubicBezTo>
                  <a:pt x="4227" y="5924"/>
                  <a:pt x="4234" y="5916"/>
                  <a:pt x="4243" y="5916"/>
                </a:cubicBezTo>
                <a:close/>
                <a:moveTo>
                  <a:pt x="4307" y="5916"/>
                </a:moveTo>
                <a:lnTo>
                  <a:pt x="4307" y="5916"/>
                </a:lnTo>
                <a:cubicBezTo>
                  <a:pt x="4315" y="5916"/>
                  <a:pt x="4323" y="5924"/>
                  <a:pt x="4323" y="5932"/>
                </a:cubicBezTo>
                <a:cubicBezTo>
                  <a:pt x="4323" y="5941"/>
                  <a:pt x="4315" y="5948"/>
                  <a:pt x="4307" y="5948"/>
                </a:cubicBezTo>
                <a:lnTo>
                  <a:pt x="4307" y="5948"/>
                </a:lnTo>
                <a:cubicBezTo>
                  <a:pt x="4298" y="5948"/>
                  <a:pt x="4291" y="5941"/>
                  <a:pt x="4291" y="5932"/>
                </a:cubicBezTo>
                <a:cubicBezTo>
                  <a:pt x="4291" y="5924"/>
                  <a:pt x="4298" y="5916"/>
                  <a:pt x="4307" y="5916"/>
                </a:cubicBezTo>
                <a:close/>
                <a:moveTo>
                  <a:pt x="4371" y="5916"/>
                </a:moveTo>
                <a:lnTo>
                  <a:pt x="4371" y="5916"/>
                </a:lnTo>
                <a:cubicBezTo>
                  <a:pt x="4380" y="5916"/>
                  <a:pt x="4387" y="5924"/>
                  <a:pt x="4387" y="5932"/>
                </a:cubicBezTo>
                <a:cubicBezTo>
                  <a:pt x="4387" y="5941"/>
                  <a:pt x="4380" y="5948"/>
                  <a:pt x="4371" y="5948"/>
                </a:cubicBezTo>
                <a:lnTo>
                  <a:pt x="4371" y="5948"/>
                </a:lnTo>
                <a:cubicBezTo>
                  <a:pt x="4362" y="5948"/>
                  <a:pt x="4355" y="5941"/>
                  <a:pt x="4355" y="5932"/>
                </a:cubicBezTo>
                <a:cubicBezTo>
                  <a:pt x="4355" y="5924"/>
                  <a:pt x="4362" y="5916"/>
                  <a:pt x="4371" y="5916"/>
                </a:cubicBezTo>
                <a:close/>
                <a:moveTo>
                  <a:pt x="4435" y="5916"/>
                </a:moveTo>
                <a:lnTo>
                  <a:pt x="4435" y="5916"/>
                </a:lnTo>
                <a:cubicBezTo>
                  <a:pt x="4444" y="5916"/>
                  <a:pt x="4451" y="5924"/>
                  <a:pt x="4451" y="5932"/>
                </a:cubicBezTo>
                <a:cubicBezTo>
                  <a:pt x="4451" y="5941"/>
                  <a:pt x="4444" y="5948"/>
                  <a:pt x="4435" y="5948"/>
                </a:cubicBezTo>
                <a:lnTo>
                  <a:pt x="4435" y="5948"/>
                </a:lnTo>
                <a:cubicBezTo>
                  <a:pt x="4426" y="5948"/>
                  <a:pt x="4419" y="5941"/>
                  <a:pt x="4419" y="5932"/>
                </a:cubicBezTo>
                <a:cubicBezTo>
                  <a:pt x="4419" y="5924"/>
                  <a:pt x="4426" y="5916"/>
                  <a:pt x="4435" y="5916"/>
                </a:cubicBezTo>
                <a:close/>
                <a:moveTo>
                  <a:pt x="4499" y="5916"/>
                </a:moveTo>
                <a:lnTo>
                  <a:pt x="4499" y="5916"/>
                </a:lnTo>
                <a:cubicBezTo>
                  <a:pt x="4508" y="5916"/>
                  <a:pt x="4515" y="5924"/>
                  <a:pt x="4515" y="5932"/>
                </a:cubicBezTo>
                <a:cubicBezTo>
                  <a:pt x="4515" y="5941"/>
                  <a:pt x="4508" y="5948"/>
                  <a:pt x="4499" y="5948"/>
                </a:cubicBezTo>
                <a:lnTo>
                  <a:pt x="4499" y="5948"/>
                </a:lnTo>
                <a:cubicBezTo>
                  <a:pt x="4490" y="5948"/>
                  <a:pt x="4483" y="5941"/>
                  <a:pt x="4483" y="5932"/>
                </a:cubicBezTo>
                <a:cubicBezTo>
                  <a:pt x="4483" y="5924"/>
                  <a:pt x="4490" y="5916"/>
                  <a:pt x="4499" y="5916"/>
                </a:cubicBezTo>
                <a:close/>
                <a:moveTo>
                  <a:pt x="4563" y="5916"/>
                </a:moveTo>
                <a:lnTo>
                  <a:pt x="4563" y="5916"/>
                </a:lnTo>
                <a:cubicBezTo>
                  <a:pt x="4572" y="5916"/>
                  <a:pt x="4579" y="5924"/>
                  <a:pt x="4579" y="5932"/>
                </a:cubicBezTo>
                <a:cubicBezTo>
                  <a:pt x="4579" y="5941"/>
                  <a:pt x="4572" y="5948"/>
                  <a:pt x="4563" y="5948"/>
                </a:cubicBezTo>
                <a:lnTo>
                  <a:pt x="4563" y="5948"/>
                </a:lnTo>
                <a:cubicBezTo>
                  <a:pt x="4554" y="5948"/>
                  <a:pt x="4547" y="5941"/>
                  <a:pt x="4547" y="5932"/>
                </a:cubicBezTo>
                <a:cubicBezTo>
                  <a:pt x="4547" y="5924"/>
                  <a:pt x="4554" y="5916"/>
                  <a:pt x="4563" y="5916"/>
                </a:cubicBezTo>
                <a:close/>
                <a:moveTo>
                  <a:pt x="4627" y="5916"/>
                </a:moveTo>
                <a:lnTo>
                  <a:pt x="4627" y="5916"/>
                </a:lnTo>
                <a:cubicBezTo>
                  <a:pt x="4636" y="5916"/>
                  <a:pt x="4643" y="5924"/>
                  <a:pt x="4643" y="5932"/>
                </a:cubicBezTo>
                <a:cubicBezTo>
                  <a:pt x="4643" y="5941"/>
                  <a:pt x="4636" y="5948"/>
                  <a:pt x="4627" y="5948"/>
                </a:cubicBezTo>
                <a:lnTo>
                  <a:pt x="4627" y="5948"/>
                </a:lnTo>
                <a:cubicBezTo>
                  <a:pt x="4618" y="5948"/>
                  <a:pt x="4611" y="5941"/>
                  <a:pt x="4611" y="5932"/>
                </a:cubicBezTo>
                <a:cubicBezTo>
                  <a:pt x="4611" y="5924"/>
                  <a:pt x="4618" y="5916"/>
                  <a:pt x="4627" y="5916"/>
                </a:cubicBezTo>
                <a:close/>
                <a:moveTo>
                  <a:pt x="4691" y="5916"/>
                </a:moveTo>
                <a:lnTo>
                  <a:pt x="4691" y="5916"/>
                </a:lnTo>
                <a:cubicBezTo>
                  <a:pt x="4700" y="5916"/>
                  <a:pt x="4707" y="5924"/>
                  <a:pt x="4707" y="5932"/>
                </a:cubicBezTo>
                <a:cubicBezTo>
                  <a:pt x="4707" y="5941"/>
                  <a:pt x="4700" y="5948"/>
                  <a:pt x="4691" y="5948"/>
                </a:cubicBezTo>
                <a:lnTo>
                  <a:pt x="4691" y="5948"/>
                </a:lnTo>
                <a:cubicBezTo>
                  <a:pt x="4682" y="5948"/>
                  <a:pt x="4675" y="5941"/>
                  <a:pt x="4675" y="5932"/>
                </a:cubicBezTo>
                <a:cubicBezTo>
                  <a:pt x="4675" y="5924"/>
                  <a:pt x="4682" y="5916"/>
                  <a:pt x="4691" y="5916"/>
                </a:cubicBezTo>
                <a:close/>
                <a:moveTo>
                  <a:pt x="4755" y="5916"/>
                </a:moveTo>
                <a:lnTo>
                  <a:pt x="4755" y="5916"/>
                </a:lnTo>
                <a:cubicBezTo>
                  <a:pt x="4764" y="5916"/>
                  <a:pt x="4771" y="5924"/>
                  <a:pt x="4771" y="5932"/>
                </a:cubicBezTo>
                <a:cubicBezTo>
                  <a:pt x="4771" y="5941"/>
                  <a:pt x="4764" y="5948"/>
                  <a:pt x="4755" y="5948"/>
                </a:cubicBezTo>
                <a:lnTo>
                  <a:pt x="4755" y="5948"/>
                </a:lnTo>
                <a:cubicBezTo>
                  <a:pt x="4746" y="5948"/>
                  <a:pt x="4739" y="5941"/>
                  <a:pt x="4739" y="5932"/>
                </a:cubicBezTo>
                <a:cubicBezTo>
                  <a:pt x="4739" y="5924"/>
                  <a:pt x="4746" y="5916"/>
                  <a:pt x="4755" y="5916"/>
                </a:cubicBezTo>
                <a:close/>
                <a:moveTo>
                  <a:pt x="4819" y="5916"/>
                </a:moveTo>
                <a:lnTo>
                  <a:pt x="4819" y="5916"/>
                </a:lnTo>
                <a:cubicBezTo>
                  <a:pt x="4828" y="5916"/>
                  <a:pt x="4835" y="5924"/>
                  <a:pt x="4835" y="5932"/>
                </a:cubicBezTo>
                <a:cubicBezTo>
                  <a:pt x="4835" y="5941"/>
                  <a:pt x="4828" y="5948"/>
                  <a:pt x="4819" y="5948"/>
                </a:cubicBezTo>
                <a:lnTo>
                  <a:pt x="4819" y="5948"/>
                </a:lnTo>
                <a:cubicBezTo>
                  <a:pt x="4810" y="5948"/>
                  <a:pt x="4803" y="5941"/>
                  <a:pt x="4803" y="5932"/>
                </a:cubicBezTo>
                <a:cubicBezTo>
                  <a:pt x="4803" y="5924"/>
                  <a:pt x="4810" y="5916"/>
                  <a:pt x="4819" y="5916"/>
                </a:cubicBezTo>
                <a:close/>
                <a:moveTo>
                  <a:pt x="4883" y="5916"/>
                </a:moveTo>
                <a:lnTo>
                  <a:pt x="4883" y="5916"/>
                </a:lnTo>
                <a:cubicBezTo>
                  <a:pt x="4892" y="5916"/>
                  <a:pt x="4899" y="5924"/>
                  <a:pt x="4899" y="5932"/>
                </a:cubicBezTo>
                <a:cubicBezTo>
                  <a:pt x="4899" y="5941"/>
                  <a:pt x="4892" y="5948"/>
                  <a:pt x="4883" y="5948"/>
                </a:cubicBezTo>
                <a:lnTo>
                  <a:pt x="4883" y="5948"/>
                </a:lnTo>
                <a:cubicBezTo>
                  <a:pt x="4874" y="5948"/>
                  <a:pt x="4867" y="5941"/>
                  <a:pt x="4867" y="5932"/>
                </a:cubicBezTo>
                <a:cubicBezTo>
                  <a:pt x="4867" y="5924"/>
                  <a:pt x="4874" y="5916"/>
                  <a:pt x="4883" y="5916"/>
                </a:cubicBezTo>
                <a:close/>
                <a:moveTo>
                  <a:pt x="4947" y="5916"/>
                </a:moveTo>
                <a:lnTo>
                  <a:pt x="4947" y="5916"/>
                </a:lnTo>
                <a:cubicBezTo>
                  <a:pt x="4956" y="5916"/>
                  <a:pt x="4963" y="5924"/>
                  <a:pt x="4963" y="5932"/>
                </a:cubicBezTo>
                <a:cubicBezTo>
                  <a:pt x="4963" y="5941"/>
                  <a:pt x="4956" y="5948"/>
                  <a:pt x="4947" y="5948"/>
                </a:cubicBezTo>
                <a:lnTo>
                  <a:pt x="4947" y="5948"/>
                </a:lnTo>
                <a:cubicBezTo>
                  <a:pt x="4938" y="5948"/>
                  <a:pt x="4931" y="5941"/>
                  <a:pt x="4931" y="5932"/>
                </a:cubicBezTo>
                <a:cubicBezTo>
                  <a:pt x="4931" y="5924"/>
                  <a:pt x="4938" y="5916"/>
                  <a:pt x="4947" y="5916"/>
                </a:cubicBezTo>
                <a:close/>
                <a:moveTo>
                  <a:pt x="5011" y="5916"/>
                </a:moveTo>
                <a:lnTo>
                  <a:pt x="5011" y="5916"/>
                </a:lnTo>
                <a:cubicBezTo>
                  <a:pt x="5020" y="5916"/>
                  <a:pt x="5027" y="5924"/>
                  <a:pt x="5027" y="5932"/>
                </a:cubicBezTo>
                <a:cubicBezTo>
                  <a:pt x="5027" y="5941"/>
                  <a:pt x="5020" y="5948"/>
                  <a:pt x="5011" y="5948"/>
                </a:cubicBezTo>
                <a:lnTo>
                  <a:pt x="5011" y="5948"/>
                </a:lnTo>
                <a:cubicBezTo>
                  <a:pt x="5002" y="5948"/>
                  <a:pt x="4995" y="5941"/>
                  <a:pt x="4995" y="5932"/>
                </a:cubicBezTo>
                <a:cubicBezTo>
                  <a:pt x="4995" y="5924"/>
                  <a:pt x="5002" y="5916"/>
                  <a:pt x="5011" y="5916"/>
                </a:cubicBezTo>
                <a:close/>
                <a:moveTo>
                  <a:pt x="5075" y="5916"/>
                </a:moveTo>
                <a:lnTo>
                  <a:pt x="5075" y="5916"/>
                </a:lnTo>
                <a:cubicBezTo>
                  <a:pt x="5084" y="5916"/>
                  <a:pt x="5091" y="5924"/>
                  <a:pt x="5091" y="5932"/>
                </a:cubicBezTo>
                <a:cubicBezTo>
                  <a:pt x="5091" y="5941"/>
                  <a:pt x="5084" y="5948"/>
                  <a:pt x="5075" y="5948"/>
                </a:cubicBezTo>
                <a:lnTo>
                  <a:pt x="5075" y="5948"/>
                </a:lnTo>
                <a:cubicBezTo>
                  <a:pt x="5066" y="5948"/>
                  <a:pt x="5059" y="5941"/>
                  <a:pt x="5059" y="5932"/>
                </a:cubicBezTo>
                <a:cubicBezTo>
                  <a:pt x="5059" y="5924"/>
                  <a:pt x="5066" y="5916"/>
                  <a:pt x="5075" y="5916"/>
                </a:cubicBezTo>
                <a:close/>
                <a:moveTo>
                  <a:pt x="5139" y="5916"/>
                </a:moveTo>
                <a:lnTo>
                  <a:pt x="5139" y="5916"/>
                </a:lnTo>
                <a:cubicBezTo>
                  <a:pt x="5148" y="5916"/>
                  <a:pt x="5155" y="5924"/>
                  <a:pt x="5155" y="5932"/>
                </a:cubicBezTo>
                <a:cubicBezTo>
                  <a:pt x="5155" y="5941"/>
                  <a:pt x="5148" y="5948"/>
                  <a:pt x="5139" y="5948"/>
                </a:cubicBezTo>
                <a:lnTo>
                  <a:pt x="5139" y="5948"/>
                </a:lnTo>
                <a:cubicBezTo>
                  <a:pt x="5130" y="5948"/>
                  <a:pt x="5123" y="5941"/>
                  <a:pt x="5123" y="5932"/>
                </a:cubicBezTo>
                <a:cubicBezTo>
                  <a:pt x="5123" y="5924"/>
                  <a:pt x="5130" y="5916"/>
                  <a:pt x="5139" y="5916"/>
                </a:cubicBezTo>
                <a:close/>
                <a:moveTo>
                  <a:pt x="5203" y="5916"/>
                </a:moveTo>
                <a:lnTo>
                  <a:pt x="5203" y="5916"/>
                </a:lnTo>
                <a:cubicBezTo>
                  <a:pt x="5212" y="5916"/>
                  <a:pt x="5219" y="5924"/>
                  <a:pt x="5219" y="5932"/>
                </a:cubicBezTo>
                <a:cubicBezTo>
                  <a:pt x="5219" y="5941"/>
                  <a:pt x="5212" y="5948"/>
                  <a:pt x="5203" y="5948"/>
                </a:cubicBezTo>
                <a:lnTo>
                  <a:pt x="5203" y="5948"/>
                </a:lnTo>
                <a:cubicBezTo>
                  <a:pt x="5194" y="5948"/>
                  <a:pt x="5187" y="5941"/>
                  <a:pt x="5187" y="5932"/>
                </a:cubicBezTo>
                <a:cubicBezTo>
                  <a:pt x="5187" y="5924"/>
                  <a:pt x="5194" y="5916"/>
                  <a:pt x="5203" y="5916"/>
                </a:cubicBezTo>
                <a:close/>
                <a:moveTo>
                  <a:pt x="5267" y="5916"/>
                </a:moveTo>
                <a:lnTo>
                  <a:pt x="5267" y="5916"/>
                </a:lnTo>
                <a:cubicBezTo>
                  <a:pt x="5276" y="5916"/>
                  <a:pt x="5283" y="5924"/>
                  <a:pt x="5283" y="5932"/>
                </a:cubicBezTo>
                <a:cubicBezTo>
                  <a:pt x="5283" y="5941"/>
                  <a:pt x="5276" y="5948"/>
                  <a:pt x="5267" y="5948"/>
                </a:cubicBezTo>
                <a:lnTo>
                  <a:pt x="5267" y="5948"/>
                </a:lnTo>
                <a:cubicBezTo>
                  <a:pt x="5258" y="5948"/>
                  <a:pt x="5251" y="5941"/>
                  <a:pt x="5251" y="5932"/>
                </a:cubicBezTo>
                <a:cubicBezTo>
                  <a:pt x="5251" y="5924"/>
                  <a:pt x="5258" y="5916"/>
                  <a:pt x="5267" y="5916"/>
                </a:cubicBezTo>
                <a:close/>
                <a:moveTo>
                  <a:pt x="5331" y="5916"/>
                </a:moveTo>
                <a:lnTo>
                  <a:pt x="5331" y="5916"/>
                </a:lnTo>
                <a:cubicBezTo>
                  <a:pt x="5340" y="5916"/>
                  <a:pt x="5347" y="5924"/>
                  <a:pt x="5347" y="5932"/>
                </a:cubicBezTo>
                <a:cubicBezTo>
                  <a:pt x="5347" y="5941"/>
                  <a:pt x="5340" y="5948"/>
                  <a:pt x="5331" y="5948"/>
                </a:cubicBezTo>
                <a:lnTo>
                  <a:pt x="5331" y="5948"/>
                </a:lnTo>
                <a:cubicBezTo>
                  <a:pt x="5322" y="5948"/>
                  <a:pt x="5315" y="5941"/>
                  <a:pt x="5315" y="5932"/>
                </a:cubicBezTo>
                <a:cubicBezTo>
                  <a:pt x="5315" y="5924"/>
                  <a:pt x="5322" y="5916"/>
                  <a:pt x="5331" y="5916"/>
                </a:cubicBezTo>
                <a:close/>
                <a:moveTo>
                  <a:pt x="5395" y="5916"/>
                </a:moveTo>
                <a:lnTo>
                  <a:pt x="5395" y="5916"/>
                </a:lnTo>
                <a:cubicBezTo>
                  <a:pt x="5404" y="5916"/>
                  <a:pt x="5411" y="5924"/>
                  <a:pt x="5411" y="5932"/>
                </a:cubicBezTo>
                <a:cubicBezTo>
                  <a:pt x="5411" y="5941"/>
                  <a:pt x="5404" y="5948"/>
                  <a:pt x="5395" y="5948"/>
                </a:cubicBezTo>
                <a:lnTo>
                  <a:pt x="5395" y="5948"/>
                </a:lnTo>
                <a:cubicBezTo>
                  <a:pt x="5386" y="5948"/>
                  <a:pt x="5379" y="5941"/>
                  <a:pt x="5379" y="5932"/>
                </a:cubicBezTo>
                <a:cubicBezTo>
                  <a:pt x="5379" y="5924"/>
                  <a:pt x="5386" y="5916"/>
                  <a:pt x="5395" y="5916"/>
                </a:cubicBezTo>
                <a:close/>
                <a:moveTo>
                  <a:pt x="5459" y="5916"/>
                </a:moveTo>
                <a:lnTo>
                  <a:pt x="5459" y="5916"/>
                </a:lnTo>
                <a:cubicBezTo>
                  <a:pt x="5468" y="5916"/>
                  <a:pt x="5475" y="5924"/>
                  <a:pt x="5475" y="5932"/>
                </a:cubicBezTo>
                <a:cubicBezTo>
                  <a:pt x="5475" y="5941"/>
                  <a:pt x="5468" y="5948"/>
                  <a:pt x="5459" y="5948"/>
                </a:cubicBezTo>
                <a:lnTo>
                  <a:pt x="5459" y="5948"/>
                </a:lnTo>
                <a:cubicBezTo>
                  <a:pt x="5450" y="5948"/>
                  <a:pt x="5443" y="5941"/>
                  <a:pt x="5443" y="5932"/>
                </a:cubicBezTo>
                <a:cubicBezTo>
                  <a:pt x="5443" y="5924"/>
                  <a:pt x="5450" y="5916"/>
                  <a:pt x="5459" y="5916"/>
                </a:cubicBezTo>
                <a:close/>
                <a:moveTo>
                  <a:pt x="5523" y="5916"/>
                </a:moveTo>
                <a:lnTo>
                  <a:pt x="5523" y="5916"/>
                </a:lnTo>
                <a:cubicBezTo>
                  <a:pt x="5532" y="5916"/>
                  <a:pt x="5539" y="5924"/>
                  <a:pt x="5539" y="5932"/>
                </a:cubicBezTo>
                <a:cubicBezTo>
                  <a:pt x="5539" y="5941"/>
                  <a:pt x="5532" y="5948"/>
                  <a:pt x="5523" y="5948"/>
                </a:cubicBezTo>
                <a:lnTo>
                  <a:pt x="5523" y="5948"/>
                </a:lnTo>
                <a:cubicBezTo>
                  <a:pt x="5514" y="5948"/>
                  <a:pt x="5507" y="5941"/>
                  <a:pt x="5507" y="5932"/>
                </a:cubicBezTo>
                <a:cubicBezTo>
                  <a:pt x="5507" y="5924"/>
                  <a:pt x="5514" y="5916"/>
                  <a:pt x="5523" y="5916"/>
                </a:cubicBezTo>
                <a:close/>
                <a:moveTo>
                  <a:pt x="5587" y="5916"/>
                </a:moveTo>
                <a:lnTo>
                  <a:pt x="5587" y="5916"/>
                </a:lnTo>
                <a:cubicBezTo>
                  <a:pt x="5596" y="5916"/>
                  <a:pt x="5603" y="5924"/>
                  <a:pt x="5603" y="5932"/>
                </a:cubicBezTo>
                <a:cubicBezTo>
                  <a:pt x="5603" y="5941"/>
                  <a:pt x="5596" y="5948"/>
                  <a:pt x="5587" y="5948"/>
                </a:cubicBezTo>
                <a:lnTo>
                  <a:pt x="5587" y="5948"/>
                </a:lnTo>
                <a:cubicBezTo>
                  <a:pt x="5578" y="5948"/>
                  <a:pt x="5571" y="5941"/>
                  <a:pt x="5571" y="5932"/>
                </a:cubicBezTo>
                <a:cubicBezTo>
                  <a:pt x="5571" y="5924"/>
                  <a:pt x="5578" y="5916"/>
                  <a:pt x="5587" y="5916"/>
                </a:cubicBezTo>
                <a:close/>
                <a:moveTo>
                  <a:pt x="5651" y="5916"/>
                </a:moveTo>
                <a:lnTo>
                  <a:pt x="5651" y="5916"/>
                </a:lnTo>
                <a:cubicBezTo>
                  <a:pt x="5660" y="5916"/>
                  <a:pt x="5667" y="5924"/>
                  <a:pt x="5667" y="5932"/>
                </a:cubicBezTo>
                <a:cubicBezTo>
                  <a:pt x="5667" y="5941"/>
                  <a:pt x="5660" y="5948"/>
                  <a:pt x="5651" y="5948"/>
                </a:cubicBezTo>
                <a:lnTo>
                  <a:pt x="5651" y="5948"/>
                </a:lnTo>
                <a:cubicBezTo>
                  <a:pt x="5642" y="5948"/>
                  <a:pt x="5635" y="5941"/>
                  <a:pt x="5635" y="5932"/>
                </a:cubicBezTo>
                <a:cubicBezTo>
                  <a:pt x="5635" y="5924"/>
                  <a:pt x="5642" y="5916"/>
                  <a:pt x="5651" y="5916"/>
                </a:cubicBezTo>
                <a:close/>
                <a:moveTo>
                  <a:pt x="5715" y="5916"/>
                </a:moveTo>
                <a:lnTo>
                  <a:pt x="5715" y="5916"/>
                </a:lnTo>
                <a:cubicBezTo>
                  <a:pt x="5724" y="5916"/>
                  <a:pt x="5731" y="5924"/>
                  <a:pt x="5731" y="5932"/>
                </a:cubicBezTo>
                <a:cubicBezTo>
                  <a:pt x="5731" y="5941"/>
                  <a:pt x="5724" y="5948"/>
                  <a:pt x="5715" y="5948"/>
                </a:cubicBezTo>
                <a:lnTo>
                  <a:pt x="5715" y="5948"/>
                </a:lnTo>
                <a:cubicBezTo>
                  <a:pt x="5706" y="5948"/>
                  <a:pt x="5699" y="5941"/>
                  <a:pt x="5699" y="5932"/>
                </a:cubicBezTo>
                <a:cubicBezTo>
                  <a:pt x="5699" y="5924"/>
                  <a:pt x="5706" y="5916"/>
                  <a:pt x="5715" y="5916"/>
                </a:cubicBezTo>
                <a:close/>
                <a:moveTo>
                  <a:pt x="5779" y="5916"/>
                </a:moveTo>
                <a:lnTo>
                  <a:pt x="5779" y="5916"/>
                </a:lnTo>
                <a:cubicBezTo>
                  <a:pt x="5788" y="5916"/>
                  <a:pt x="5795" y="5924"/>
                  <a:pt x="5795" y="5932"/>
                </a:cubicBezTo>
                <a:cubicBezTo>
                  <a:pt x="5795" y="5941"/>
                  <a:pt x="5788" y="5948"/>
                  <a:pt x="5779" y="5948"/>
                </a:cubicBezTo>
                <a:lnTo>
                  <a:pt x="5779" y="5948"/>
                </a:lnTo>
                <a:cubicBezTo>
                  <a:pt x="5770" y="5948"/>
                  <a:pt x="5763" y="5941"/>
                  <a:pt x="5763" y="5932"/>
                </a:cubicBezTo>
                <a:cubicBezTo>
                  <a:pt x="5763" y="5924"/>
                  <a:pt x="5770" y="5916"/>
                  <a:pt x="5779" y="5916"/>
                </a:cubicBezTo>
                <a:close/>
                <a:moveTo>
                  <a:pt x="5843" y="5916"/>
                </a:moveTo>
                <a:lnTo>
                  <a:pt x="5843" y="5916"/>
                </a:lnTo>
                <a:cubicBezTo>
                  <a:pt x="5852" y="5916"/>
                  <a:pt x="5859" y="5924"/>
                  <a:pt x="5859" y="5932"/>
                </a:cubicBezTo>
                <a:cubicBezTo>
                  <a:pt x="5859" y="5941"/>
                  <a:pt x="5852" y="5948"/>
                  <a:pt x="5843" y="5948"/>
                </a:cubicBezTo>
                <a:lnTo>
                  <a:pt x="5843" y="5948"/>
                </a:lnTo>
                <a:cubicBezTo>
                  <a:pt x="5835" y="5948"/>
                  <a:pt x="5827" y="5941"/>
                  <a:pt x="5827" y="5932"/>
                </a:cubicBezTo>
                <a:cubicBezTo>
                  <a:pt x="5827" y="5924"/>
                  <a:pt x="5835" y="5916"/>
                  <a:pt x="5843" y="5916"/>
                </a:cubicBezTo>
                <a:close/>
                <a:moveTo>
                  <a:pt x="5907" y="5916"/>
                </a:moveTo>
                <a:lnTo>
                  <a:pt x="5907" y="5916"/>
                </a:lnTo>
                <a:cubicBezTo>
                  <a:pt x="5916" y="5916"/>
                  <a:pt x="5923" y="5924"/>
                  <a:pt x="5923" y="5932"/>
                </a:cubicBezTo>
                <a:cubicBezTo>
                  <a:pt x="5923" y="5941"/>
                  <a:pt x="5916" y="5948"/>
                  <a:pt x="5907" y="5948"/>
                </a:cubicBezTo>
                <a:lnTo>
                  <a:pt x="5907" y="5948"/>
                </a:lnTo>
                <a:cubicBezTo>
                  <a:pt x="5899" y="5948"/>
                  <a:pt x="5891" y="5941"/>
                  <a:pt x="5891" y="5932"/>
                </a:cubicBezTo>
                <a:cubicBezTo>
                  <a:pt x="5891" y="5924"/>
                  <a:pt x="5899" y="5916"/>
                  <a:pt x="5907" y="5916"/>
                </a:cubicBezTo>
                <a:close/>
                <a:moveTo>
                  <a:pt x="5971" y="5916"/>
                </a:moveTo>
                <a:lnTo>
                  <a:pt x="5971" y="5916"/>
                </a:lnTo>
                <a:cubicBezTo>
                  <a:pt x="5980" y="5916"/>
                  <a:pt x="5987" y="5924"/>
                  <a:pt x="5987" y="5932"/>
                </a:cubicBezTo>
                <a:cubicBezTo>
                  <a:pt x="5987" y="5941"/>
                  <a:pt x="5980" y="5948"/>
                  <a:pt x="5971" y="5948"/>
                </a:cubicBezTo>
                <a:lnTo>
                  <a:pt x="5971" y="5948"/>
                </a:lnTo>
                <a:cubicBezTo>
                  <a:pt x="5963" y="5948"/>
                  <a:pt x="5955" y="5941"/>
                  <a:pt x="5955" y="5932"/>
                </a:cubicBezTo>
                <a:cubicBezTo>
                  <a:pt x="5955" y="5924"/>
                  <a:pt x="5963" y="5916"/>
                  <a:pt x="5971" y="5916"/>
                </a:cubicBezTo>
                <a:close/>
                <a:moveTo>
                  <a:pt x="6035" y="5916"/>
                </a:moveTo>
                <a:lnTo>
                  <a:pt x="6035" y="5916"/>
                </a:lnTo>
                <a:cubicBezTo>
                  <a:pt x="6044" y="5916"/>
                  <a:pt x="6051" y="5924"/>
                  <a:pt x="6051" y="5932"/>
                </a:cubicBezTo>
                <a:cubicBezTo>
                  <a:pt x="6051" y="5941"/>
                  <a:pt x="6044" y="5948"/>
                  <a:pt x="6035" y="5948"/>
                </a:cubicBezTo>
                <a:lnTo>
                  <a:pt x="6035" y="5948"/>
                </a:lnTo>
                <a:cubicBezTo>
                  <a:pt x="6027" y="5948"/>
                  <a:pt x="6019" y="5941"/>
                  <a:pt x="6019" y="5932"/>
                </a:cubicBezTo>
                <a:cubicBezTo>
                  <a:pt x="6019" y="5924"/>
                  <a:pt x="6027" y="5916"/>
                  <a:pt x="6035" y="5916"/>
                </a:cubicBezTo>
                <a:close/>
                <a:moveTo>
                  <a:pt x="6099" y="5916"/>
                </a:moveTo>
                <a:lnTo>
                  <a:pt x="6100" y="5916"/>
                </a:lnTo>
                <a:cubicBezTo>
                  <a:pt x="6108" y="5916"/>
                  <a:pt x="6116" y="5924"/>
                  <a:pt x="6116" y="5932"/>
                </a:cubicBezTo>
                <a:cubicBezTo>
                  <a:pt x="6116" y="5941"/>
                  <a:pt x="6108" y="5948"/>
                  <a:pt x="6100" y="5948"/>
                </a:cubicBezTo>
                <a:lnTo>
                  <a:pt x="6099" y="5948"/>
                </a:lnTo>
                <a:cubicBezTo>
                  <a:pt x="6091" y="5948"/>
                  <a:pt x="6083" y="5941"/>
                  <a:pt x="6083" y="5932"/>
                </a:cubicBezTo>
                <a:cubicBezTo>
                  <a:pt x="6083" y="5924"/>
                  <a:pt x="6091" y="5916"/>
                  <a:pt x="6099" y="5916"/>
                </a:cubicBezTo>
                <a:close/>
                <a:moveTo>
                  <a:pt x="6164" y="5916"/>
                </a:moveTo>
                <a:lnTo>
                  <a:pt x="6164" y="5916"/>
                </a:lnTo>
                <a:cubicBezTo>
                  <a:pt x="6172" y="5916"/>
                  <a:pt x="6180" y="5924"/>
                  <a:pt x="6180" y="5932"/>
                </a:cubicBezTo>
                <a:cubicBezTo>
                  <a:pt x="6180" y="5941"/>
                  <a:pt x="6172" y="5948"/>
                  <a:pt x="6164" y="5948"/>
                </a:cubicBezTo>
                <a:lnTo>
                  <a:pt x="6164" y="5948"/>
                </a:lnTo>
                <a:cubicBezTo>
                  <a:pt x="6155" y="5948"/>
                  <a:pt x="6148" y="5941"/>
                  <a:pt x="6148" y="5932"/>
                </a:cubicBezTo>
                <a:cubicBezTo>
                  <a:pt x="6148" y="5924"/>
                  <a:pt x="6155" y="5916"/>
                  <a:pt x="6164" y="5916"/>
                </a:cubicBezTo>
                <a:close/>
                <a:moveTo>
                  <a:pt x="6228" y="5916"/>
                </a:moveTo>
                <a:lnTo>
                  <a:pt x="6228" y="5916"/>
                </a:lnTo>
                <a:cubicBezTo>
                  <a:pt x="6236" y="5916"/>
                  <a:pt x="6244" y="5924"/>
                  <a:pt x="6244" y="5932"/>
                </a:cubicBezTo>
                <a:cubicBezTo>
                  <a:pt x="6244" y="5941"/>
                  <a:pt x="6236" y="5948"/>
                  <a:pt x="6228" y="5948"/>
                </a:cubicBezTo>
                <a:lnTo>
                  <a:pt x="6228" y="5948"/>
                </a:lnTo>
                <a:cubicBezTo>
                  <a:pt x="6219" y="5948"/>
                  <a:pt x="6212" y="5941"/>
                  <a:pt x="6212" y="5932"/>
                </a:cubicBezTo>
                <a:cubicBezTo>
                  <a:pt x="6212" y="5924"/>
                  <a:pt x="6219" y="5916"/>
                  <a:pt x="6228" y="5916"/>
                </a:cubicBezTo>
                <a:close/>
                <a:moveTo>
                  <a:pt x="6292" y="5916"/>
                </a:moveTo>
                <a:lnTo>
                  <a:pt x="6292" y="5916"/>
                </a:lnTo>
                <a:cubicBezTo>
                  <a:pt x="6300" y="5916"/>
                  <a:pt x="6308" y="5924"/>
                  <a:pt x="6308" y="5932"/>
                </a:cubicBezTo>
                <a:cubicBezTo>
                  <a:pt x="6308" y="5941"/>
                  <a:pt x="6300" y="5948"/>
                  <a:pt x="6292" y="5948"/>
                </a:cubicBezTo>
                <a:lnTo>
                  <a:pt x="6292" y="5948"/>
                </a:lnTo>
                <a:cubicBezTo>
                  <a:pt x="6283" y="5948"/>
                  <a:pt x="6276" y="5941"/>
                  <a:pt x="6276" y="5932"/>
                </a:cubicBezTo>
                <a:cubicBezTo>
                  <a:pt x="6276" y="5924"/>
                  <a:pt x="6283" y="5916"/>
                  <a:pt x="6292" y="5916"/>
                </a:cubicBezTo>
                <a:close/>
                <a:moveTo>
                  <a:pt x="6356" y="5916"/>
                </a:moveTo>
                <a:lnTo>
                  <a:pt x="6356" y="5916"/>
                </a:lnTo>
                <a:cubicBezTo>
                  <a:pt x="6364" y="5916"/>
                  <a:pt x="6372" y="5924"/>
                  <a:pt x="6372" y="5932"/>
                </a:cubicBezTo>
                <a:cubicBezTo>
                  <a:pt x="6372" y="5941"/>
                  <a:pt x="6364" y="5948"/>
                  <a:pt x="6356" y="5948"/>
                </a:cubicBezTo>
                <a:lnTo>
                  <a:pt x="6356" y="5948"/>
                </a:lnTo>
                <a:cubicBezTo>
                  <a:pt x="6347" y="5948"/>
                  <a:pt x="6340" y="5941"/>
                  <a:pt x="6340" y="5932"/>
                </a:cubicBezTo>
                <a:cubicBezTo>
                  <a:pt x="6340" y="5924"/>
                  <a:pt x="6347" y="5916"/>
                  <a:pt x="6356" y="5916"/>
                </a:cubicBezTo>
                <a:close/>
                <a:moveTo>
                  <a:pt x="6420" y="5916"/>
                </a:moveTo>
                <a:lnTo>
                  <a:pt x="6420" y="5916"/>
                </a:lnTo>
                <a:cubicBezTo>
                  <a:pt x="6429" y="5916"/>
                  <a:pt x="6436" y="5924"/>
                  <a:pt x="6436" y="5932"/>
                </a:cubicBezTo>
                <a:cubicBezTo>
                  <a:pt x="6436" y="5941"/>
                  <a:pt x="6429" y="5948"/>
                  <a:pt x="6420" y="5948"/>
                </a:cubicBezTo>
                <a:lnTo>
                  <a:pt x="6420" y="5948"/>
                </a:lnTo>
                <a:cubicBezTo>
                  <a:pt x="6411" y="5948"/>
                  <a:pt x="6404" y="5941"/>
                  <a:pt x="6404" y="5932"/>
                </a:cubicBezTo>
                <a:cubicBezTo>
                  <a:pt x="6404" y="5924"/>
                  <a:pt x="6411" y="5916"/>
                  <a:pt x="6420" y="5916"/>
                </a:cubicBezTo>
                <a:close/>
                <a:moveTo>
                  <a:pt x="6484" y="5916"/>
                </a:moveTo>
                <a:lnTo>
                  <a:pt x="6484" y="5916"/>
                </a:lnTo>
                <a:cubicBezTo>
                  <a:pt x="6493" y="5916"/>
                  <a:pt x="6500" y="5924"/>
                  <a:pt x="6500" y="5932"/>
                </a:cubicBezTo>
                <a:cubicBezTo>
                  <a:pt x="6500" y="5941"/>
                  <a:pt x="6493" y="5948"/>
                  <a:pt x="6484" y="5948"/>
                </a:cubicBezTo>
                <a:lnTo>
                  <a:pt x="6484" y="5948"/>
                </a:lnTo>
                <a:cubicBezTo>
                  <a:pt x="6475" y="5948"/>
                  <a:pt x="6468" y="5941"/>
                  <a:pt x="6468" y="5932"/>
                </a:cubicBezTo>
                <a:cubicBezTo>
                  <a:pt x="6468" y="5924"/>
                  <a:pt x="6475" y="5916"/>
                  <a:pt x="6484" y="5916"/>
                </a:cubicBezTo>
                <a:close/>
                <a:moveTo>
                  <a:pt x="6548" y="5916"/>
                </a:moveTo>
                <a:lnTo>
                  <a:pt x="6548" y="5916"/>
                </a:lnTo>
                <a:cubicBezTo>
                  <a:pt x="6557" y="5916"/>
                  <a:pt x="6564" y="5924"/>
                  <a:pt x="6564" y="5932"/>
                </a:cubicBezTo>
                <a:cubicBezTo>
                  <a:pt x="6564" y="5941"/>
                  <a:pt x="6557" y="5948"/>
                  <a:pt x="6548" y="5948"/>
                </a:cubicBezTo>
                <a:lnTo>
                  <a:pt x="6548" y="5948"/>
                </a:lnTo>
                <a:cubicBezTo>
                  <a:pt x="6539" y="5948"/>
                  <a:pt x="6532" y="5941"/>
                  <a:pt x="6532" y="5932"/>
                </a:cubicBezTo>
                <a:cubicBezTo>
                  <a:pt x="6532" y="5924"/>
                  <a:pt x="6539" y="5916"/>
                  <a:pt x="6548" y="5916"/>
                </a:cubicBezTo>
                <a:close/>
                <a:moveTo>
                  <a:pt x="6612" y="5916"/>
                </a:moveTo>
                <a:lnTo>
                  <a:pt x="6612" y="5916"/>
                </a:lnTo>
                <a:cubicBezTo>
                  <a:pt x="6621" y="5916"/>
                  <a:pt x="6628" y="5924"/>
                  <a:pt x="6628" y="5932"/>
                </a:cubicBezTo>
                <a:cubicBezTo>
                  <a:pt x="6628" y="5941"/>
                  <a:pt x="6621" y="5948"/>
                  <a:pt x="6612" y="5948"/>
                </a:cubicBezTo>
                <a:lnTo>
                  <a:pt x="6612" y="5948"/>
                </a:lnTo>
                <a:cubicBezTo>
                  <a:pt x="6603" y="5948"/>
                  <a:pt x="6596" y="5941"/>
                  <a:pt x="6596" y="5932"/>
                </a:cubicBezTo>
                <a:cubicBezTo>
                  <a:pt x="6596" y="5924"/>
                  <a:pt x="6603" y="5916"/>
                  <a:pt x="6612" y="5916"/>
                </a:cubicBezTo>
                <a:close/>
                <a:moveTo>
                  <a:pt x="6676" y="5916"/>
                </a:moveTo>
                <a:lnTo>
                  <a:pt x="6676" y="5916"/>
                </a:lnTo>
                <a:cubicBezTo>
                  <a:pt x="6685" y="5916"/>
                  <a:pt x="6692" y="5924"/>
                  <a:pt x="6692" y="5932"/>
                </a:cubicBezTo>
                <a:cubicBezTo>
                  <a:pt x="6692" y="5941"/>
                  <a:pt x="6685" y="5948"/>
                  <a:pt x="6676" y="5948"/>
                </a:cubicBezTo>
                <a:lnTo>
                  <a:pt x="6676" y="5948"/>
                </a:lnTo>
                <a:cubicBezTo>
                  <a:pt x="6667" y="5948"/>
                  <a:pt x="6660" y="5941"/>
                  <a:pt x="6660" y="5932"/>
                </a:cubicBezTo>
                <a:cubicBezTo>
                  <a:pt x="6660" y="5924"/>
                  <a:pt x="6667" y="5916"/>
                  <a:pt x="6676" y="5916"/>
                </a:cubicBezTo>
                <a:close/>
                <a:moveTo>
                  <a:pt x="6740" y="5916"/>
                </a:moveTo>
                <a:lnTo>
                  <a:pt x="6740" y="5916"/>
                </a:lnTo>
                <a:cubicBezTo>
                  <a:pt x="6749" y="5916"/>
                  <a:pt x="6756" y="5924"/>
                  <a:pt x="6756" y="5932"/>
                </a:cubicBezTo>
                <a:cubicBezTo>
                  <a:pt x="6756" y="5941"/>
                  <a:pt x="6749" y="5948"/>
                  <a:pt x="6740" y="5948"/>
                </a:cubicBezTo>
                <a:lnTo>
                  <a:pt x="6740" y="5948"/>
                </a:lnTo>
                <a:cubicBezTo>
                  <a:pt x="6731" y="5948"/>
                  <a:pt x="6724" y="5941"/>
                  <a:pt x="6724" y="5932"/>
                </a:cubicBezTo>
                <a:cubicBezTo>
                  <a:pt x="6724" y="5924"/>
                  <a:pt x="6731" y="5916"/>
                  <a:pt x="6740" y="5916"/>
                </a:cubicBezTo>
                <a:close/>
                <a:moveTo>
                  <a:pt x="6804" y="5916"/>
                </a:moveTo>
                <a:lnTo>
                  <a:pt x="6804" y="5916"/>
                </a:lnTo>
                <a:cubicBezTo>
                  <a:pt x="6813" y="5916"/>
                  <a:pt x="6820" y="5924"/>
                  <a:pt x="6820" y="5932"/>
                </a:cubicBezTo>
                <a:cubicBezTo>
                  <a:pt x="6820" y="5941"/>
                  <a:pt x="6813" y="5948"/>
                  <a:pt x="6804" y="5948"/>
                </a:cubicBezTo>
                <a:lnTo>
                  <a:pt x="6804" y="5948"/>
                </a:lnTo>
                <a:cubicBezTo>
                  <a:pt x="6795" y="5948"/>
                  <a:pt x="6788" y="5941"/>
                  <a:pt x="6788" y="5932"/>
                </a:cubicBezTo>
                <a:cubicBezTo>
                  <a:pt x="6788" y="5924"/>
                  <a:pt x="6795" y="5916"/>
                  <a:pt x="6804" y="5916"/>
                </a:cubicBezTo>
                <a:close/>
                <a:moveTo>
                  <a:pt x="6868" y="5916"/>
                </a:moveTo>
                <a:lnTo>
                  <a:pt x="6868" y="5916"/>
                </a:lnTo>
                <a:cubicBezTo>
                  <a:pt x="6877" y="5916"/>
                  <a:pt x="6884" y="5924"/>
                  <a:pt x="6884" y="5932"/>
                </a:cubicBezTo>
                <a:cubicBezTo>
                  <a:pt x="6884" y="5941"/>
                  <a:pt x="6877" y="5948"/>
                  <a:pt x="6868" y="5948"/>
                </a:cubicBezTo>
                <a:lnTo>
                  <a:pt x="6868" y="5948"/>
                </a:lnTo>
                <a:cubicBezTo>
                  <a:pt x="6859" y="5948"/>
                  <a:pt x="6852" y="5941"/>
                  <a:pt x="6852" y="5932"/>
                </a:cubicBezTo>
                <a:cubicBezTo>
                  <a:pt x="6852" y="5924"/>
                  <a:pt x="6859" y="5916"/>
                  <a:pt x="6868" y="5916"/>
                </a:cubicBezTo>
                <a:close/>
                <a:moveTo>
                  <a:pt x="6932" y="5916"/>
                </a:moveTo>
                <a:lnTo>
                  <a:pt x="6932" y="5916"/>
                </a:lnTo>
                <a:cubicBezTo>
                  <a:pt x="6941" y="5916"/>
                  <a:pt x="6948" y="5924"/>
                  <a:pt x="6948" y="5932"/>
                </a:cubicBezTo>
                <a:cubicBezTo>
                  <a:pt x="6948" y="5941"/>
                  <a:pt x="6941" y="5948"/>
                  <a:pt x="6932" y="5948"/>
                </a:cubicBezTo>
                <a:lnTo>
                  <a:pt x="6932" y="5948"/>
                </a:lnTo>
                <a:cubicBezTo>
                  <a:pt x="6923" y="5948"/>
                  <a:pt x="6916" y="5941"/>
                  <a:pt x="6916" y="5932"/>
                </a:cubicBezTo>
                <a:cubicBezTo>
                  <a:pt x="6916" y="5924"/>
                  <a:pt x="6923" y="5916"/>
                  <a:pt x="6932" y="5916"/>
                </a:cubicBezTo>
                <a:close/>
                <a:moveTo>
                  <a:pt x="6996" y="5916"/>
                </a:moveTo>
                <a:lnTo>
                  <a:pt x="6996" y="5916"/>
                </a:lnTo>
                <a:cubicBezTo>
                  <a:pt x="7005" y="5916"/>
                  <a:pt x="7012" y="5924"/>
                  <a:pt x="7012" y="5932"/>
                </a:cubicBezTo>
                <a:cubicBezTo>
                  <a:pt x="7012" y="5941"/>
                  <a:pt x="7005" y="5948"/>
                  <a:pt x="6996" y="5948"/>
                </a:cubicBezTo>
                <a:lnTo>
                  <a:pt x="6996" y="5948"/>
                </a:lnTo>
                <a:cubicBezTo>
                  <a:pt x="6987" y="5948"/>
                  <a:pt x="6980" y="5941"/>
                  <a:pt x="6980" y="5932"/>
                </a:cubicBezTo>
                <a:cubicBezTo>
                  <a:pt x="6980" y="5924"/>
                  <a:pt x="6987" y="5916"/>
                  <a:pt x="6996" y="5916"/>
                </a:cubicBezTo>
                <a:close/>
                <a:moveTo>
                  <a:pt x="7060" y="5916"/>
                </a:moveTo>
                <a:lnTo>
                  <a:pt x="7060" y="5916"/>
                </a:lnTo>
                <a:cubicBezTo>
                  <a:pt x="7069" y="5916"/>
                  <a:pt x="7076" y="5924"/>
                  <a:pt x="7076" y="5932"/>
                </a:cubicBezTo>
                <a:cubicBezTo>
                  <a:pt x="7076" y="5941"/>
                  <a:pt x="7069" y="5948"/>
                  <a:pt x="7060" y="5948"/>
                </a:cubicBezTo>
                <a:lnTo>
                  <a:pt x="7060" y="5948"/>
                </a:lnTo>
                <a:cubicBezTo>
                  <a:pt x="7051" y="5948"/>
                  <a:pt x="7044" y="5941"/>
                  <a:pt x="7044" y="5932"/>
                </a:cubicBezTo>
                <a:cubicBezTo>
                  <a:pt x="7044" y="5924"/>
                  <a:pt x="7051" y="5916"/>
                  <a:pt x="7060" y="5916"/>
                </a:cubicBezTo>
                <a:close/>
                <a:moveTo>
                  <a:pt x="7124" y="5916"/>
                </a:moveTo>
                <a:lnTo>
                  <a:pt x="7124" y="5916"/>
                </a:lnTo>
                <a:cubicBezTo>
                  <a:pt x="7133" y="5916"/>
                  <a:pt x="7140" y="5924"/>
                  <a:pt x="7140" y="5932"/>
                </a:cubicBezTo>
                <a:cubicBezTo>
                  <a:pt x="7140" y="5941"/>
                  <a:pt x="7133" y="5948"/>
                  <a:pt x="7124" y="5948"/>
                </a:cubicBezTo>
                <a:lnTo>
                  <a:pt x="7124" y="5948"/>
                </a:lnTo>
                <a:cubicBezTo>
                  <a:pt x="7115" y="5948"/>
                  <a:pt x="7108" y="5941"/>
                  <a:pt x="7108" y="5932"/>
                </a:cubicBezTo>
                <a:cubicBezTo>
                  <a:pt x="7108" y="5924"/>
                  <a:pt x="7115" y="5916"/>
                  <a:pt x="7124" y="5916"/>
                </a:cubicBezTo>
                <a:close/>
                <a:moveTo>
                  <a:pt x="7188" y="5916"/>
                </a:moveTo>
                <a:lnTo>
                  <a:pt x="7188" y="5916"/>
                </a:lnTo>
                <a:cubicBezTo>
                  <a:pt x="7197" y="5916"/>
                  <a:pt x="7204" y="5924"/>
                  <a:pt x="7204" y="5932"/>
                </a:cubicBezTo>
                <a:cubicBezTo>
                  <a:pt x="7204" y="5941"/>
                  <a:pt x="7197" y="5948"/>
                  <a:pt x="7188" y="5948"/>
                </a:cubicBezTo>
                <a:lnTo>
                  <a:pt x="7188" y="5948"/>
                </a:lnTo>
                <a:cubicBezTo>
                  <a:pt x="7179" y="5948"/>
                  <a:pt x="7172" y="5941"/>
                  <a:pt x="7172" y="5932"/>
                </a:cubicBezTo>
                <a:cubicBezTo>
                  <a:pt x="7172" y="5924"/>
                  <a:pt x="7179" y="5916"/>
                  <a:pt x="7188" y="5916"/>
                </a:cubicBezTo>
                <a:close/>
                <a:moveTo>
                  <a:pt x="7252" y="5916"/>
                </a:moveTo>
                <a:lnTo>
                  <a:pt x="7252" y="5916"/>
                </a:lnTo>
                <a:cubicBezTo>
                  <a:pt x="7261" y="5916"/>
                  <a:pt x="7268" y="5924"/>
                  <a:pt x="7268" y="5932"/>
                </a:cubicBezTo>
                <a:cubicBezTo>
                  <a:pt x="7268" y="5941"/>
                  <a:pt x="7261" y="5948"/>
                  <a:pt x="7252" y="5948"/>
                </a:cubicBezTo>
                <a:lnTo>
                  <a:pt x="7252" y="5948"/>
                </a:lnTo>
                <a:cubicBezTo>
                  <a:pt x="7243" y="5948"/>
                  <a:pt x="7236" y="5941"/>
                  <a:pt x="7236" y="5932"/>
                </a:cubicBezTo>
                <a:cubicBezTo>
                  <a:pt x="7236" y="5924"/>
                  <a:pt x="7243" y="5916"/>
                  <a:pt x="7252" y="5916"/>
                </a:cubicBezTo>
                <a:close/>
                <a:moveTo>
                  <a:pt x="7316" y="5916"/>
                </a:moveTo>
                <a:lnTo>
                  <a:pt x="7316" y="5916"/>
                </a:lnTo>
                <a:cubicBezTo>
                  <a:pt x="7325" y="5916"/>
                  <a:pt x="7332" y="5924"/>
                  <a:pt x="7332" y="5932"/>
                </a:cubicBezTo>
                <a:cubicBezTo>
                  <a:pt x="7332" y="5941"/>
                  <a:pt x="7325" y="5948"/>
                  <a:pt x="7316" y="5948"/>
                </a:cubicBezTo>
                <a:lnTo>
                  <a:pt x="7316" y="5948"/>
                </a:lnTo>
                <a:cubicBezTo>
                  <a:pt x="7307" y="5948"/>
                  <a:pt x="7300" y="5941"/>
                  <a:pt x="7300" y="5932"/>
                </a:cubicBezTo>
                <a:cubicBezTo>
                  <a:pt x="7300" y="5924"/>
                  <a:pt x="7307" y="5916"/>
                  <a:pt x="7316" y="5916"/>
                </a:cubicBezTo>
                <a:close/>
                <a:moveTo>
                  <a:pt x="7380" y="5916"/>
                </a:moveTo>
                <a:lnTo>
                  <a:pt x="7380" y="5916"/>
                </a:lnTo>
                <a:cubicBezTo>
                  <a:pt x="7389" y="5916"/>
                  <a:pt x="7396" y="5924"/>
                  <a:pt x="7396" y="5932"/>
                </a:cubicBezTo>
                <a:cubicBezTo>
                  <a:pt x="7396" y="5941"/>
                  <a:pt x="7389" y="5948"/>
                  <a:pt x="7380" y="5948"/>
                </a:cubicBezTo>
                <a:lnTo>
                  <a:pt x="7380" y="5948"/>
                </a:lnTo>
                <a:cubicBezTo>
                  <a:pt x="7371" y="5948"/>
                  <a:pt x="7364" y="5941"/>
                  <a:pt x="7364" y="5932"/>
                </a:cubicBezTo>
                <a:cubicBezTo>
                  <a:pt x="7364" y="5924"/>
                  <a:pt x="7371" y="5916"/>
                  <a:pt x="7380" y="5916"/>
                </a:cubicBezTo>
                <a:close/>
                <a:moveTo>
                  <a:pt x="7444" y="5916"/>
                </a:moveTo>
                <a:lnTo>
                  <a:pt x="7444" y="5916"/>
                </a:lnTo>
                <a:cubicBezTo>
                  <a:pt x="7453" y="5916"/>
                  <a:pt x="7460" y="5924"/>
                  <a:pt x="7460" y="5932"/>
                </a:cubicBezTo>
                <a:cubicBezTo>
                  <a:pt x="7460" y="5941"/>
                  <a:pt x="7453" y="5948"/>
                  <a:pt x="7444" y="5948"/>
                </a:cubicBezTo>
                <a:lnTo>
                  <a:pt x="7444" y="5948"/>
                </a:lnTo>
                <a:cubicBezTo>
                  <a:pt x="7435" y="5948"/>
                  <a:pt x="7428" y="5941"/>
                  <a:pt x="7428" y="5932"/>
                </a:cubicBezTo>
                <a:cubicBezTo>
                  <a:pt x="7428" y="5924"/>
                  <a:pt x="7435" y="5916"/>
                  <a:pt x="7444" y="5916"/>
                </a:cubicBezTo>
                <a:close/>
                <a:moveTo>
                  <a:pt x="7508" y="5916"/>
                </a:moveTo>
                <a:lnTo>
                  <a:pt x="7508" y="5916"/>
                </a:lnTo>
                <a:cubicBezTo>
                  <a:pt x="7517" y="5916"/>
                  <a:pt x="7524" y="5924"/>
                  <a:pt x="7524" y="5932"/>
                </a:cubicBezTo>
                <a:cubicBezTo>
                  <a:pt x="7524" y="5941"/>
                  <a:pt x="7517" y="5948"/>
                  <a:pt x="7508" y="5948"/>
                </a:cubicBezTo>
                <a:lnTo>
                  <a:pt x="7508" y="5948"/>
                </a:lnTo>
                <a:cubicBezTo>
                  <a:pt x="7499" y="5948"/>
                  <a:pt x="7492" y="5941"/>
                  <a:pt x="7492" y="5932"/>
                </a:cubicBezTo>
                <a:cubicBezTo>
                  <a:pt x="7492" y="5924"/>
                  <a:pt x="7499" y="5916"/>
                  <a:pt x="7508" y="5916"/>
                </a:cubicBezTo>
                <a:close/>
                <a:moveTo>
                  <a:pt x="7572" y="5916"/>
                </a:moveTo>
                <a:lnTo>
                  <a:pt x="7572" y="5916"/>
                </a:lnTo>
                <a:cubicBezTo>
                  <a:pt x="7581" y="5916"/>
                  <a:pt x="7588" y="5924"/>
                  <a:pt x="7588" y="5932"/>
                </a:cubicBezTo>
                <a:cubicBezTo>
                  <a:pt x="7588" y="5941"/>
                  <a:pt x="7581" y="5948"/>
                  <a:pt x="7572" y="5948"/>
                </a:cubicBezTo>
                <a:lnTo>
                  <a:pt x="7572" y="5948"/>
                </a:lnTo>
                <a:cubicBezTo>
                  <a:pt x="7563" y="5948"/>
                  <a:pt x="7556" y="5941"/>
                  <a:pt x="7556" y="5932"/>
                </a:cubicBezTo>
                <a:cubicBezTo>
                  <a:pt x="7556" y="5924"/>
                  <a:pt x="7563" y="5916"/>
                  <a:pt x="7572" y="5916"/>
                </a:cubicBezTo>
                <a:close/>
                <a:moveTo>
                  <a:pt x="7636" y="5916"/>
                </a:moveTo>
                <a:lnTo>
                  <a:pt x="7636" y="5916"/>
                </a:lnTo>
                <a:cubicBezTo>
                  <a:pt x="7645" y="5916"/>
                  <a:pt x="7652" y="5924"/>
                  <a:pt x="7652" y="5932"/>
                </a:cubicBezTo>
                <a:cubicBezTo>
                  <a:pt x="7652" y="5941"/>
                  <a:pt x="7645" y="5948"/>
                  <a:pt x="7636" y="5948"/>
                </a:cubicBezTo>
                <a:lnTo>
                  <a:pt x="7636" y="5948"/>
                </a:lnTo>
                <a:cubicBezTo>
                  <a:pt x="7627" y="5948"/>
                  <a:pt x="7620" y="5941"/>
                  <a:pt x="7620" y="5932"/>
                </a:cubicBezTo>
                <a:cubicBezTo>
                  <a:pt x="7620" y="5924"/>
                  <a:pt x="7627" y="5916"/>
                  <a:pt x="7636" y="5916"/>
                </a:cubicBezTo>
                <a:close/>
                <a:moveTo>
                  <a:pt x="7700" y="5916"/>
                </a:moveTo>
                <a:lnTo>
                  <a:pt x="7700" y="5916"/>
                </a:lnTo>
                <a:cubicBezTo>
                  <a:pt x="7709" y="5916"/>
                  <a:pt x="7716" y="5924"/>
                  <a:pt x="7716" y="5932"/>
                </a:cubicBezTo>
                <a:cubicBezTo>
                  <a:pt x="7716" y="5941"/>
                  <a:pt x="7709" y="5948"/>
                  <a:pt x="7700" y="5948"/>
                </a:cubicBezTo>
                <a:lnTo>
                  <a:pt x="7700" y="5948"/>
                </a:lnTo>
                <a:cubicBezTo>
                  <a:pt x="7691" y="5948"/>
                  <a:pt x="7684" y="5941"/>
                  <a:pt x="7684" y="5932"/>
                </a:cubicBezTo>
                <a:cubicBezTo>
                  <a:pt x="7684" y="5924"/>
                  <a:pt x="7691" y="5916"/>
                  <a:pt x="7700" y="5916"/>
                </a:cubicBezTo>
                <a:close/>
                <a:moveTo>
                  <a:pt x="7764" y="5916"/>
                </a:moveTo>
                <a:lnTo>
                  <a:pt x="7764" y="5916"/>
                </a:lnTo>
                <a:cubicBezTo>
                  <a:pt x="7773" y="5916"/>
                  <a:pt x="7780" y="5924"/>
                  <a:pt x="7780" y="5932"/>
                </a:cubicBezTo>
                <a:cubicBezTo>
                  <a:pt x="7780" y="5941"/>
                  <a:pt x="7773" y="5948"/>
                  <a:pt x="7764" y="5948"/>
                </a:cubicBezTo>
                <a:lnTo>
                  <a:pt x="7764" y="5948"/>
                </a:lnTo>
                <a:cubicBezTo>
                  <a:pt x="7755" y="5948"/>
                  <a:pt x="7748" y="5941"/>
                  <a:pt x="7748" y="5932"/>
                </a:cubicBezTo>
                <a:cubicBezTo>
                  <a:pt x="7748" y="5924"/>
                  <a:pt x="7755" y="5916"/>
                  <a:pt x="7764" y="5916"/>
                </a:cubicBezTo>
                <a:close/>
                <a:moveTo>
                  <a:pt x="7828" y="5916"/>
                </a:moveTo>
                <a:lnTo>
                  <a:pt x="7828" y="5916"/>
                </a:lnTo>
                <a:cubicBezTo>
                  <a:pt x="7837" y="5916"/>
                  <a:pt x="7844" y="5924"/>
                  <a:pt x="7844" y="5932"/>
                </a:cubicBezTo>
                <a:cubicBezTo>
                  <a:pt x="7844" y="5941"/>
                  <a:pt x="7837" y="5948"/>
                  <a:pt x="7828" y="5948"/>
                </a:cubicBezTo>
                <a:lnTo>
                  <a:pt x="7828" y="5948"/>
                </a:lnTo>
                <a:cubicBezTo>
                  <a:pt x="7820" y="5948"/>
                  <a:pt x="7812" y="5941"/>
                  <a:pt x="7812" y="5932"/>
                </a:cubicBezTo>
                <a:cubicBezTo>
                  <a:pt x="7812" y="5924"/>
                  <a:pt x="7820" y="5916"/>
                  <a:pt x="7828" y="5916"/>
                </a:cubicBezTo>
                <a:close/>
                <a:moveTo>
                  <a:pt x="7892" y="5916"/>
                </a:moveTo>
                <a:lnTo>
                  <a:pt x="7892" y="5916"/>
                </a:lnTo>
                <a:cubicBezTo>
                  <a:pt x="7901" y="5916"/>
                  <a:pt x="7908" y="5924"/>
                  <a:pt x="7908" y="5932"/>
                </a:cubicBezTo>
                <a:cubicBezTo>
                  <a:pt x="7908" y="5941"/>
                  <a:pt x="7901" y="5948"/>
                  <a:pt x="7892" y="5948"/>
                </a:cubicBezTo>
                <a:lnTo>
                  <a:pt x="7892" y="5948"/>
                </a:lnTo>
                <a:cubicBezTo>
                  <a:pt x="7884" y="5948"/>
                  <a:pt x="7876" y="5941"/>
                  <a:pt x="7876" y="5932"/>
                </a:cubicBezTo>
                <a:cubicBezTo>
                  <a:pt x="7876" y="5924"/>
                  <a:pt x="7884" y="5916"/>
                  <a:pt x="7892" y="5916"/>
                </a:cubicBezTo>
                <a:close/>
                <a:moveTo>
                  <a:pt x="7956" y="5916"/>
                </a:moveTo>
                <a:lnTo>
                  <a:pt x="7956" y="5916"/>
                </a:lnTo>
                <a:cubicBezTo>
                  <a:pt x="7965" y="5916"/>
                  <a:pt x="7972" y="5924"/>
                  <a:pt x="7972" y="5932"/>
                </a:cubicBezTo>
                <a:cubicBezTo>
                  <a:pt x="7972" y="5941"/>
                  <a:pt x="7965" y="5948"/>
                  <a:pt x="7956" y="5948"/>
                </a:cubicBezTo>
                <a:lnTo>
                  <a:pt x="7956" y="5948"/>
                </a:lnTo>
                <a:cubicBezTo>
                  <a:pt x="7948" y="5948"/>
                  <a:pt x="7940" y="5941"/>
                  <a:pt x="7940" y="5932"/>
                </a:cubicBezTo>
                <a:cubicBezTo>
                  <a:pt x="7940" y="5924"/>
                  <a:pt x="7948" y="5916"/>
                  <a:pt x="7956" y="5916"/>
                </a:cubicBezTo>
                <a:close/>
                <a:moveTo>
                  <a:pt x="8020" y="5916"/>
                </a:moveTo>
                <a:lnTo>
                  <a:pt x="8020" y="5916"/>
                </a:lnTo>
                <a:cubicBezTo>
                  <a:pt x="8029" y="5916"/>
                  <a:pt x="8036" y="5924"/>
                  <a:pt x="8036" y="5932"/>
                </a:cubicBezTo>
                <a:cubicBezTo>
                  <a:pt x="8036" y="5941"/>
                  <a:pt x="8029" y="5948"/>
                  <a:pt x="8020" y="5948"/>
                </a:cubicBezTo>
                <a:lnTo>
                  <a:pt x="8020" y="5948"/>
                </a:lnTo>
                <a:cubicBezTo>
                  <a:pt x="8012" y="5948"/>
                  <a:pt x="8004" y="5941"/>
                  <a:pt x="8004" y="5932"/>
                </a:cubicBezTo>
                <a:cubicBezTo>
                  <a:pt x="8004" y="5924"/>
                  <a:pt x="8012" y="5916"/>
                  <a:pt x="8020" y="5916"/>
                </a:cubicBezTo>
                <a:close/>
                <a:moveTo>
                  <a:pt x="8084" y="5916"/>
                </a:moveTo>
                <a:lnTo>
                  <a:pt x="8084" y="5916"/>
                </a:lnTo>
                <a:cubicBezTo>
                  <a:pt x="8093" y="5916"/>
                  <a:pt x="8100" y="5924"/>
                  <a:pt x="8100" y="5932"/>
                </a:cubicBezTo>
                <a:cubicBezTo>
                  <a:pt x="8100" y="5941"/>
                  <a:pt x="8093" y="5948"/>
                  <a:pt x="8084" y="5948"/>
                </a:cubicBezTo>
                <a:lnTo>
                  <a:pt x="8084" y="5948"/>
                </a:lnTo>
                <a:cubicBezTo>
                  <a:pt x="8076" y="5948"/>
                  <a:pt x="8068" y="5941"/>
                  <a:pt x="8068" y="5932"/>
                </a:cubicBezTo>
                <a:cubicBezTo>
                  <a:pt x="8068" y="5924"/>
                  <a:pt x="8076" y="5916"/>
                  <a:pt x="8084" y="5916"/>
                </a:cubicBezTo>
                <a:close/>
                <a:moveTo>
                  <a:pt x="8148" y="5916"/>
                </a:moveTo>
                <a:lnTo>
                  <a:pt x="8149" y="5916"/>
                </a:lnTo>
                <a:cubicBezTo>
                  <a:pt x="8157" y="5916"/>
                  <a:pt x="8165" y="5924"/>
                  <a:pt x="8165" y="5932"/>
                </a:cubicBezTo>
                <a:cubicBezTo>
                  <a:pt x="8165" y="5941"/>
                  <a:pt x="8157" y="5948"/>
                  <a:pt x="8149" y="5948"/>
                </a:cubicBezTo>
                <a:lnTo>
                  <a:pt x="8148" y="5948"/>
                </a:lnTo>
                <a:cubicBezTo>
                  <a:pt x="8140" y="5948"/>
                  <a:pt x="8132" y="5941"/>
                  <a:pt x="8132" y="5932"/>
                </a:cubicBezTo>
                <a:cubicBezTo>
                  <a:pt x="8132" y="5924"/>
                  <a:pt x="8140" y="5916"/>
                  <a:pt x="8148" y="5916"/>
                </a:cubicBezTo>
                <a:close/>
                <a:moveTo>
                  <a:pt x="8213" y="5916"/>
                </a:moveTo>
                <a:lnTo>
                  <a:pt x="8213" y="5916"/>
                </a:lnTo>
                <a:cubicBezTo>
                  <a:pt x="8221" y="5916"/>
                  <a:pt x="8229" y="5924"/>
                  <a:pt x="8229" y="5932"/>
                </a:cubicBezTo>
                <a:cubicBezTo>
                  <a:pt x="8229" y="5941"/>
                  <a:pt x="8221" y="5948"/>
                  <a:pt x="8213" y="5948"/>
                </a:cubicBezTo>
                <a:lnTo>
                  <a:pt x="8213" y="5948"/>
                </a:lnTo>
                <a:cubicBezTo>
                  <a:pt x="8204" y="5948"/>
                  <a:pt x="8197" y="5941"/>
                  <a:pt x="8197" y="5932"/>
                </a:cubicBezTo>
                <a:cubicBezTo>
                  <a:pt x="8197" y="5924"/>
                  <a:pt x="8204" y="5916"/>
                  <a:pt x="8213" y="5916"/>
                </a:cubicBezTo>
                <a:close/>
                <a:moveTo>
                  <a:pt x="8277" y="5916"/>
                </a:moveTo>
                <a:lnTo>
                  <a:pt x="8277" y="5916"/>
                </a:lnTo>
                <a:cubicBezTo>
                  <a:pt x="8285" y="5916"/>
                  <a:pt x="8293" y="5924"/>
                  <a:pt x="8293" y="5932"/>
                </a:cubicBezTo>
                <a:cubicBezTo>
                  <a:pt x="8293" y="5941"/>
                  <a:pt x="8285" y="5948"/>
                  <a:pt x="8277" y="5948"/>
                </a:cubicBezTo>
                <a:lnTo>
                  <a:pt x="8277" y="5948"/>
                </a:lnTo>
                <a:cubicBezTo>
                  <a:pt x="8268" y="5948"/>
                  <a:pt x="8261" y="5941"/>
                  <a:pt x="8261" y="5932"/>
                </a:cubicBezTo>
                <a:cubicBezTo>
                  <a:pt x="8261" y="5924"/>
                  <a:pt x="8268" y="5916"/>
                  <a:pt x="8277" y="5916"/>
                </a:cubicBezTo>
                <a:close/>
                <a:moveTo>
                  <a:pt x="8341" y="5916"/>
                </a:moveTo>
                <a:lnTo>
                  <a:pt x="8341" y="5916"/>
                </a:lnTo>
                <a:cubicBezTo>
                  <a:pt x="8349" y="5916"/>
                  <a:pt x="8357" y="5924"/>
                  <a:pt x="8357" y="5932"/>
                </a:cubicBezTo>
                <a:cubicBezTo>
                  <a:pt x="8357" y="5941"/>
                  <a:pt x="8349" y="5948"/>
                  <a:pt x="8341" y="5948"/>
                </a:cubicBezTo>
                <a:lnTo>
                  <a:pt x="8341" y="5948"/>
                </a:lnTo>
                <a:cubicBezTo>
                  <a:pt x="8332" y="5948"/>
                  <a:pt x="8325" y="5941"/>
                  <a:pt x="8325" y="5932"/>
                </a:cubicBezTo>
                <a:cubicBezTo>
                  <a:pt x="8325" y="5924"/>
                  <a:pt x="8332" y="5916"/>
                  <a:pt x="8341" y="5916"/>
                </a:cubicBezTo>
                <a:close/>
                <a:moveTo>
                  <a:pt x="8405" y="5916"/>
                </a:moveTo>
                <a:lnTo>
                  <a:pt x="8405" y="5916"/>
                </a:lnTo>
                <a:cubicBezTo>
                  <a:pt x="8413" y="5916"/>
                  <a:pt x="8421" y="5924"/>
                  <a:pt x="8421" y="5932"/>
                </a:cubicBezTo>
                <a:cubicBezTo>
                  <a:pt x="8421" y="5941"/>
                  <a:pt x="8413" y="5948"/>
                  <a:pt x="8405" y="5948"/>
                </a:cubicBezTo>
                <a:lnTo>
                  <a:pt x="8405" y="5948"/>
                </a:lnTo>
                <a:cubicBezTo>
                  <a:pt x="8396" y="5948"/>
                  <a:pt x="8389" y="5941"/>
                  <a:pt x="8389" y="5932"/>
                </a:cubicBezTo>
                <a:cubicBezTo>
                  <a:pt x="8389" y="5924"/>
                  <a:pt x="8396" y="5916"/>
                  <a:pt x="8405" y="5916"/>
                </a:cubicBezTo>
                <a:close/>
                <a:moveTo>
                  <a:pt x="8469" y="5916"/>
                </a:moveTo>
                <a:lnTo>
                  <a:pt x="8469" y="5916"/>
                </a:lnTo>
                <a:cubicBezTo>
                  <a:pt x="8478" y="5916"/>
                  <a:pt x="8485" y="5924"/>
                  <a:pt x="8485" y="5932"/>
                </a:cubicBezTo>
                <a:cubicBezTo>
                  <a:pt x="8485" y="5941"/>
                  <a:pt x="8478" y="5948"/>
                  <a:pt x="8469" y="5948"/>
                </a:cubicBezTo>
                <a:lnTo>
                  <a:pt x="8469" y="5948"/>
                </a:lnTo>
                <a:cubicBezTo>
                  <a:pt x="8460" y="5948"/>
                  <a:pt x="8453" y="5941"/>
                  <a:pt x="8453" y="5932"/>
                </a:cubicBezTo>
                <a:cubicBezTo>
                  <a:pt x="8453" y="5924"/>
                  <a:pt x="8460" y="5916"/>
                  <a:pt x="8469" y="5916"/>
                </a:cubicBezTo>
                <a:close/>
                <a:moveTo>
                  <a:pt x="8533" y="5916"/>
                </a:moveTo>
                <a:lnTo>
                  <a:pt x="8533" y="5916"/>
                </a:lnTo>
                <a:cubicBezTo>
                  <a:pt x="8542" y="5916"/>
                  <a:pt x="8549" y="5924"/>
                  <a:pt x="8549" y="5932"/>
                </a:cubicBezTo>
                <a:cubicBezTo>
                  <a:pt x="8549" y="5941"/>
                  <a:pt x="8542" y="5948"/>
                  <a:pt x="8533" y="5948"/>
                </a:cubicBezTo>
                <a:lnTo>
                  <a:pt x="8533" y="5948"/>
                </a:lnTo>
                <a:cubicBezTo>
                  <a:pt x="8524" y="5948"/>
                  <a:pt x="8517" y="5941"/>
                  <a:pt x="8517" y="5932"/>
                </a:cubicBezTo>
                <a:cubicBezTo>
                  <a:pt x="8517" y="5924"/>
                  <a:pt x="8524" y="5916"/>
                  <a:pt x="8533" y="5916"/>
                </a:cubicBezTo>
                <a:close/>
                <a:moveTo>
                  <a:pt x="8597" y="5916"/>
                </a:moveTo>
                <a:lnTo>
                  <a:pt x="8597" y="5916"/>
                </a:lnTo>
                <a:cubicBezTo>
                  <a:pt x="8606" y="5916"/>
                  <a:pt x="8613" y="5924"/>
                  <a:pt x="8613" y="5932"/>
                </a:cubicBezTo>
                <a:cubicBezTo>
                  <a:pt x="8613" y="5941"/>
                  <a:pt x="8606" y="5948"/>
                  <a:pt x="8597" y="5948"/>
                </a:cubicBezTo>
                <a:lnTo>
                  <a:pt x="8597" y="5948"/>
                </a:lnTo>
                <a:cubicBezTo>
                  <a:pt x="8588" y="5948"/>
                  <a:pt x="8581" y="5941"/>
                  <a:pt x="8581" y="5932"/>
                </a:cubicBezTo>
                <a:cubicBezTo>
                  <a:pt x="8581" y="5924"/>
                  <a:pt x="8588" y="5916"/>
                  <a:pt x="8597" y="5916"/>
                </a:cubicBezTo>
                <a:close/>
                <a:moveTo>
                  <a:pt x="8661" y="5916"/>
                </a:moveTo>
                <a:lnTo>
                  <a:pt x="8661" y="5916"/>
                </a:lnTo>
                <a:cubicBezTo>
                  <a:pt x="8670" y="5916"/>
                  <a:pt x="8677" y="5924"/>
                  <a:pt x="8677" y="5932"/>
                </a:cubicBezTo>
                <a:cubicBezTo>
                  <a:pt x="8677" y="5941"/>
                  <a:pt x="8670" y="5948"/>
                  <a:pt x="8661" y="5948"/>
                </a:cubicBezTo>
                <a:lnTo>
                  <a:pt x="8661" y="5948"/>
                </a:lnTo>
                <a:cubicBezTo>
                  <a:pt x="8652" y="5948"/>
                  <a:pt x="8645" y="5941"/>
                  <a:pt x="8645" y="5932"/>
                </a:cubicBezTo>
                <a:cubicBezTo>
                  <a:pt x="8645" y="5924"/>
                  <a:pt x="8652" y="5916"/>
                  <a:pt x="8661" y="5916"/>
                </a:cubicBezTo>
                <a:close/>
                <a:moveTo>
                  <a:pt x="8725" y="5916"/>
                </a:moveTo>
                <a:lnTo>
                  <a:pt x="8725" y="5916"/>
                </a:lnTo>
                <a:cubicBezTo>
                  <a:pt x="8734" y="5916"/>
                  <a:pt x="8741" y="5924"/>
                  <a:pt x="8741" y="5932"/>
                </a:cubicBezTo>
                <a:cubicBezTo>
                  <a:pt x="8741" y="5941"/>
                  <a:pt x="8734" y="5948"/>
                  <a:pt x="8725" y="5948"/>
                </a:cubicBezTo>
                <a:lnTo>
                  <a:pt x="8725" y="5948"/>
                </a:lnTo>
                <a:cubicBezTo>
                  <a:pt x="8716" y="5948"/>
                  <a:pt x="8709" y="5941"/>
                  <a:pt x="8709" y="5932"/>
                </a:cubicBezTo>
                <a:cubicBezTo>
                  <a:pt x="8709" y="5924"/>
                  <a:pt x="8716" y="5916"/>
                  <a:pt x="8725" y="5916"/>
                </a:cubicBezTo>
                <a:close/>
                <a:moveTo>
                  <a:pt x="8789" y="5916"/>
                </a:moveTo>
                <a:lnTo>
                  <a:pt x="8789" y="5916"/>
                </a:lnTo>
                <a:cubicBezTo>
                  <a:pt x="8798" y="5916"/>
                  <a:pt x="8805" y="5924"/>
                  <a:pt x="8805" y="5932"/>
                </a:cubicBezTo>
                <a:cubicBezTo>
                  <a:pt x="8805" y="5941"/>
                  <a:pt x="8798" y="5948"/>
                  <a:pt x="8789" y="5948"/>
                </a:cubicBezTo>
                <a:lnTo>
                  <a:pt x="8789" y="5948"/>
                </a:lnTo>
                <a:cubicBezTo>
                  <a:pt x="8780" y="5948"/>
                  <a:pt x="8773" y="5941"/>
                  <a:pt x="8773" y="5932"/>
                </a:cubicBezTo>
                <a:cubicBezTo>
                  <a:pt x="8773" y="5924"/>
                  <a:pt x="8780" y="5916"/>
                  <a:pt x="8789" y="5916"/>
                </a:cubicBezTo>
                <a:close/>
                <a:moveTo>
                  <a:pt x="8853" y="5916"/>
                </a:moveTo>
                <a:lnTo>
                  <a:pt x="8853" y="5916"/>
                </a:lnTo>
                <a:cubicBezTo>
                  <a:pt x="8862" y="5916"/>
                  <a:pt x="8869" y="5924"/>
                  <a:pt x="8869" y="5932"/>
                </a:cubicBezTo>
                <a:cubicBezTo>
                  <a:pt x="8869" y="5941"/>
                  <a:pt x="8862" y="5948"/>
                  <a:pt x="8853" y="5948"/>
                </a:cubicBezTo>
                <a:lnTo>
                  <a:pt x="8853" y="5948"/>
                </a:lnTo>
                <a:cubicBezTo>
                  <a:pt x="8844" y="5948"/>
                  <a:pt x="8837" y="5941"/>
                  <a:pt x="8837" y="5932"/>
                </a:cubicBezTo>
                <a:cubicBezTo>
                  <a:pt x="8837" y="5924"/>
                  <a:pt x="8844" y="5916"/>
                  <a:pt x="8853" y="5916"/>
                </a:cubicBezTo>
                <a:close/>
                <a:moveTo>
                  <a:pt x="8917" y="5916"/>
                </a:moveTo>
                <a:lnTo>
                  <a:pt x="8917" y="5916"/>
                </a:lnTo>
                <a:cubicBezTo>
                  <a:pt x="8926" y="5916"/>
                  <a:pt x="8933" y="5924"/>
                  <a:pt x="8933" y="5932"/>
                </a:cubicBezTo>
                <a:cubicBezTo>
                  <a:pt x="8933" y="5941"/>
                  <a:pt x="8926" y="5948"/>
                  <a:pt x="8917" y="5948"/>
                </a:cubicBezTo>
                <a:lnTo>
                  <a:pt x="8917" y="5948"/>
                </a:lnTo>
                <a:cubicBezTo>
                  <a:pt x="8908" y="5948"/>
                  <a:pt x="8901" y="5941"/>
                  <a:pt x="8901" y="5932"/>
                </a:cubicBezTo>
                <a:cubicBezTo>
                  <a:pt x="8901" y="5924"/>
                  <a:pt x="8908" y="5916"/>
                  <a:pt x="8917" y="5916"/>
                </a:cubicBezTo>
                <a:close/>
                <a:moveTo>
                  <a:pt x="8981" y="5916"/>
                </a:moveTo>
                <a:lnTo>
                  <a:pt x="8981" y="5916"/>
                </a:lnTo>
                <a:cubicBezTo>
                  <a:pt x="8990" y="5916"/>
                  <a:pt x="8997" y="5924"/>
                  <a:pt x="8997" y="5932"/>
                </a:cubicBezTo>
                <a:cubicBezTo>
                  <a:pt x="8997" y="5941"/>
                  <a:pt x="8990" y="5948"/>
                  <a:pt x="8981" y="5948"/>
                </a:cubicBezTo>
                <a:lnTo>
                  <a:pt x="8981" y="5948"/>
                </a:lnTo>
                <a:cubicBezTo>
                  <a:pt x="8972" y="5948"/>
                  <a:pt x="8965" y="5941"/>
                  <a:pt x="8965" y="5932"/>
                </a:cubicBezTo>
                <a:cubicBezTo>
                  <a:pt x="8965" y="5924"/>
                  <a:pt x="8972" y="5916"/>
                  <a:pt x="8981" y="5916"/>
                </a:cubicBezTo>
                <a:close/>
                <a:moveTo>
                  <a:pt x="9045" y="5916"/>
                </a:moveTo>
                <a:lnTo>
                  <a:pt x="9045" y="5916"/>
                </a:lnTo>
                <a:cubicBezTo>
                  <a:pt x="9054" y="5916"/>
                  <a:pt x="9061" y="5924"/>
                  <a:pt x="9061" y="5932"/>
                </a:cubicBezTo>
                <a:cubicBezTo>
                  <a:pt x="9061" y="5941"/>
                  <a:pt x="9054" y="5948"/>
                  <a:pt x="9045" y="5948"/>
                </a:cubicBezTo>
                <a:lnTo>
                  <a:pt x="9045" y="5948"/>
                </a:lnTo>
                <a:cubicBezTo>
                  <a:pt x="9036" y="5948"/>
                  <a:pt x="9029" y="5941"/>
                  <a:pt x="9029" y="5932"/>
                </a:cubicBezTo>
                <a:cubicBezTo>
                  <a:pt x="9029" y="5924"/>
                  <a:pt x="9036" y="5916"/>
                  <a:pt x="9045" y="5916"/>
                </a:cubicBezTo>
                <a:close/>
                <a:moveTo>
                  <a:pt x="9109" y="5916"/>
                </a:moveTo>
                <a:lnTo>
                  <a:pt x="9109" y="5916"/>
                </a:lnTo>
                <a:cubicBezTo>
                  <a:pt x="9118" y="5916"/>
                  <a:pt x="9125" y="5924"/>
                  <a:pt x="9125" y="5932"/>
                </a:cubicBezTo>
                <a:cubicBezTo>
                  <a:pt x="9125" y="5941"/>
                  <a:pt x="9118" y="5948"/>
                  <a:pt x="9109" y="5948"/>
                </a:cubicBezTo>
                <a:lnTo>
                  <a:pt x="9109" y="5948"/>
                </a:lnTo>
                <a:cubicBezTo>
                  <a:pt x="9100" y="5948"/>
                  <a:pt x="9093" y="5941"/>
                  <a:pt x="9093" y="5932"/>
                </a:cubicBezTo>
                <a:cubicBezTo>
                  <a:pt x="9093" y="5924"/>
                  <a:pt x="9100" y="5916"/>
                  <a:pt x="9109" y="5916"/>
                </a:cubicBezTo>
                <a:close/>
                <a:moveTo>
                  <a:pt x="9173" y="5916"/>
                </a:moveTo>
                <a:lnTo>
                  <a:pt x="9173" y="5916"/>
                </a:lnTo>
                <a:cubicBezTo>
                  <a:pt x="9182" y="5916"/>
                  <a:pt x="9189" y="5924"/>
                  <a:pt x="9189" y="5932"/>
                </a:cubicBezTo>
                <a:cubicBezTo>
                  <a:pt x="9189" y="5941"/>
                  <a:pt x="9182" y="5948"/>
                  <a:pt x="9173" y="5948"/>
                </a:cubicBezTo>
                <a:lnTo>
                  <a:pt x="9173" y="5948"/>
                </a:lnTo>
                <a:cubicBezTo>
                  <a:pt x="9164" y="5948"/>
                  <a:pt x="9157" y="5941"/>
                  <a:pt x="9157" y="5932"/>
                </a:cubicBezTo>
                <a:cubicBezTo>
                  <a:pt x="9157" y="5924"/>
                  <a:pt x="9164" y="5916"/>
                  <a:pt x="9173" y="5916"/>
                </a:cubicBezTo>
                <a:close/>
                <a:moveTo>
                  <a:pt x="9237" y="5916"/>
                </a:moveTo>
                <a:lnTo>
                  <a:pt x="9237" y="5916"/>
                </a:lnTo>
                <a:cubicBezTo>
                  <a:pt x="9246" y="5916"/>
                  <a:pt x="9253" y="5924"/>
                  <a:pt x="9253" y="5932"/>
                </a:cubicBezTo>
                <a:cubicBezTo>
                  <a:pt x="9253" y="5941"/>
                  <a:pt x="9246" y="5948"/>
                  <a:pt x="9237" y="5948"/>
                </a:cubicBezTo>
                <a:lnTo>
                  <a:pt x="9237" y="5948"/>
                </a:lnTo>
                <a:cubicBezTo>
                  <a:pt x="9228" y="5948"/>
                  <a:pt x="9221" y="5941"/>
                  <a:pt x="9221" y="5932"/>
                </a:cubicBezTo>
                <a:cubicBezTo>
                  <a:pt x="9221" y="5924"/>
                  <a:pt x="9228" y="5916"/>
                  <a:pt x="9237" y="5916"/>
                </a:cubicBezTo>
                <a:close/>
                <a:moveTo>
                  <a:pt x="9301" y="5916"/>
                </a:moveTo>
                <a:lnTo>
                  <a:pt x="9301" y="5916"/>
                </a:lnTo>
                <a:cubicBezTo>
                  <a:pt x="9310" y="5916"/>
                  <a:pt x="9317" y="5924"/>
                  <a:pt x="9317" y="5932"/>
                </a:cubicBezTo>
                <a:cubicBezTo>
                  <a:pt x="9317" y="5941"/>
                  <a:pt x="9310" y="5948"/>
                  <a:pt x="9301" y="5948"/>
                </a:cubicBezTo>
                <a:lnTo>
                  <a:pt x="9301" y="5948"/>
                </a:lnTo>
                <a:cubicBezTo>
                  <a:pt x="9292" y="5948"/>
                  <a:pt x="9285" y="5941"/>
                  <a:pt x="9285" y="5932"/>
                </a:cubicBezTo>
                <a:cubicBezTo>
                  <a:pt x="9285" y="5924"/>
                  <a:pt x="9292" y="5916"/>
                  <a:pt x="9301" y="5916"/>
                </a:cubicBezTo>
                <a:close/>
                <a:moveTo>
                  <a:pt x="9365" y="5916"/>
                </a:moveTo>
                <a:lnTo>
                  <a:pt x="9365" y="5916"/>
                </a:lnTo>
                <a:cubicBezTo>
                  <a:pt x="9374" y="5916"/>
                  <a:pt x="9381" y="5924"/>
                  <a:pt x="9381" y="5932"/>
                </a:cubicBezTo>
                <a:cubicBezTo>
                  <a:pt x="9381" y="5941"/>
                  <a:pt x="9374" y="5948"/>
                  <a:pt x="9365" y="5948"/>
                </a:cubicBezTo>
                <a:lnTo>
                  <a:pt x="9365" y="5948"/>
                </a:lnTo>
                <a:cubicBezTo>
                  <a:pt x="9356" y="5948"/>
                  <a:pt x="9349" y="5941"/>
                  <a:pt x="9349" y="5932"/>
                </a:cubicBezTo>
                <a:cubicBezTo>
                  <a:pt x="9349" y="5924"/>
                  <a:pt x="9356" y="5916"/>
                  <a:pt x="9365" y="5916"/>
                </a:cubicBezTo>
                <a:close/>
                <a:moveTo>
                  <a:pt x="9429" y="5916"/>
                </a:moveTo>
                <a:lnTo>
                  <a:pt x="9429" y="5916"/>
                </a:lnTo>
                <a:cubicBezTo>
                  <a:pt x="9438" y="5916"/>
                  <a:pt x="9445" y="5924"/>
                  <a:pt x="9445" y="5932"/>
                </a:cubicBezTo>
                <a:cubicBezTo>
                  <a:pt x="9445" y="5941"/>
                  <a:pt x="9438" y="5948"/>
                  <a:pt x="9429" y="5948"/>
                </a:cubicBezTo>
                <a:lnTo>
                  <a:pt x="9429" y="5948"/>
                </a:lnTo>
                <a:cubicBezTo>
                  <a:pt x="9420" y="5948"/>
                  <a:pt x="9413" y="5941"/>
                  <a:pt x="9413" y="5932"/>
                </a:cubicBezTo>
                <a:cubicBezTo>
                  <a:pt x="9413" y="5924"/>
                  <a:pt x="9420" y="5916"/>
                  <a:pt x="9429" y="5916"/>
                </a:cubicBezTo>
                <a:close/>
                <a:moveTo>
                  <a:pt x="9493" y="5916"/>
                </a:moveTo>
                <a:lnTo>
                  <a:pt x="9493" y="5916"/>
                </a:lnTo>
                <a:cubicBezTo>
                  <a:pt x="9502" y="5916"/>
                  <a:pt x="9509" y="5924"/>
                  <a:pt x="9509" y="5932"/>
                </a:cubicBezTo>
                <a:cubicBezTo>
                  <a:pt x="9509" y="5941"/>
                  <a:pt x="9502" y="5948"/>
                  <a:pt x="9493" y="5948"/>
                </a:cubicBezTo>
                <a:lnTo>
                  <a:pt x="9493" y="5948"/>
                </a:lnTo>
                <a:cubicBezTo>
                  <a:pt x="9484" y="5948"/>
                  <a:pt x="9477" y="5941"/>
                  <a:pt x="9477" y="5932"/>
                </a:cubicBezTo>
                <a:cubicBezTo>
                  <a:pt x="9477" y="5924"/>
                  <a:pt x="9484" y="5916"/>
                  <a:pt x="9493" y="5916"/>
                </a:cubicBezTo>
                <a:close/>
                <a:moveTo>
                  <a:pt x="9557" y="5916"/>
                </a:moveTo>
                <a:lnTo>
                  <a:pt x="9557" y="5916"/>
                </a:lnTo>
                <a:cubicBezTo>
                  <a:pt x="9566" y="5916"/>
                  <a:pt x="9573" y="5924"/>
                  <a:pt x="9573" y="5932"/>
                </a:cubicBezTo>
                <a:cubicBezTo>
                  <a:pt x="9573" y="5941"/>
                  <a:pt x="9566" y="5948"/>
                  <a:pt x="9557" y="5948"/>
                </a:cubicBezTo>
                <a:lnTo>
                  <a:pt x="9557" y="5948"/>
                </a:lnTo>
                <a:cubicBezTo>
                  <a:pt x="9548" y="5948"/>
                  <a:pt x="9541" y="5941"/>
                  <a:pt x="9541" y="5932"/>
                </a:cubicBezTo>
                <a:cubicBezTo>
                  <a:pt x="9541" y="5924"/>
                  <a:pt x="9548" y="5916"/>
                  <a:pt x="9557" y="5916"/>
                </a:cubicBezTo>
                <a:close/>
                <a:moveTo>
                  <a:pt x="9621" y="5916"/>
                </a:moveTo>
                <a:lnTo>
                  <a:pt x="9621" y="5916"/>
                </a:lnTo>
                <a:cubicBezTo>
                  <a:pt x="9630" y="5916"/>
                  <a:pt x="9637" y="5924"/>
                  <a:pt x="9637" y="5932"/>
                </a:cubicBezTo>
                <a:cubicBezTo>
                  <a:pt x="9637" y="5941"/>
                  <a:pt x="9630" y="5948"/>
                  <a:pt x="9621" y="5948"/>
                </a:cubicBezTo>
                <a:lnTo>
                  <a:pt x="9621" y="5948"/>
                </a:lnTo>
                <a:cubicBezTo>
                  <a:pt x="9612" y="5948"/>
                  <a:pt x="9605" y="5941"/>
                  <a:pt x="9605" y="5932"/>
                </a:cubicBezTo>
                <a:cubicBezTo>
                  <a:pt x="9605" y="5924"/>
                  <a:pt x="9612" y="5916"/>
                  <a:pt x="9621" y="5916"/>
                </a:cubicBezTo>
                <a:close/>
                <a:moveTo>
                  <a:pt x="9685" y="5916"/>
                </a:moveTo>
                <a:lnTo>
                  <a:pt x="9685" y="5916"/>
                </a:lnTo>
                <a:cubicBezTo>
                  <a:pt x="9694" y="5916"/>
                  <a:pt x="9701" y="5924"/>
                  <a:pt x="9701" y="5932"/>
                </a:cubicBezTo>
                <a:cubicBezTo>
                  <a:pt x="9701" y="5941"/>
                  <a:pt x="9694" y="5948"/>
                  <a:pt x="9685" y="5948"/>
                </a:cubicBezTo>
                <a:lnTo>
                  <a:pt x="9685" y="5948"/>
                </a:lnTo>
                <a:cubicBezTo>
                  <a:pt x="9676" y="5948"/>
                  <a:pt x="9669" y="5941"/>
                  <a:pt x="9669" y="5932"/>
                </a:cubicBezTo>
                <a:cubicBezTo>
                  <a:pt x="9669" y="5924"/>
                  <a:pt x="9676" y="5916"/>
                  <a:pt x="9685" y="5916"/>
                </a:cubicBezTo>
                <a:close/>
                <a:moveTo>
                  <a:pt x="9749" y="5916"/>
                </a:moveTo>
                <a:lnTo>
                  <a:pt x="9749" y="5916"/>
                </a:lnTo>
                <a:cubicBezTo>
                  <a:pt x="9758" y="5916"/>
                  <a:pt x="9765" y="5924"/>
                  <a:pt x="9765" y="5932"/>
                </a:cubicBezTo>
                <a:cubicBezTo>
                  <a:pt x="9765" y="5941"/>
                  <a:pt x="9758" y="5948"/>
                  <a:pt x="9749" y="5948"/>
                </a:cubicBezTo>
                <a:lnTo>
                  <a:pt x="9749" y="5948"/>
                </a:lnTo>
                <a:cubicBezTo>
                  <a:pt x="9740" y="5948"/>
                  <a:pt x="9733" y="5941"/>
                  <a:pt x="9733" y="5932"/>
                </a:cubicBezTo>
                <a:cubicBezTo>
                  <a:pt x="9733" y="5924"/>
                  <a:pt x="9740" y="5916"/>
                  <a:pt x="9749" y="5916"/>
                </a:cubicBezTo>
                <a:close/>
                <a:moveTo>
                  <a:pt x="9813" y="5916"/>
                </a:moveTo>
                <a:lnTo>
                  <a:pt x="9813" y="5916"/>
                </a:lnTo>
                <a:cubicBezTo>
                  <a:pt x="9822" y="5916"/>
                  <a:pt x="9829" y="5924"/>
                  <a:pt x="9829" y="5932"/>
                </a:cubicBezTo>
                <a:cubicBezTo>
                  <a:pt x="9829" y="5941"/>
                  <a:pt x="9822" y="5948"/>
                  <a:pt x="9813" y="5948"/>
                </a:cubicBezTo>
                <a:lnTo>
                  <a:pt x="9813" y="5948"/>
                </a:lnTo>
                <a:cubicBezTo>
                  <a:pt x="9804" y="5948"/>
                  <a:pt x="9797" y="5941"/>
                  <a:pt x="9797" y="5932"/>
                </a:cubicBezTo>
                <a:cubicBezTo>
                  <a:pt x="9797" y="5924"/>
                  <a:pt x="9804" y="5916"/>
                  <a:pt x="9813" y="5916"/>
                </a:cubicBezTo>
                <a:close/>
                <a:moveTo>
                  <a:pt x="9877" y="5916"/>
                </a:moveTo>
                <a:lnTo>
                  <a:pt x="9877" y="5916"/>
                </a:lnTo>
                <a:cubicBezTo>
                  <a:pt x="9886" y="5916"/>
                  <a:pt x="9893" y="5924"/>
                  <a:pt x="9893" y="5932"/>
                </a:cubicBezTo>
                <a:cubicBezTo>
                  <a:pt x="9893" y="5941"/>
                  <a:pt x="9886" y="5948"/>
                  <a:pt x="9877" y="5948"/>
                </a:cubicBezTo>
                <a:lnTo>
                  <a:pt x="9877" y="5948"/>
                </a:lnTo>
                <a:cubicBezTo>
                  <a:pt x="9869" y="5948"/>
                  <a:pt x="9861" y="5941"/>
                  <a:pt x="9861" y="5932"/>
                </a:cubicBezTo>
                <a:cubicBezTo>
                  <a:pt x="9861" y="5924"/>
                  <a:pt x="9869" y="5916"/>
                  <a:pt x="9877" y="5916"/>
                </a:cubicBezTo>
                <a:close/>
                <a:moveTo>
                  <a:pt x="9941" y="5916"/>
                </a:moveTo>
                <a:lnTo>
                  <a:pt x="9941" y="5916"/>
                </a:lnTo>
                <a:cubicBezTo>
                  <a:pt x="9950" y="5916"/>
                  <a:pt x="9957" y="5924"/>
                  <a:pt x="9957" y="5932"/>
                </a:cubicBezTo>
                <a:cubicBezTo>
                  <a:pt x="9957" y="5941"/>
                  <a:pt x="9950" y="5948"/>
                  <a:pt x="9941" y="5948"/>
                </a:cubicBezTo>
                <a:lnTo>
                  <a:pt x="9941" y="5948"/>
                </a:lnTo>
                <a:cubicBezTo>
                  <a:pt x="9933" y="5948"/>
                  <a:pt x="9925" y="5941"/>
                  <a:pt x="9925" y="5932"/>
                </a:cubicBezTo>
                <a:cubicBezTo>
                  <a:pt x="9925" y="5924"/>
                  <a:pt x="9933" y="5916"/>
                  <a:pt x="9941" y="5916"/>
                </a:cubicBezTo>
                <a:close/>
                <a:moveTo>
                  <a:pt x="10005" y="5916"/>
                </a:moveTo>
                <a:lnTo>
                  <a:pt x="10005" y="5916"/>
                </a:lnTo>
                <a:cubicBezTo>
                  <a:pt x="10014" y="5916"/>
                  <a:pt x="10021" y="5924"/>
                  <a:pt x="10021" y="5932"/>
                </a:cubicBezTo>
                <a:cubicBezTo>
                  <a:pt x="10021" y="5941"/>
                  <a:pt x="10014" y="5948"/>
                  <a:pt x="10005" y="5948"/>
                </a:cubicBezTo>
                <a:lnTo>
                  <a:pt x="10005" y="5948"/>
                </a:lnTo>
                <a:cubicBezTo>
                  <a:pt x="9997" y="5948"/>
                  <a:pt x="9989" y="5941"/>
                  <a:pt x="9989" y="5932"/>
                </a:cubicBezTo>
                <a:cubicBezTo>
                  <a:pt x="9989" y="5924"/>
                  <a:pt x="9997" y="5916"/>
                  <a:pt x="10005" y="5916"/>
                </a:cubicBezTo>
                <a:close/>
                <a:moveTo>
                  <a:pt x="10069" y="5916"/>
                </a:moveTo>
                <a:lnTo>
                  <a:pt x="10069" y="5916"/>
                </a:lnTo>
                <a:cubicBezTo>
                  <a:pt x="10078" y="5916"/>
                  <a:pt x="10085" y="5924"/>
                  <a:pt x="10085" y="5932"/>
                </a:cubicBezTo>
                <a:cubicBezTo>
                  <a:pt x="10085" y="5941"/>
                  <a:pt x="10078" y="5948"/>
                  <a:pt x="10069" y="5948"/>
                </a:cubicBezTo>
                <a:lnTo>
                  <a:pt x="10069" y="5948"/>
                </a:lnTo>
                <a:cubicBezTo>
                  <a:pt x="10061" y="5948"/>
                  <a:pt x="10053" y="5941"/>
                  <a:pt x="10053" y="5932"/>
                </a:cubicBezTo>
                <a:cubicBezTo>
                  <a:pt x="10053" y="5924"/>
                  <a:pt x="10061" y="5916"/>
                  <a:pt x="10069" y="5916"/>
                </a:cubicBezTo>
                <a:close/>
                <a:moveTo>
                  <a:pt x="10133" y="5916"/>
                </a:moveTo>
                <a:lnTo>
                  <a:pt x="10134" y="5916"/>
                </a:lnTo>
                <a:cubicBezTo>
                  <a:pt x="10142" y="5916"/>
                  <a:pt x="10150" y="5924"/>
                  <a:pt x="10150" y="5932"/>
                </a:cubicBezTo>
                <a:cubicBezTo>
                  <a:pt x="10150" y="5941"/>
                  <a:pt x="10142" y="5948"/>
                  <a:pt x="10134" y="5948"/>
                </a:cubicBezTo>
                <a:lnTo>
                  <a:pt x="10133" y="5948"/>
                </a:lnTo>
                <a:cubicBezTo>
                  <a:pt x="10125" y="5948"/>
                  <a:pt x="10117" y="5941"/>
                  <a:pt x="10117" y="5932"/>
                </a:cubicBezTo>
                <a:cubicBezTo>
                  <a:pt x="10117" y="5924"/>
                  <a:pt x="10125" y="5916"/>
                  <a:pt x="10133" y="5916"/>
                </a:cubicBezTo>
                <a:close/>
                <a:moveTo>
                  <a:pt x="10198" y="5916"/>
                </a:moveTo>
                <a:lnTo>
                  <a:pt x="10198" y="5916"/>
                </a:lnTo>
                <a:cubicBezTo>
                  <a:pt x="10206" y="5916"/>
                  <a:pt x="10214" y="5924"/>
                  <a:pt x="10214" y="5932"/>
                </a:cubicBezTo>
                <a:cubicBezTo>
                  <a:pt x="10214" y="5941"/>
                  <a:pt x="10206" y="5948"/>
                  <a:pt x="10198" y="5948"/>
                </a:cubicBezTo>
                <a:lnTo>
                  <a:pt x="10198" y="5948"/>
                </a:lnTo>
                <a:cubicBezTo>
                  <a:pt x="10189" y="5948"/>
                  <a:pt x="10182" y="5941"/>
                  <a:pt x="10182" y="5932"/>
                </a:cubicBezTo>
                <a:cubicBezTo>
                  <a:pt x="10182" y="5924"/>
                  <a:pt x="10189" y="5916"/>
                  <a:pt x="10198" y="5916"/>
                </a:cubicBezTo>
                <a:close/>
                <a:moveTo>
                  <a:pt x="10262" y="5916"/>
                </a:moveTo>
                <a:lnTo>
                  <a:pt x="10262" y="5916"/>
                </a:lnTo>
                <a:cubicBezTo>
                  <a:pt x="10270" y="5916"/>
                  <a:pt x="10278" y="5924"/>
                  <a:pt x="10278" y="5932"/>
                </a:cubicBezTo>
                <a:cubicBezTo>
                  <a:pt x="10278" y="5941"/>
                  <a:pt x="10270" y="5948"/>
                  <a:pt x="10262" y="5948"/>
                </a:cubicBezTo>
                <a:lnTo>
                  <a:pt x="10262" y="5948"/>
                </a:lnTo>
                <a:cubicBezTo>
                  <a:pt x="10253" y="5948"/>
                  <a:pt x="10246" y="5941"/>
                  <a:pt x="10246" y="5932"/>
                </a:cubicBezTo>
                <a:cubicBezTo>
                  <a:pt x="10246" y="5924"/>
                  <a:pt x="10253" y="5916"/>
                  <a:pt x="10262" y="5916"/>
                </a:cubicBezTo>
                <a:close/>
                <a:moveTo>
                  <a:pt x="10326" y="5916"/>
                </a:moveTo>
                <a:lnTo>
                  <a:pt x="10326" y="5916"/>
                </a:lnTo>
                <a:cubicBezTo>
                  <a:pt x="10334" y="5916"/>
                  <a:pt x="10342" y="5924"/>
                  <a:pt x="10342" y="5932"/>
                </a:cubicBezTo>
                <a:cubicBezTo>
                  <a:pt x="10342" y="5941"/>
                  <a:pt x="10334" y="5948"/>
                  <a:pt x="10326" y="5948"/>
                </a:cubicBezTo>
                <a:lnTo>
                  <a:pt x="10326" y="5948"/>
                </a:lnTo>
                <a:cubicBezTo>
                  <a:pt x="10317" y="5948"/>
                  <a:pt x="10310" y="5941"/>
                  <a:pt x="10310" y="5932"/>
                </a:cubicBezTo>
                <a:cubicBezTo>
                  <a:pt x="10310" y="5924"/>
                  <a:pt x="10317" y="5916"/>
                  <a:pt x="10326" y="5916"/>
                </a:cubicBezTo>
                <a:close/>
                <a:moveTo>
                  <a:pt x="10390" y="5916"/>
                </a:moveTo>
                <a:lnTo>
                  <a:pt x="10390" y="5916"/>
                </a:lnTo>
                <a:cubicBezTo>
                  <a:pt x="10398" y="5916"/>
                  <a:pt x="10406" y="5924"/>
                  <a:pt x="10406" y="5932"/>
                </a:cubicBezTo>
                <a:cubicBezTo>
                  <a:pt x="10406" y="5941"/>
                  <a:pt x="10398" y="5948"/>
                  <a:pt x="10390" y="5948"/>
                </a:cubicBezTo>
                <a:lnTo>
                  <a:pt x="10390" y="5948"/>
                </a:lnTo>
                <a:cubicBezTo>
                  <a:pt x="10381" y="5948"/>
                  <a:pt x="10374" y="5941"/>
                  <a:pt x="10374" y="5932"/>
                </a:cubicBezTo>
                <a:cubicBezTo>
                  <a:pt x="10374" y="5924"/>
                  <a:pt x="10381" y="5916"/>
                  <a:pt x="10390" y="5916"/>
                </a:cubicBezTo>
                <a:close/>
                <a:moveTo>
                  <a:pt x="10454" y="5916"/>
                </a:moveTo>
                <a:lnTo>
                  <a:pt x="10454" y="5916"/>
                </a:lnTo>
                <a:cubicBezTo>
                  <a:pt x="10462" y="5916"/>
                  <a:pt x="10470" y="5924"/>
                  <a:pt x="10470" y="5932"/>
                </a:cubicBezTo>
                <a:cubicBezTo>
                  <a:pt x="10470" y="5941"/>
                  <a:pt x="10462" y="5948"/>
                  <a:pt x="10454" y="5948"/>
                </a:cubicBezTo>
                <a:lnTo>
                  <a:pt x="10454" y="5948"/>
                </a:lnTo>
                <a:cubicBezTo>
                  <a:pt x="10445" y="5948"/>
                  <a:pt x="10438" y="5941"/>
                  <a:pt x="10438" y="5932"/>
                </a:cubicBezTo>
                <a:cubicBezTo>
                  <a:pt x="10438" y="5924"/>
                  <a:pt x="10445" y="5916"/>
                  <a:pt x="10454" y="5916"/>
                </a:cubicBezTo>
                <a:close/>
                <a:moveTo>
                  <a:pt x="10518" y="5916"/>
                </a:moveTo>
                <a:lnTo>
                  <a:pt x="10518" y="5916"/>
                </a:lnTo>
                <a:cubicBezTo>
                  <a:pt x="10527" y="5916"/>
                  <a:pt x="10534" y="5924"/>
                  <a:pt x="10534" y="5932"/>
                </a:cubicBezTo>
                <a:cubicBezTo>
                  <a:pt x="10534" y="5941"/>
                  <a:pt x="10527" y="5948"/>
                  <a:pt x="10518" y="5948"/>
                </a:cubicBezTo>
                <a:lnTo>
                  <a:pt x="10518" y="5948"/>
                </a:lnTo>
                <a:cubicBezTo>
                  <a:pt x="10509" y="5948"/>
                  <a:pt x="10502" y="5941"/>
                  <a:pt x="10502" y="5932"/>
                </a:cubicBezTo>
                <a:cubicBezTo>
                  <a:pt x="10502" y="5924"/>
                  <a:pt x="10509" y="5916"/>
                  <a:pt x="10518" y="5916"/>
                </a:cubicBezTo>
                <a:close/>
                <a:moveTo>
                  <a:pt x="10582" y="5916"/>
                </a:moveTo>
                <a:lnTo>
                  <a:pt x="10582" y="5916"/>
                </a:lnTo>
                <a:cubicBezTo>
                  <a:pt x="10591" y="5916"/>
                  <a:pt x="10598" y="5924"/>
                  <a:pt x="10598" y="5932"/>
                </a:cubicBezTo>
                <a:cubicBezTo>
                  <a:pt x="10598" y="5941"/>
                  <a:pt x="10591" y="5948"/>
                  <a:pt x="10582" y="5948"/>
                </a:cubicBezTo>
                <a:lnTo>
                  <a:pt x="10582" y="5948"/>
                </a:lnTo>
                <a:cubicBezTo>
                  <a:pt x="10573" y="5948"/>
                  <a:pt x="10566" y="5941"/>
                  <a:pt x="10566" y="5932"/>
                </a:cubicBezTo>
                <a:cubicBezTo>
                  <a:pt x="10566" y="5924"/>
                  <a:pt x="10573" y="5916"/>
                  <a:pt x="10582" y="5916"/>
                </a:cubicBezTo>
                <a:close/>
                <a:moveTo>
                  <a:pt x="10646" y="5916"/>
                </a:moveTo>
                <a:lnTo>
                  <a:pt x="10646" y="5916"/>
                </a:lnTo>
                <a:cubicBezTo>
                  <a:pt x="10655" y="5916"/>
                  <a:pt x="10662" y="5924"/>
                  <a:pt x="10662" y="5932"/>
                </a:cubicBezTo>
                <a:cubicBezTo>
                  <a:pt x="10662" y="5941"/>
                  <a:pt x="10655" y="5948"/>
                  <a:pt x="10646" y="5948"/>
                </a:cubicBezTo>
                <a:lnTo>
                  <a:pt x="10646" y="5948"/>
                </a:lnTo>
                <a:cubicBezTo>
                  <a:pt x="10637" y="5948"/>
                  <a:pt x="10630" y="5941"/>
                  <a:pt x="10630" y="5932"/>
                </a:cubicBezTo>
                <a:cubicBezTo>
                  <a:pt x="10630" y="5924"/>
                  <a:pt x="10637" y="5916"/>
                  <a:pt x="10646" y="5916"/>
                </a:cubicBezTo>
                <a:close/>
                <a:moveTo>
                  <a:pt x="10710" y="5916"/>
                </a:moveTo>
                <a:lnTo>
                  <a:pt x="10710" y="5916"/>
                </a:lnTo>
                <a:cubicBezTo>
                  <a:pt x="10719" y="5916"/>
                  <a:pt x="10726" y="5924"/>
                  <a:pt x="10726" y="5932"/>
                </a:cubicBezTo>
                <a:cubicBezTo>
                  <a:pt x="10726" y="5941"/>
                  <a:pt x="10719" y="5948"/>
                  <a:pt x="10710" y="5948"/>
                </a:cubicBezTo>
                <a:lnTo>
                  <a:pt x="10710" y="5948"/>
                </a:lnTo>
                <a:cubicBezTo>
                  <a:pt x="10701" y="5948"/>
                  <a:pt x="10694" y="5941"/>
                  <a:pt x="10694" y="5932"/>
                </a:cubicBezTo>
                <a:cubicBezTo>
                  <a:pt x="10694" y="5924"/>
                  <a:pt x="10701" y="5916"/>
                  <a:pt x="10710" y="5916"/>
                </a:cubicBezTo>
                <a:close/>
                <a:moveTo>
                  <a:pt x="10774" y="5916"/>
                </a:moveTo>
                <a:lnTo>
                  <a:pt x="10774" y="5916"/>
                </a:lnTo>
                <a:cubicBezTo>
                  <a:pt x="10783" y="5916"/>
                  <a:pt x="10790" y="5924"/>
                  <a:pt x="10790" y="5932"/>
                </a:cubicBezTo>
                <a:cubicBezTo>
                  <a:pt x="10790" y="5941"/>
                  <a:pt x="10783" y="5948"/>
                  <a:pt x="10774" y="5948"/>
                </a:cubicBezTo>
                <a:lnTo>
                  <a:pt x="10774" y="5948"/>
                </a:lnTo>
                <a:cubicBezTo>
                  <a:pt x="10765" y="5948"/>
                  <a:pt x="10758" y="5941"/>
                  <a:pt x="10758" y="5932"/>
                </a:cubicBezTo>
                <a:cubicBezTo>
                  <a:pt x="10758" y="5924"/>
                  <a:pt x="10765" y="5916"/>
                  <a:pt x="10774" y="5916"/>
                </a:cubicBezTo>
                <a:close/>
                <a:moveTo>
                  <a:pt x="10838" y="5916"/>
                </a:moveTo>
                <a:lnTo>
                  <a:pt x="10838" y="5916"/>
                </a:lnTo>
                <a:cubicBezTo>
                  <a:pt x="10847" y="5916"/>
                  <a:pt x="10854" y="5924"/>
                  <a:pt x="10854" y="5932"/>
                </a:cubicBezTo>
                <a:cubicBezTo>
                  <a:pt x="10854" y="5941"/>
                  <a:pt x="10847" y="5948"/>
                  <a:pt x="10838" y="5948"/>
                </a:cubicBezTo>
                <a:lnTo>
                  <a:pt x="10838" y="5948"/>
                </a:lnTo>
                <a:cubicBezTo>
                  <a:pt x="10829" y="5948"/>
                  <a:pt x="10822" y="5941"/>
                  <a:pt x="10822" y="5932"/>
                </a:cubicBezTo>
                <a:cubicBezTo>
                  <a:pt x="10822" y="5924"/>
                  <a:pt x="10829" y="5916"/>
                  <a:pt x="10838" y="5916"/>
                </a:cubicBezTo>
                <a:close/>
                <a:moveTo>
                  <a:pt x="10902" y="5916"/>
                </a:moveTo>
                <a:lnTo>
                  <a:pt x="10902" y="5916"/>
                </a:lnTo>
                <a:cubicBezTo>
                  <a:pt x="10911" y="5916"/>
                  <a:pt x="10918" y="5924"/>
                  <a:pt x="10918" y="5932"/>
                </a:cubicBezTo>
                <a:cubicBezTo>
                  <a:pt x="10918" y="5941"/>
                  <a:pt x="10911" y="5948"/>
                  <a:pt x="10902" y="5948"/>
                </a:cubicBezTo>
                <a:lnTo>
                  <a:pt x="10902" y="5948"/>
                </a:lnTo>
                <a:cubicBezTo>
                  <a:pt x="10893" y="5948"/>
                  <a:pt x="10886" y="5941"/>
                  <a:pt x="10886" y="5932"/>
                </a:cubicBezTo>
                <a:cubicBezTo>
                  <a:pt x="10886" y="5924"/>
                  <a:pt x="10893" y="5916"/>
                  <a:pt x="10902" y="5916"/>
                </a:cubicBezTo>
                <a:close/>
                <a:moveTo>
                  <a:pt x="10966" y="5916"/>
                </a:moveTo>
                <a:lnTo>
                  <a:pt x="10966" y="5916"/>
                </a:lnTo>
                <a:cubicBezTo>
                  <a:pt x="10975" y="5916"/>
                  <a:pt x="10982" y="5924"/>
                  <a:pt x="10982" y="5932"/>
                </a:cubicBezTo>
                <a:cubicBezTo>
                  <a:pt x="10982" y="5941"/>
                  <a:pt x="10975" y="5948"/>
                  <a:pt x="10966" y="5948"/>
                </a:cubicBezTo>
                <a:lnTo>
                  <a:pt x="10966" y="5948"/>
                </a:lnTo>
                <a:cubicBezTo>
                  <a:pt x="10957" y="5948"/>
                  <a:pt x="10950" y="5941"/>
                  <a:pt x="10950" y="5932"/>
                </a:cubicBezTo>
                <a:cubicBezTo>
                  <a:pt x="10950" y="5924"/>
                  <a:pt x="10957" y="5916"/>
                  <a:pt x="10966" y="5916"/>
                </a:cubicBezTo>
                <a:close/>
                <a:moveTo>
                  <a:pt x="11030" y="5916"/>
                </a:moveTo>
                <a:lnTo>
                  <a:pt x="11030" y="5916"/>
                </a:lnTo>
                <a:cubicBezTo>
                  <a:pt x="11039" y="5916"/>
                  <a:pt x="11046" y="5924"/>
                  <a:pt x="11046" y="5932"/>
                </a:cubicBezTo>
                <a:cubicBezTo>
                  <a:pt x="11046" y="5941"/>
                  <a:pt x="11039" y="5948"/>
                  <a:pt x="11030" y="5948"/>
                </a:cubicBezTo>
                <a:lnTo>
                  <a:pt x="11030" y="5948"/>
                </a:lnTo>
                <a:cubicBezTo>
                  <a:pt x="11021" y="5948"/>
                  <a:pt x="11014" y="5941"/>
                  <a:pt x="11014" y="5932"/>
                </a:cubicBezTo>
                <a:cubicBezTo>
                  <a:pt x="11014" y="5924"/>
                  <a:pt x="11021" y="5916"/>
                  <a:pt x="11030" y="5916"/>
                </a:cubicBezTo>
                <a:close/>
                <a:moveTo>
                  <a:pt x="11094" y="5916"/>
                </a:moveTo>
                <a:lnTo>
                  <a:pt x="11094" y="5916"/>
                </a:lnTo>
                <a:cubicBezTo>
                  <a:pt x="11103" y="5916"/>
                  <a:pt x="11110" y="5924"/>
                  <a:pt x="11110" y="5932"/>
                </a:cubicBezTo>
                <a:cubicBezTo>
                  <a:pt x="11110" y="5941"/>
                  <a:pt x="11103" y="5948"/>
                  <a:pt x="11094" y="5948"/>
                </a:cubicBezTo>
                <a:lnTo>
                  <a:pt x="11094" y="5948"/>
                </a:lnTo>
                <a:cubicBezTo>
                  <a:pt x="11085" y="5948"/>
                  <a:pt x="11078" y="5941"/>
                  <a:pt x="11078" y="5932"/>
                </a:cubicBezTo>
                <a:cubicBezTo>
                  <a:pt x="11078" y="5924"/>
                  <a:pt x="11085" y="5916"/>
                  <a:pt x="11094" y="5916"/>
                </a:cubicBezTo>
                <a:close/>
                <a:moveTo>
                  <a:pt x="11158" y="5916"/>
                </a:moveTo>
                <a:lnTo>
                  <a:pt x="11158" y="5916"/>
                </a:lnTo>
                <a:cubicBezTo>
                  <a:pt x="11167" y="5916"/>
                  <a:pt x="11174" y="5924"/>
                  <a:pt x="11174" y="5932"/>
                </a:cubicBezTo>
                <a:cubicBezTo>
                  <a:pt x="11174" y="5941"/>
                  <a:pt x="11167" y="5948"/>
                  <a:pt x="11158" y="5948"/>
                </a:cubicBezTo>
                <a:lnTo>
                  <a:pt x="11158" y="5948"/>
                </a:lnTo>
                <a:cubicBezTo>
                  <a:pt x="11149" y="5948"/>
                  <a:pt x="11142" y="5941"/>
                  <a:pt x="11142" y="5932"/>
                </a:cubicBezTo>
                <a:cubicBezTo>
                  <a:pt x="11142" y="5924"/>
                  <a:pt x="11149" y="5916"/>
                  <a:pt x="11158" y="5916"/>
                </a:cubicBezTo>
                <a:close/>
                <a:moveTo>
                  <a:pt x="11222" y="5916"/>
                </a:moveTo>
                <a:lnTo>
                  <a:pt x="11222" y="5916"/>
                </a:lnTo>
                <a:cubicBezTo>
                  <a:pt x="11231" y="5916"/>
                  <a:pt x="11238" y="5924"/>
                  <a:pt x="11238" y="5932"/>
                </a:cubicBezTo>
                <a:cubicBezTo>
                  <a:pt x="11238" y="5941"/>
                  <a:pt x="11231" y="5948"/>
                  <a:pt x="11222" y="5948"/>
                </a:cubicBezTo>
                <a:lnTo>
                  <a:pt x="11222" y="5948"/>
                </a:lnTo>
                <a:cubicBezTo>
                  <a:pt x="11213" y="5948"/>
                  <a:pt x="11206" y="5941"/>
                  <a:pt x="11206" y="5932"/>
                </a:cubicBezTo>
                <a:cubicBezTo>
                  <a:pt x="11206" y="5924"/>
                  <a:pt x="11213" y="5916"/>
                  <a:pt x="11222" y="5916"/>
                </a:cubicBezTo>
                <a:close/>
                <a:moveTo>
                  <a:pt x="11286" y="5916"/>
                </a:moveTo>
                <a:lnTo>
                  <a:pt x="11286" y="5916"/>
                </a:lnTo>
                <a:cubicBezTo>
                  <a:pt x="11295" y="5916"/>
                  <a:pt x="11302" y="5924"/>
                  <a:pt x="11302" y="5932"/>
                </a:cubicBezTo>
                <a:cubicBezTo>
                  <a:pt x="11302" y="5941"/>
                  <a:pt x="11295" y="5948"/>
                  <a:pt x="11286" y="5948"/>
                </a:cubicBezTo>
                <a:lnTo>
                  <a:pt x="11286" y="5948"/>
                </a:lnTo>
                <a:cubicBezTo>
                  <a:pt x="11277" y="5948"/>
                  <a:pt x="11270" y="5941"/>
                  <a:pt x="11270" y="5932"/>
                </a:cubicBezTo>
                <a:cubicBezTo>
                  <a:pt x="11270" y="5924"/>
                  <a:pt x="11277" y="5916"/>
                  <a:pt x="11286" y="5916"/>
                </a:cubicBezTo>
                <a:close/>
                <a:moveTo>
                  <a:pt x="11350" y="5916"/>
                </a:moveTo>
                <a:lnTo>
                  <a:pt x="11350" y="5916"/>
                </a:lnTo>
                <a:cubicBezTo>
                  <a:pt x="11359" y="5916"/>
                  <a:pt x="11366" y="5924"/>
                  <a:pt x="11366" y="5932"/>
                </a:cubicBezTo>
                <a:cubicBezTo>
                  <a:pt x="11366" y="5941"/>
                  <a:pt x="11359" y="5948"/>
                  <a:pt x="11350" y="5948"/>
                </a:cubicBezTo>
                <a:lnTo>
                  <a:pt x="11350" y="5948"/>
                </a:lnTo>
                <a:cubicBezTo>
                  <a:pt x="11341" y="5948"/>
                  <a:pt x="11334" y="5941"/>
                  <a:pt x="11334" y="5932"/>
                </a:cubicBezTo>
                <a:cubicBezTo>
                  <a:pt x="11334" y="5924"/>
                  <a:pt x="11341" y="5916"/>
                  <a:pt x="11350" y="5916"/>
                </a:cubicBezTo>
                <a:close/>
                <a:moveTo>
                  <a:pt x="11414" y="5916"/>
                </a:moveTo>
                <a:lnTo>
                  <a:pt x="11414" y="5916"/>
                </a:lnTo>
                <a:cubicBezTo>
                  <a:pt x="11423" y="5916"/>
                  <a:pt x="11430" y="5924"/>
                  <a:pt x="11430" y="5932"/>
                </a:cubicBezTo>
                <a:cubicBezTo>
                  <a:pt x="11430" y="5941"/>
                  <a:pt x="11423" y="5948"/>
                  <a:pt x="11414" y="5948"/>
                </a:cubicBezTo>
                <a:lnTo>
                  <a:pt x="11414" y="5948"/>
                </a:lnTo>
                <a:cubicBezTo>
                  <a:pt x="11405" y="5948"/>
                  <a:pt x="11398" y="5941"/>
                  <a:pt x="11398" y="5932"/>
                </a:cubicBezTo>
                <a:cubicBezTo>
                  <a:pt x="11398" y="5924"/>
                  <a:pt x="11405" y="5916"/>
                  <a:pt x="11414" y="5916"/>
                </a:cubicBezTo>
                <a:close/>
                <a:moveTo>
                  <a:pt x="11478" y="5916"/>
                </a:moveTo>
                <a:lnTo>
                  <a:pt x="11478" y="5916"/>
                </a:lnTo>
                <a:cubicBezTo>
                  <a:pt x="11487" y="5916"/>
                  <a:pt x="11494" y="5924"/>
                  <a:pt x="11494" y="5932"/>
                </a:cubicBezTo>
                <a:cubicBezTo>
                  <a:pt x="11494" y="5941"/>
                  <a:pt x="11487" y="5948"/>
                  <a:pt x="11478" y="5948"/>
                </a:cubicBezTo>
                <a:lnTo>
                  <a:pt x="11478" y="5948"/>
                </a:lnTo>
                <a:cubicBezTo>
                  <a:pt x="11469" y="5948"/>
                  <a:pt x="11462" y="5941"/>
                  <a:pt x="11462" y="5932"/>
                </a:cubicBezTo>
                <a:cubicBezTo>
                  <a:pt x="11462" y="5924"/>
                  <a:pt x="11469" y="5916"/>
                  <a:pt x="11478" y="5916"/>
                </a:cubicBezTo>
                <a:close/>
                <a:moveTo>
                  <a:pt x="11542" y="5916"/>
                </a:moveTo>
                <a:lnTo>
                  <a:pt x="11542" y="5916"/>
                </a:lnTo>
                <a:cubicBezTo>
                  <a:pt x="11551" y="5916"/>
                  <a:pt x="11558" y="5924"/>
                  <a:pt x="11558" y="5932"/>
                </a:cubicBezTo>
                <a:cubicBezTo>
                  <a:pt x="11558" y="5941"/>
                  <a:pt x="11551" y="5948"/>
                  <a:pt x="11542" y="5948"/>
                </a:cubicBezTo>
                <a:lnTo>
                  <a:pt x="11542" y="5948"/>
                </a:lnTo>
                <a:cubicBezTo>
                  <a:pt x="11533" y="5948"/>
                  <a:pt x="11526" y="5941"/>
                  <a:pt x="11526" y="5932"/>
                </a:cubicBezTo>
                <a:cubicBezTo>
                  <a:pt x="11526" y="5924"/>
                  <a:pt x="11533" y="5916"/>
                  <a:pt x="11542" y="5916"/>
                </a:cubicBezTo>
                <a:close/>
                <a:moveTo>
                  <a:pt x="11606" y="5916"/>
                </a:moveTo>
                <a:lnTo>
                  <a:pt x="11606" y="5916"/>
                </a:lnTo>
                <a:cubicBezTo>
                  <a:pt x="11615" y="5916"/>
                  <a:pt x="11622" y="5924"/>
                  <a:pt x="11622" y="5932"/>
                </a:cubicBezTo>
                <a:cubicBezTo>
                  <a:pt x="11622" y="5941"/>
                  <a:pt x="11615" y="5948"/>
                  <a:pt x="11606" y="5948"/>
                </a:cubicBezTo>
                <a:lnTo>
                  <a:pt x="11606" y="5948"/>
                </a:lnTo>
                <a:cubicBezTo>
                  <a:pt x="11597" y="5948"/>
                  <a:pt x="11590" y="5941"/>
                  <a:pt x="11590" y="5932"/>
                </a:cubicBezTo>
                <a:cubicBezTo>
                  <a:pt x="11590" y="5924"/>
                  <a:pt x="11597" y="5916"/>
                  <a:pt x="11606" y="5916"/>
                </a:cubicBezTo>
                <a:close/>
                <a:moveTo>
                  <a:pt x="11670" y="5916"/>
                </a:moveTo>
                <a:lnTo>
                  <a:pt x="11670" y="5916"/>
                </a:lnTo>
                <a:cubicBezTo>
                  <a:pt x="11679" y="5916"/>
                  <a:pt x="11686" y="5924"/>
                  <a:pt x="11686" y="5932"/>
                </a:cubicBezTo>
                <a:cubicBezTo>
                  <a:pt x="11686" y="5941"/>
                  <a:pt x="11679" y="5948"/>
                  <a:pt x="11670" y="5948"/>
                </a:cubicBezTo>
                <a:lnTo>
                  <a:pt x="11670" y="5948"/>
                </a:lnTo>
                <a:cubicBezTo>
                  <a:pt x="11661" y="5948"/>
                  <a:pt x="11654" y="5941"/>
                  <a:pt x="11654" y="5932"/>
                </a:cubicBezTo>
                <a:cubicBezTo>
                  <a:pt x="11654" y="5924"/>
                  <a:pt x="11661" y="5916"/>
                  <a:pt x="11670" y="5916"/>
                </a:cubicBezTo>
                <a:close/>
                <a:moveTo>
                  <a:pt x="11734" y="5916"/>
                </a:moveTo>
                <a:lnTo>
                  <a:pt x="11734" y="5916"/>
                </a:lnTo>
                <a:cubicBezTo>
                  <a:pt x="11743" y="5916"/>
                  <a:pt x="11750" y="5924"/>
                  <a:pt x="11750" y="5932"/>
                </a:cubicBezTo>
                <a:cubicBezTo>
                  <a:pt x="11750" y="5941"/>
                  <a:pt x="11743" y="5948"/>
                  <a:pt x="11734" y="5948"/>
                </a:cubicBezTo>
                <a:lnTo>
                  <a:pt x="11734" y="5948"/>
                </a:lnTo>
                <a:cubicBezTo>
                  <a:pt x="11725" y="5948"/>
                  <a:pt x="11718" y="5941"/>
                  <a:pt x="11718" y="5932"/>
                </a:cubicBezTo>
                <a:cubicBezTo>
                  <a:pt x="11718" y="5924"/>
                  <a:pt x="11725" y="5916"/>
                  <a:pt x="11734" y="5916"/>
                </a:cubicBezTo>
                <a:close/>
                <a:moveTo>
                  <a:pt x="11798" y="5916"/>
                </a:moveTo>
                <a:lnTo>
                  <a:pt x="11798" y="5916"/>
                </a:lnTo>
                <a:cubicBezTo>
                  <a:pt x="11807" y="5916"/>
                  <a:pt x="11814" y="5924"/>
                  <a:pt x="11814" y="5932"/>
                </a:cubicBezTo>
                <a:cubicBezTo>
                  <a:pt x="11814" y="5941"/>
                  <a:pt x="11807" y="5948"/>
                  <a:pt x="11798" y="5948"/>
                </a:cubicBezTo>
                <a:lnTo>
                  <a:pt x="11798" y="5948"/>
                </a:lnTo>
                <a:cubicBezTo>
                  <a:pt x="11789" y="5948"/>
                  <a:pt x="11782" y="5941"/>
                  <a:pt x="11782" y="5932"/>
                </a:cubicBezTo>
                <a:cubicBezTo>
                  <a:pt x="11782" y="5924"/>
                  <a:pt x="11789" y="5916"/>
                  <a:pt x="11798" y="5916"/>
                </a:cubicBezTo>
                <a:close/>
                <a:moveTo>
                  <a:pt x="11862" y="5916"/>
                </a:moveTo>
                <a:lnTo>
                  <a:pt x="11862" y="5916"/>
                </a:lnTo>
                <a:cubicBezTo>
                  <a:pt x="11871" y="5916"/>
                  <a:pt x="11878" y="5924"/>
                  <a:pt x="11878" y="5932"/>
                </a:cubicBezTo>
                <a:cubicBezTo>
                  <a:pt x="11878" y="5941"/>
                  <a:pt x="11871" y="5948"/>
                  <a:pt x="11862" y="5948"/>
                </a:cubicBezTo>
                <a:lnTo>
                  <a:pt x="11862" y="5948"/>
                </a:lnTo>
                <a:cubicBezTo>
                  <a:pt x="11854" y="5948"/>
                  <a:pt x="11846" y="5941"/>
                  <a:pt x="11846" y="5932"/>
                </a:cubicBezTo>
                <a:cubicBezTo>
                  <a:pt x="11846" y="5924"/>
                  <a:pt x="11854" y="5916"/>
                  <a:pt x="11862" y="5916"/>
                </a:cubicBezTo>
                <a:close/>
                <a:moveTo>
                  <a:pt x="11926" y="5916"/>
                </a:moveTo>
                <a:lnTo>
                  <a:pt x="11926" y="5916"/>
                </a:lnTo>
                <a:cubicBezTo>
                  <a:pt x="11935" y="5916"/>
                  <a:pt x="11942" y="5924"/>
                  <a:pt x="11942" y="5932"/>
                </a:cubicBezTo>
                <a:cubicBezTo>
                  <a:pt x="11942" y="5941"/>
                  <a:pt x="11935" y="5948"/>
                  <a:pt x="11926" y="5948"/>
                </a:cubicBezTo>
                <a:lnTo>
                  <a:pt x="11926" y="5948"/>
                </a:lnTo>
                <a:cubicBezTo>
                  <a:pt x="11918" y="5948"/>
                  <a:pt x="11910" y="5941"/>
                  <a:pt x="11910" y="5932"/>
                </a:cubicBezTo>
                <a:cubicBezTo>
                  <a:pt x="11910" y="5924"/>
                  <a:pt x="11918" y="5916"/>
                  <a:pt x="11926" y="5916"/>
                </a:cubicBezTo>
                <a:close/>
                <a:moveTo>
                  <a:pt x="11990" y="5916"/>
                </a:moveTo>
                <a:lnTo>
                  <a:pt x="11990" y="5916"/>
                </a:lnTo>
                <a:cubicBezTo>
                  <a:pt x="11999" y="5916"/>
                  <a:pt x="12006" y="5924"/>
                  <a:pt x="12006" y="5932"/>
                </a:cubicBezTo>
                <a:cubicBezTo>
                  <a:pt x="12006" y="5941"/>
                  <a:pt x="11999" y="5948"/>
                  <a:pt x="11990" y="5948"/>
                </a:cubicBezTo>
                <a:lnTo>
                  <a:pt x="11990" y="5948"/>
                </a:lnTo>
                <a:cubicBezTo>
                  <a:pt x="11982" y="5948"/>
                  <a:pt x="11974" y="5941"/>
                  <a:pt x="11974" y="5932"/>
                </a:cubicBezTo>
                <a:cubicBezTo>
                  <a:pt x="11974" y="5924"/>
                  <a:pt x="11982" y="5916"/>
                  <a:pt x="11990" y="5916"/>
                </a:cubicBezTo>
                <a:close/>
                <a:moveTo>
                  <a:pt x="12054" y="5916"/>
                </a:moveTo>
                <a:lnTo>
                  <a:pt x="12054" y="5916"/>
                </a:lnTo>
                <a:cubicBezTo>
                  <a:pt x="12063" y="5916"/>
                  <a:pt x="12070" y="5924"/>
                  <a:pt x="12070" y="5932"/>
                </a:cubicBezTo>
                <a:cubicBezTo>
                  <a:pt x="12070" y="5941"/>
                  <a:pt x="12063" y="5948"/>
                  <a:pt x="12054" y="5948"/>
                </a:cubicBezTo>
                <a:lnTo>
                  <a:pt x="12054" y="5948"/>
                </a:lnTo>
                <a:cubicBezTo>
                  <a:pt x="12046" y="5948"/>
                  <a:pt x="12038" y="5941"/>
                  <a:pt x="12038" y="5932"/>
                </a:cubicBezTo>
                <a:cubicBezTo>
                  <a:pt x="12038" y="5924"/>
                  <a:pt x="12046" y="5916"/>
                  <a:pt x="12054" y="5916"/>
                </a:cubicBezTo>
                <a:close/>
                <a:moveTo>
                  <a:pt x="12118" y="5916"/>
                </a:moveTo>
                <a:lnTo>
                  <a:pt x="12119" y="5916"/>
                </a:lnTo>
                <a:cubicBezTo>
                  <a:pt x="12127" y="5916"/>
                  <a:pt x="12135" y="5924"/>
                  <a:pt x="12135" y="5932"/>
                </a:cubicBezTo>
                <a:cubicBezTo>
                  <a:pt x="12135" y="5941"/>
                  <a:pt x="12127" y="5948"/>
                  <a:pt x="12119" y="5948"/>
                </a:cubicBezTo>
                <a:lnTo>
                  <a:pt x="12118" y="5948"/>
                </a:lnTo>
                <a:cubicBezTo>
                  <a:pt x="12110" y="5948"/>
                  <a:pt x="12102" y="5941"/>
                  <a:pt x="12102" y="5932"/>
                </a:cubicBezTo>
                <a:cubicBezTo>
                  <a:pt x="12102" y="5924"/>
                  <a:pt x="12110" y="5916"/>
                  <a:pt x="12118" y="5916"/>
                </a:cubicBezTo>
                <a:close/>
                <a:moveTo>
                  <a:pt x="12183" y="5916"/>
                </a:moveTo>
                <a:lnTo>
                  <a:pt x="12183" y="5916"/>
                </a:lnTo>
                <a:cubicBezTo>
                  <a:pt x="12191" y="5916"/>
                  <a:pt x="12199" y="5924"/>
                  <a:pt x="12199" y="5932"/>
                </a:cubicBezTo>
                <a:cubicBezTo>
                  <a:pt x="12199" y="5941"/>
                  <a:pt x="12191" y="5948"/>
                  <a:pt x="12183" y="5948"/>
                </a:cubicBezTo>
                <a:lnTo>
                  <a:pt x="12183" y="5948"/>
                </a:lnTo>
                <a:cubicBezTo>
                  <a:pt x="12174" y="5948"/>
                  <a:pt x="12167" y="5941"/>
                  <a:pt x="12167" y="5932"/>
                </a:cubicBezTo>
                <a:cubicBezTo>
                  <a:pt x="12167" y="5924"/>
                  <a:pt x="12174" y="5916"/>
                  <a:pt x="12183" y="5916"/>
                </a:cubicBezTo>
                <a:close/>
                <a:moveTo>
                  <a:pt x="12247" y="5916"/>
                </a:moveTo>
                <a:lnTo>
                  <a:pt x="12247" y="5916"/>
                </a:lnTo>
                <a:cubicBezTo>
                  <a:pt x="12255" y="5916"/>
                  <a:pt x="12263" y="5924"/>
                  <a:pt x="12263" y="5932"/>
                </a:cubicBezTo>
                <a:cubicBezTo>
                  <a:pt x="12263" y="5941"/>
                  <a:pt x="12255" y="5948"/>
                  <a:pt x="12247" y="5948"/>
                </a:cubicBezTo>
                <a:lnTo>
                  <a:pt x="12247" y="5948"/>
                </a:lnTo>
                <a:cubicBezTo>
                  <a:pt x="12238" y="5948"/>
                  <a:pt x="12231" y="5941"/>
                  <a:pt x="12231" y="5932"/>
                </a:cubicBezTo>
                <a:cubicBezTo>
                  <a:pt x="12231" y="5924"/>
                  <a:pt x="12238" y="5916"/>
                  <a:pt x="12247" y="5916"/>
                </a:cubicBezTo>
                <a:close/>
                <a:moveTo>
                  <a:pt x="12311" y="5916"/>
                </a:moveTo>
                <a:lnTo>
                  <a:pt x="12311" y="5916"/>
                </a:lnTo>
                <a:cubicBezTo>
                  <a:pt x="12319" y="5916"/>
                  <a:pt x="12327" y="5924"/>
                  <a:pt x="12327" y="5932"/>
                </a:cubicBezTo>
                <a:cubicBezTo>
                  <a:pt x="12327" y="5941"/>
                  <a:pt x="12319" y="5948"/>
                  <a:pt x="12311" y="5948"/>
                </a:cubicBezTo>
                <a:lnTo>
                  <a:pt x="12311" y="5948"/>
                </a:lnTo>
                <a:cubicBezTo>
                  <a:pt x="12302" y="5948"/>
                  <a:pt x="12295" y="5941"/>
                  <a:pt x="12295" y="5932"/>
                </a:cubicBezTo>
                <a:cubicBezTo>
                  <a:pt x="12295" y="5924"/>
                  <a:pt x="12302" y="5916"/>
                  <a:pt x="12311" y="5916"/>
                </a:cubicBezTo>
                <a:close/>
                <a:moveTo>
                  <a:pt x="12375" y="5916"/>
                </a:moveTo>
                <a:lnTo>
                  <a:pt x="12375" y="5916"/>
                </a:lnTo>
                <a:cubicBezTo>
                  <a:pt x="12383" y="5916"/>
                  <a:pt x="12391" y="5924"/>
                  <a:pt x="12391" y="5932"/>
                </a:cubicBezTo>
                <a:cubicBezTo>
                  <a:pt x="12391" y="5941"/>
                  <a:pt x="12383" y="5948"/>
                  <a:pt x="12375" y="5948"/>
                </a:cubicBezTo>
                <a:lnTo>
                  <a:pt x="12375" y="5948"/>
                </a:lnTo>
                <a:cubicBezTo>
                  <a:pt x="12366" y="5948"/>
                  <a:pt x="12359" y="5941"/>
                  <a:pt x="12359" y="5932"/>
                </a:cubicBezTo>
                <a:cubicBezTo>
                  <a:pt x="12359" y="5924"/>
                  <a:pt x="12366" y="5916"/>
                  <a:pt x="12375" y="5916"/>
                </a:cubicBezTo>
                <a:close/>
                <a:moveTo>
                  <a:pt x="12439" y="5916"/>
                </a:moveTo>
                <a:lnTo>
                  <a:pt x="12439" y="5916"/>
                </a:lnTo>
                <a:cubicBezTo>
                  <a:pt x="12447" y="5916"/>
                  <a:pt x="12455" y="5924"/>
                  <a:pt x="12455" y="5932"/>
                </a:cubicBezTo>
                <a:cubicBezTo>
                  <a:pt x="12455" y="5941"/>
                  <a:pt x="12447" y="5948"/>
                  <a:pt x="12439" y="5948"/>
                </a:cubicBezTo>
                <a:lnTo>
                  <a:pt x="12439" y="5948"/>
                </a:lnTo>
                <a:cubicBezTo>
                  <a:pt x="12430" y="5948"/>
                  <a:pt x="12423" y="5941"/>
                  <a:pt x="12423" y="5932"/>
                </a:cubicBezTo>
                <a:cubicBezTo>
                  <a:pt x="12423" y="5924"/>
                  <a:pt x="12430" y="5916"/>
                  <a:pt x="12439" y="5916"/>
                </a:cubicBezTo>
                <a:close/>
                <a:moveTo>
                  <a:pt x="12503" y="5916"/>
                </a:moveTo>
                <a:lnTo>
                  <a:pt x="12503" y="5916"/>
                </a:lnTo>
                <a:cubicBezTo>
                  <a:pt x="12512" y="5916"/>
                  <a:pt x="12519" y="5924"/>
                  <a:pt x="12519" y="5932"/>
                </a:cubicBezTo>
                <a:cubicBezTo>
                  <a:pt x="12519" y="5941"/>
                  <a:pt x="12512" y="5948"/>
                  <a:pt x="12503" y="5948"/>
                </a:cubicBezTo>
                <a:lnTo>
                  <a:pt x="12503" y="5948"/>
                </a:lnTo>
                <a:cubicBezTo>
                  <a:pt x="12494" y="5948"/>
                  <a:pt x="12487" y="5941"/>
                  <a:pt x="12487" y="5932"/>
                </a:cubicBezTo>
                <a:cubicBezTo>
                  <a:pt x="12487" y="5924"/>
                  <a:pt x="12494" y="5916"/>
                  <a:pt x="12503" y="5916"/>
                </a:cubicBezTo>
                <a:close/>
                <a:moveTo>
                  <a:pt x="12567" y="5916"/>
                </a:moveTo>
                <a:lnTo>
                  <a:pt x="12567" y="5916"/>
                </a:lnTo>
                <a:cubicBezTo>
                  <a:pt x="12576" y="5916"/>
                  <a:pt x="12583" y="5924"/>
                  <a:pt x="12583" y="5932"/>
                </a:cubicBezTo>
                <a:cubicBezTo>
                  <a:pt x="12583" y="5941"/>
                  <a:pt x="12576" y="5948"/>
                  <a:pt x="12567" y="5948"/>
                </a:cubicBezTo>
                <a:lnTo>
                  <a:pt x="12567" y="5948"/>
                </a:lnTo>
                <a:cubicBezTo>
                  <a:pt x="12558" y="5948"/>
                  <a:pt x="12551" y="5941"/>
                  <a:pt x="12551" y="5932"/>
                </a:cubicBezTo>
                <a:cubicBezTo>
                  <a:pt x="12551" y="5924"/>
                  <a:pt x="12558" y="5916"/>
                  <a:pt x="12567" y="5916"/>
                </a:cubicBezTo>
                <a:close/>
                <a:moveTo>
                  <a:pt x="12631" y="5916"/>
                </a:moveTo>
                <a:lnTo>
                  <a:pt x="12631" y="5916"/>
                </a:lnTo>
                <a:cubicBezTo>
                  <a:pt x="12640" y="5916"/>
                  <a:pt x="12647" y="5924"/>
                  <a:pt x="12647" y="5932"/>
                </a:cubicBezTo>
                <a:cubicBezTo>
                  <a:pt x="12647" y="5941"/>
                  <a:pt x="12640" y="5948"/>
                  <a:pt x="12631" y="5948"/>
                </a:cubicBezTo>
                <a:lnTo>
                  <a:pt x="12631" y="5948"/>
                </a:lnTo>
                <a:cubicBezTo>
                  <a:pt x="12622" y="5948"/>
                  <a:pt x="12615" y="5941"/>
                  <a:pt x="12615" y="5932"/>
                </a:cubicBezTo>
                <a:cubicBezTo>
                  <a:pt x="12615" y="5924"/>
                  <a:pt x="12622" y="5916"/>
                  <a:pt x="12631" y="5916"/>
                </a:cubicBezTo>
                <a:close/>
                <a:moveTo>
                  <a:pt x="12695" y="5916"/>
                </a:moveTo>
                <a:lnTo>
                  <a:pt x="12695" y="5916"/>
                </a:lnTo>
                <a:cubicBezTo>
                  <a:pt x="12704" y="5916"/>
                  <a:pt x="12711" y="5924"/>
                  <a:pt x="12711" y="5932"/>
                </a:cubicBezTo>
                <a:cubicBezTo>
                  <a:pt x="12711" y="5941"/>
                  <a:pt x="12704" y="5948"/>
                  <a:pt x="12695" y="5948"/>
                </a:cubicBezTo>
                <a:lnTo>
                  <a:pt x="12695" y="5948"/>
                </a:lnTo>
                <a:cubicBezTo>
                  <a:pt x="12686" y="5948"/>
                  <a:pt x="12679" y="5941"/>
                  <a:pt x="12679" y="5932"/>
                </a:cubicBezTo>
                <a:cubicBezTo>
                  <a:pt x="12679" y="5924"/>
                  <a:pt x="12686" y="5916"/>
                  <a:pt x="12695" y="5916"/>
                </a:cubicBezTo>
                <a:close/>
                <a:moveTo>
                  <a:pt x="12759" y="5916"/>
                </a:moveTo>
                <a:lnTo>
                  <a:pt x="12759" y="5916"/>
                </a:lnTo>
                <a:cubicBezTo>
                  <a:pt x="12768" y="5916"/>
                  <a:pt x="12775" y="5924"/>
                  <a:pt x="12775" y="5932"/>
                </a:cubicBezTo>
                <a:cubicBezTo>
                  <a:pt x="12775" y="5941"/>
                  <a:pt x="12768" y="5948"/>
                  <a:pt x="12759" y="5948"/>
                </a:cubicBezTo>
                <a:lnTo>
                  <a:pt x="12759" y="5948"/>
                </a:lnTo>
                <a:cubicBezTo>
                  <a:pt x="12750" y="5948"/>
                  <a:pt x="12743" y="5941"/>
                  <a:pt x="12743" y="5932"/>
                </a:cubicBezTo>
                <a:cubicBezTo>
                  <a:pt x="12743" y="5924"/>
                  <a:pt x="12750" y="5916"/>
                  <a:pt x="12759" y="5916"/>
                </a:cubicBezTo>
                <a:close/>
                <a:moveTo>
                  <a:pt x="12823" y="5916"/>
                </a:moveTo>
                <a:lnTo>
                  <a:pt x="12823" y="5916"/>
                </a:lnTo>
                <a:cubicBezTo>
                  <a:pt x="12832" y="5916"/>
                  <a:pt x="12839" y="5924"/>
                  <a:pt x="12839" y="5932"/>
                </a:cubicBezTo>
                <a:cubicBezTo>
                  <a:pt x="12839" y="5941"/>
                  <a:pt x="12832" y="5948"/>
                  <a:pt x="12823" y="5948"/>
                </a:cubicBezTo>
                <a:lnTo>
                  <a:pt x="12823" y="5948"/>
                </a:lnTo>
                <a:cubicBezTo>
                  <a:pt x="12814" y="5948"/>
                  <a:pt x="12807" y="5941"/>
                  <a:pt x="12807" y="5932"/>
                </a:cubicBezTo>
                <a:cubicBezTo>
                  <a:pt x="12807" y="5924"/>
                  <a:pt x="12814" y="5916"/>
                  <a:pt x="12823" y="5916"/>
                </a:cubicBezTo>
                <a:close/>
                <a:moveTo>
                  <a:pt x="12887" y="5916"/>
                </a:moveTo>
                <a:lnTo>
                  <a:pt x="12887" y="5916"/>
                </a:lnTo>
                <a:cubicBezTo>
                  <a:pt x="12896" y="5916"/>
                  <a:pt x="12903" y="5924"/>
                  <a:pt x="12903" y="5932"/>
                </a:cubicBezTo>
                <a:cubicBezTo>
                  <a:pt x="12903" y="5941"/>
                  <a:pt x="12896" y="5948"/>
                  <a:pt x="12887" y="5948"/>
                </a:cubicBezTo>
                <a:lnTo>
                  <a:pt x="12887" y="5948"/>
                </a:lnTo>
                <a:cubicBezTo>
                  <a:pt x="12878" y="5948"/>
                  <a:pt x="12871" y="5941"/>
                  <a:pt x="12871" y="5932"/>
                </a:cubicBezTo>
                <a:cubicBezTo>
                  <a:pt x="12871" y="5924"/>
                  <a:pt x="12878" y="5916"/>
                  <a:pt x="12887" y="5916"/>
                </a:cubicBezTo>
                <a:close/>
                <a:moveTo>
                  <a:pt x="12951" y="5916"/>
                </a:moveTo>
                <a:lnTo>
                  <a:pt x="12951" y="5916"/>
                </a:lnTo>
                <a:cubicBezTo>
                  <a:pt x="12960" y="5916"/>
                  <a:pt x="12967" y="5924"/>
                  <a:pt x="12967" y="5932"/>
                </a:cubicBezTo>
                <a:cubicBezTo>
                  <a:pt x="12967" y="5941"/>
                  <a:pt x="12960" y="5948"/>
                  <a:pt x="12951" y="5948"/>
                </a:cubicBezTo>
                <a:lnTo>
                  <a:pt x="12951" y="5948"/>
                </a:lnTo>
                <a:cubicBezTo>
                  <a:pt x="12942" y="5948"/>
                  <a:pt x="12935" y="5941"/>
                  <a:pt x="12935" y="5932"/>
                </a:cubicBezTo>
                <a:cubicBezTo>
                  <a:pt x="12935" y="5924"/>
                  <a:pt x="12942" y="5916"/>
                  <a:pt x="12951" y="5916"/>
                </a:cubicBezTo>
                <a:close/>
                <a:moveTo>
                  <a:pt x="13015" y="5916"/>
                </a:moveTo>
                <a:lnTo>
                  <a:pt x="13015" y="5916"/>
                </a:lnTo>
                <a:cubicBezTo>
                  <a:pt x="13024" y="5916"/>
                  <a:pt x="13031" y="5924"/>
                  <a:pt x="13031" y="5932"/>
                </a:cubicBezTo>
                <a:cubicBezTo>
                  <a:pt x="13031" y="5941"/>
                  <a:pt x="13024" y="5948"/>
                  <a:pt x="13015" y="5948"/>
                </a:cubicBezTo>
                <a:lnTo>
                  <a:pt x="13015" y="5948"/>
                </a:lnTo>
                <a:cubicBezTo>
                  <a:pt x="13006" y="5948"/>
                  <a:pt x="12999" y="5941"/>
                  <a:pt x="12999" y="5932"/>
                </a:cubicBezTo>
                <a:cubicBezTo>
                  <a:pt x="12999" y="5924"/>
                  <a:pt x="13006" y="5916"/>
                  <a:pt x="13015" y="5916"/>
                </a:cubicBezTo>
                <a:close/>
                <a:moveTo>
                  <a:pt x="13079" y="5916"/>
                </a:moveTo>
                <a:lnTo>
                  <a:pt x="13079" y="5916"/>
                </a:lnTo>
                <a:cubicBezTo>
                  <a:pt x="13088" y="5916"/>
                  <a:pt x="13095" y="5924"/>
                  <a:pt x="13095" y="5932"/>
                </a:cubicBezTo>
                <a:cubicBezTo>
                  <a:pt x="13095" y="5941"/>
                  <a:pt x="13088" y="5948"/>
                  <a:pt x="13079" y="5948"/>
                </a:cubicBezTo>
                <a:lnTo>
                  <a:pt x="13079" y="5948"/>
                </a:lnTo>
                <a:cubicBezTo>
                  <a:pt x="13070" y="5948"/>
                  <a:pt x="13063" y="5941"/>
                  <a:pt x="13063" y="5932"/>
                </a:cubicBezTo>
                <a:cubicBezTo>
                  <a:pt x="13063" y="5924"/>
                  <a:pt x="13070" y="5916"/>
                  <a:pt x="13079" y="5916"/>
                </a:cubicBezTo>
                <a:close/>
                <a:moveTo>
                  <a:pt x="13143" y="5916"/>
                </a:moveTo>
                <a:lnTo>
                  <a:pt x="13143" y="5916"/>
                </a:lnTo>
                <a:cubicBezTo>
                  <a:pt x="13152" y="5916"/>
                  <a:pt x="13159" y="5924"/>
                  <a:pt x="13159" y="5932"/>
                </a:cubicBezTo>
                <a:cubicBezTo>
                  <a:pt x="13159" y="5941"/>
                  <a:pt x="13152" y="5948"/>
                  <a:pt x="13143" y="5948"/>
                </a:cubicBezTo>
                <a:lnTo>
                  <a:pt x="13143" y="5948"/>
                </a:lnTo>
                <a:cubicBezTo>
                  <a:pt x="13134" y="5948"/>
                  <a:pt x="13127" y="5941"/>
                  <a:pt x="13127" y="5932"/>
                </a:cubicBezTo>
                <a:cubicBezTo>
                  <a:pt x="13127" y="5924"/>
                  <a:pt x="13134" y="5916"/>
                  <a:pt x="13143" y="5916"/>
                </a:cubicBezTo>
                <a:close/>
                <a:moveTo>
                  <a:pt x="13207" y="5916"/>
                </a:moveTo>
                <a:lnTo>
                  <a:pt x="13207" y="5916"/>
                </a:lnTo>
                <a:cubicBezTo>
                  <a:pt x="13216" y="5916"/>
                  <a:pt x="13223" y="5924"/>
                  <a:pt x="13223" y="5932"/>
                </a:cubicBezTo>
                <a:cubicBezTo>
                  <a:pt x="13223" y="5941"/>
                  <a:pt x="13216" y="5948"/>
                  <a:pt x="13207" y="5948"/>
                </a:cubicBezTo>
                <a:lnTo>
                  <a:pt x="13207" y="5948"/>
                </a:lnTo>
                <a:cubicBezTo>
                  <a:pt x="13198" y="5948"/>
                  <a:pt x="13191" y="5941"/>
                  <a:pt x="13191" y="5932"/>
                </a:cubicBezTo>
                <a:cubicBezTo>
                  <a:pt x="13191" y="5924"/>
                  <a:pt x="13198" y="5916"/>
                  <a:pt x="13207" y="5916"/>
                </a:cubicBezTo>
                <a:close/>
                <a:moveTo>
                  <a:pt x="13271" y="5916"/>
                </a:moveTo>
                <a:lnTo>
                  <a:pt x="13271" y="5916"/>
                </a:lnTo>
                <a:cubicBezTo>
                  <a:pt x="13280" y="5916"/>
                  <a:pt x="13287" y="5924"/>
                  <a:pt x="13287" y="5932"/>
                </a:cubicBezTo>
                <a:cubicBezTo>
                  <a:pt x="13287" y="5941"/>
                  <a:pt x="13280" y="5948"/>
                  <a:pt x="13271" y="5948"/>
                </a:cubicBezTo>
                <a:lnTo>
                  <a:pt x="13271" y="5948"/>
                </a:lnTo>
                <a:cubicBezTo>
                  <a:pt x="13262" y="5948"/>
                  <a:pt x="13255" y="5941"/>
                  <a:pt x="13255" y="5932"/>
                </a:cubicBezTo>
                <a:cubicBezTo>
                  <a:pt x="13255" y="5924"/>
                  <a:pt x="13262" y="5916"/>
                  <a:pt x="13271" y="5916"/>
                </a:cubicBezTo>
                <a:close/>
                <a:moveTo>
                  <a:pt x="13335" y="5916"/>
                </a:moveTo>
                <a:lnTo>
                  <a:pt x="13335" y="5916"/>
                </a:lnTo>
                <a:cubicBezTo>
                  <a:pt x="13344" y="5916"/>
                  <a:pt x="13351" y="5924"/>
                  <a:pt x="13351" y="5932"/>
                </a:cubicBezTo>
                <a:cubicBezTo>
                  <a:pt x="13351" y="5941"/>
                  <a:pt x="13344" y="5948"/>
                  <a:pt x="13335" y="5948"/>
                </a:cubicBezTo>
                <a:lnTo>
                  <a:pt x="13335" y="5948"/>
                </a:lnTo>
                <a:cubicBezTo>
                  <a:pt x="13326" y="5948"/>
                  <a:pt x="13319" y="5941"/>
                  <a:pt x="13319" y="5932"/>
                </a:cubicBezTo>
                <a:cubicBezTo>
                  <a:pt x="13319" y="5924"/>
                  <a:pt x="13326" y="5916"/>
                  <a:pt x="13335" y="5916"/>
                </a:cubicBezTo>
                <a:close/>
                <a:moveTo>
                  <a:pt x="13399" y="5916"/>
                </a:moveTo>
                <a:lnTo>
                  <a:pt x="13399" y="5916"/>
                </a:lnTo>
                <a:cubicBezTo>
                  <a:pt x="13408" y="5916"/>
                  <a:pt x="13415" y="5924"/>
                  <a:pt x="13415" y="5932"/>
                </a:cubicBezTo>
                <a:cubicBezTo>
                  <a:pt x="13415" y="5941"/>
                  <a:pt x="13408" y="5948"/>
                  <a:pt x="13399" y="5948"/>
                </a:cubicBezTo>
                <a:lnTo>
                  <a:pt x="13399" y="5948"/>
                </a:lnTo>
                <a:cubicBezTo>
                  <a:pt x="13390" y="5948"/>
                  <a:pt x="13383" y="5941"/>
                  <a:pt x="13383" y="5932"/>
                </a:cubicBezTo>
                <a:cubicBezTo>
                  <a:pt x="13383" y="5924"/>
                  <a:pt x="13390" y="5916"/>
                  <a:pt x="13399" y="5916"/>
                </a:cubicBezTo>
                <a:close/>
                <a:moveTo>
                  <a:pt x="13463" y="5916"/>
                </a:moveTo>
                <a:lnTo>
                  <a:pt x="13463" y="5916"/>
                </a:lnTo>
                <a:cubicBezTo>
                  <a:pt x="13472" y="5916"/>
                  <a:pt x="13479" y="5924"/>
                  <a:pt x="13479" y="5932"/>
                </a:cubicBezTo>
                <a:cubicBezTo>
                  <a:pt x="13479" y="5941"/>
                  <a:pt x="13472" y="5948"/>
                  <a:pt x="13463" y="5948"/>
                </a:cubicBezTo>
                <a:lnTo>
                  <a:pt x="13463" y="5948"/>
                </a:lnTo>
                <a:cubicBezTo>
                  <a:pt x="13454" y="5948"/>
                  <a:pt x="13447" y="5941"/>
                  <a:pt x="13447" y="5932"/>
                </a:cubicBezTo>
                <a:cubicBezTo>
                  <a:pt x="13447" y="5924"/>
                  <a:pt x="13454" y="5916"/>
                  <a:pt x="13463" y="5916"/>
                </a:cubicBezTo>
                <a:close/>
                <a:moveTo>
                  <a:pt x="13527" y="5916"/>
                </a:moveTo>
                <a:lnTo>
                  <a:pt x="13527" y="5916"/>
                </a:lnTo>
                <a:cubicBezTo>
                  <a:pt x="13536" y="5916"/>
                  <a:pt x="13543" y="5924"/>
                  <a:pt x="13543" y="5932"/>
                </a:cubicBezTo>
                <a:cubicBezTo>
                  <a:pt x="13543" y="5941"/>
                  <a:pt x="13536" y="5948"/>
                  <a:pt x="13527" y="5948"/>
                </a:cubicBezTo>
                <a:lnTo>
                  <a:pt x="13527" y="5948"/>
                </a:lnTo>
                <a:cubicBezTo>
                  <a:pt x="13518" y="5948"/>
                  <a:pt x="13511" y="5941"/>
                  <a:pt x="13511" y="5932"/>
                </a:cubicBezTo>
                <a:cubicBezTo>
                  <a:pt x="13511" y="5924"/>
                  <a:pt x="13518" y="5916"/>
                  <a:pt x="13527" y="5916"/>
                </a:cubicBezTo>
                <a:close/>
                <a:moveTo>
                  <a:pt x="13591" y="5916"/>
                </a:moveTo>
                <a:lnTo>
                  <a:pt x="13591" y="5916"/>
                </a:lnTo>
                <a:cubicBezTo>
                  <a:pt x="13600" y="5916"/>
                  <a:pt x="13607" y="5924"/>
                  <a:pt x="13607" y="5932"/>
                </a:cubicBezTo>
                <a:cubicBezTo>
                  <a:pt x="13607" y="5941"/>
                  <a:pt x="13600" y="5948"/>
                  <a:pt x="13591" y="5948"/>
                </a:cubicBezTo>
                <a:lnTo>
                  <a:pt x="13591" y="5948"/>
                </a:lnTo>
                <a:cubicBezTo>
                  <a:pt x="13582" y="5948"/>
                  <a:pt x="13575" y="5941"/>
                  <a:pt x="13575" y="5932"/>
                </a:cubicBezTo>
                <a:cubicBezTo>
                  <a:pt x="13575" y="5924"/>
                  <a:pt x="13582" y="5916"/>
                  <a:pt x="13591" y="5916"/>
                </a:cubicBezTo>
                <a:close/>
                <a:moveTo>
                  <a:pt x="13655" y="5916"/>
                </a:moveTo>
                <a:lnTo>
                  <a:pt x="13655" y="5916"/>
                </a:lnTo>
                <a:cubicBezTo>
                  <a:pt x="13664" y="5916"/>
                  <a:pt x="13671" y="5924"/>
                  <a:pt x="13671" y="5932"/>
                </a:cubicBezTo>
                <a:cubicBezTo>
                  <a:pt x="13671" y="5941"/>
                  <a:pt x="13664" y="5948"/>
                  <a:pt x="13655" y="5948"/>
                </a:cubicBezTo>
                <a:lnTo>
                  <a:pt x="13655" y="5948"/>
                </a:lnTo>
                <a:cubicBezTo>
                  <a:pt x="13646" y="5948"/>
                  <a:pt x="13639" y="5941"/>
                  <a:pt x="13639" y="5932"/>
                </a:cubicBezTo>
                <a:cubicBezTo>
                  <a:pt x="13639" y="5924"/>
                  <a:pt x="13646" y="5916"/>
                  <a:pt x="13655" y="5916"/>
                </a:cubicBezTo>
                <a:close/>
                <a:moveTo>
                  <a:pt x="13719" y="5916"/>
                </a:moveTo>
                <a:lnTo>
                  <a:pt x="13719" y="5916"/>
                </a:lnTo>
                <a:cubicBezTo>
                  <a:pt x="13728" y="5916"/>
                  <a:pt x="13735" y="5924"/>
                  <a:pt x="13735" y="5932"/>
                </a:cubicBezTo>
                <a:cubicBezTo>
                  <a:pt x="13735" y="5941"/>
                  <a:pt x="13728" y="5948"/>
                  <a:pt x="13719" y="5948"/>
                </a:cubicBezTo>
                <a:lnTo>
                  <a:pt x="13719" y="5948"/>
                </a:lnTo>
                <a:cubicBezTo>
                  <a:pt x="13710" y="5948"/>
                  <a:pt x="13703" y="5941"/>
                  <a:pt x="13703" y="5932"/>
                </a:cubicBezTo>
                <a:cubicBezTo>
                  <a:pt x="13703" y="5924"/>
                  <a:pt x="13710" y="5916"/>
                  <a:pt x="13719" y="5916"/>
                </a:cubicBezTo>
                <a:close/>
                <a:moveTo>
                  <a:pt x="13783" y="5916"/>
                </a:moveTo>
                <a:lnTo>
                  <a:pt x="13783" y="5916"/>
                </a:lnTo>
                <a:cubicBezTo>
                  <a:pt x="13792" y="5916"/>
                  <a:pt x="13799" y="5924"/>
                  <a:pt x="13799" y="5932"/>
                </a:cubicBezTo>
                <a:cubicBezTo>
                  <a:pt x="13799" y="5941"/>
                  <a:pt x="13792" y="5948"/>
                  <a:pt x="13783" y="5948"/>
                </a:cubicBezTo>
                <a:lnTo>
                  <a:pt x="13783" y="5948"/>
                </a:lnTo>
                <a:cubicBezTo>
                  <a:pt x="13774" y="5948"/>
                  <a:pt x="13767" y="5941"/>
                  <a:pt x="13767" y="5932"/>
                </a:cubicBezTo>
                <a:cubicBezTo>
                  <a:pt x="13767" y="5924"/>
                  <a:pt x="13774" y="5916"/>
                  <a:pt x="13783" y="5916"/>
                </a:cubicBezTo>
                <a:close/>
                <a:moveTo>
                  <a:pt x="13847" y="5916"/>
                </a:moveTo>
                <a:lnTo>
                  <a:pt x="13847" y="5916"/>
                </a:lnTo>
                <a:cubicBezTo>
                  <a:pt x="13856" y="5916"/>
                  <a:pt x="13863" y="5924"/>
                  <a:pt x="13863" y="5932"/>
                </a:cubicBezTo>
                <a:cubicBezTo>
                  <a:pt x="13863" y="5941"/>
                  <a:pt x="13856" y="5948"/>
                  <a:pt x="13847" y="5948"/>
                </a:cubicBezTo>
                <a:lnTo>
                  <a:pt x="13847" y="5948"/>
                </a:lnTo>
                <a:cubicBezTo>
                  <a:pt x="13839" y="5948"/>
                  <a:pt x="13831" y="5941"/>
                  <a:pt x="13831" y="5932"/>
                </a:cubicBezTo>
                <a:cubicBezTo>
                  <a:pt x="13831" y="5924"/>
                  <a:pt x="13839" y="5916"/>
                  <a:pt x="13847" y="5916"/>
                </a:cubicBezTo>
                <a:close/>
                <a:moveTo>
                  <a:pt x="13911" y="5916"/>
                </a:moveTo>
                <a:lnTo>
                  <a:pt x="13911" y="5916"/>
                </a:lnTo>
                <a:cubicBezTo>
                  <a:pt x="13920" y="5916"/>
                  <a:pt x="13927" y="5924"/>
                  <a:pt x="13927" y="5932"/>
                </a:cubicBezTo>
                <a:cubicBezTo>
                  <a:pt x="13927" y="5941"/>
                  <a:pt x="13920" y="5948"/>
                  <a:pt x="13911" y="5948"/>
                </a:cubicBezTo>
                <a:lnTo>
                  <a:pt x="13911" y="5948"/>
                </a:lnTo>
                <a:cubicBezTo>
                  <a:pt x="13903" y="5948"/>
                  <a:pt x="13895" y="5941"/>
                  <a:pt x="13895" y="5932"/>
                </a:cubicBezTo>
                <a:cubicBezTo>
                  <a:pt x="13895" y="5924"/>
                  <a:pt x="13903" y="5916"/>
                  <a:pt x="13911" y="5916"/>
                </a:cubicBezTo>
                <a:close/>
                <a:moveTo>
                  <a:pt x="13975" y="5916"/>
                </a:moveTo>
                <a:lnTo>
                  <a:pt x="13975" y="5916"/>
                </a:lnTo>
                <a:cubicBezTo>
                  <a:pt x="13984" y="5916"/>
                  <a:pt x="13991" y="5924"/>
                  <a:pt x="13991" y="5932"/>
                </a:cubicBezTo>
                <a:cubicBezTo>
                  <a:pt x="13991" y="5941"/>
                  <a:pt x="13984" y="5948"/>
                  <a:pt x="13975" y="5948"/>
                </a:cubicBezTo>
                <a:lnTo>
                  <a:pt x="13975" y="5948"/>
                </a:lnTo>
                <a:cubicBezTo>
                  <a:pt x="13967" y="5948"/>
                  <a:pt x="13959" y="5941"/>
                  <a:pt x="13959" y="5932"/>
                </a:cubicBezTo>
                <a:cubicBezTo>
                  <a:pt x="13959" y="5924"/>
                  <a:pt x="13967" y="5916"/>
                  <a:pt x="13975" y="5916"/>
                </a:cubicBezTo>
                <a:close/>
                <a:moveTo>
                  <a:pt x="14039" y="5916"/>
                </a:moveTo>
                <a:lnTo>
                  <a:pt x="14039" y="5916"/>
                </a:lnTo>
                <a:cubicBezTo>
                  <a:pt x="14048" y="5916"/>
                  <a:pt x="14055" y="5924"/>
                  <a:pt x="14055" y="5932"/>
                </a:cubicBezTo>
                <a:cubicBezTo>
                  <a:pt x="14055" y="5941"/>
                  <a:pt x="14048" y="5948"/>
                  <a:pt x="14039" y="5948"/>
                </a:cubicBezTo>
                <a:lnTo>
                  <a:pt x="14039" y="5948"/>
                </a:lnTo>
                <a:cubicBezTo>
                  <a:pt x="14031" y="5948"/>
                  <a:pt x="14023" y="5941"/>
                  <a:pt x="14023" y="5932"/>
                </a:cubicBezTo>
                <a:cubicBezTo>
                  <a:pt x="14023" y="5924"/>
                  <a:pt x="14031" y="5916"/>
                  <a:pt x="14039" y="5916"/>
                </a:cubicBezTo>
                <a:close/>
                <a:moveTo>
                  <a:pt x="14103" y="5916"/>
                </a:moveTo>
                <a:lnTo>
                  <a:pt x="14104" y="5916"/>
                </a:lnTo>
                <a:cubicBezTo>
                  <a:pt x="14112" y="5916"/>
                  <a:pt x="14120" y="5924"/>
                  <a:pt x="14120" y="5932"/>
                </a:cubicBezTo>
                <a:cubicBezTo>
                  <a:pt x="14120" y="5941"/>
                  <a:pt x="14112" y="5948"/>
                  <a:pt x="14104" y="5948"/>
                </a:cubicBezTo>
                <a:lnTo>
                  <a:pt x="14103" y="5948"/>
                </a:lnTo>
                <a:cubicBezTo>
                  <a:pt x="14095" y="5948"/>
                  <a:pt x="14087" y="5941"/>
                  <a:pt x="14087" y="5932"/>
                </a:cubicBezTo>
                <a:cubicBezTo>
                  <a:pt x="14087" y="5924"/>
                  <a:pt x="14095" y="5916"/>
                  <a:pt x="14103" y="5916"/>
                </a:cubicBezTo>
                <a:close/>
                <a:moveTo>
                  <a:pt x="14168" y="5916"/>
                </a:moveTo>
                <a:lnTo>
                  <a:pt x="14168" y="5916"/>
                </a:lnTo>
                <a:cubicBezTo>
                  <a:pt x="14176" y="5916"/>
                  <a:pt x="14184" y="5924"/>
                  <a:pt x="14184" y="5932"/>
                </a:cubicBezTo>
                <a:cubicBezTo>
                  <a:pt x="14184" y="5941"/>
                  <a:pt x="14176" y="5948"/>
                  <a:pt x="14168" y="5948"/>
                </a:cubicBezTo>
                <a:lnTo>
                  <a:pt x="14168" y="5948"/>
                </a:lnTo>
                <a:cubicBezTo>
                  <a:pt x="14159" y="5948"/>
                  <a:pt x="14152" y="5941"/>
                  <a:pt x="14152" y="5932"/>
                </a:cubicBezTo>
                <a:cubicBezTo>
                  <a:pt x="14152" y="5924"/>
                  <a:pt x="14159" y="5916"/>
                  <a:pt x="14168" y="5916"/>
                </a:cubicBezTo>
                <a:close/>
                <a:moveTo>
                  <a:pt x="14232" y="5916"/>
                </a:moveTo>
                <a:lnTo>
                  <a:pt x="14232" y="5916"/>
                </a:lnTo>
                <a:cubicBezTo>
                  <a:pt x="14240" y="5916"/>
                  <a:pt x="14248" y="5924"/>
                  <a:pt x="14248" y="5932"/>
                </a:cubicBezTo>
                <a:cubicBezTo>
                  <a:pt x="14248" y="5941"/>
                  <a:pt x="14240" y="5948"/>
                  <a:pt x="14232" y="5948"/>
                </a:cubicBezTo>
                <a:lnTo>
                  <a:pt x="14232" y="5948"/>
                </a:lnTo>
                <a:cubicBezTo>
                  <a:pt x="14223" y="5948"/>
                  <a:pt x="14216" y="5941"/>
                  <a:pt x="14216" y="5932"/>
                </a:cubicBezTo>
                <a:cubicBezTo>
                  <a:pt x="14216" y="5924"/>
                  <a:pt x="14223" y="5916"/>
                  <a:pt x="14232" y="5916"/>
                </a:cubicBezTo>
                <a:close/>
                <a:moveTo>
                  <a:pt x="14296" y="5916"/>
                </a:moveTo>
                <a:lnTo>
                  <a:pt x="14296" y="5916"/>
                </a:lnTo>
                <a:cubicBezTo>
                  <a:pt x="14304" y="5916"/>
                  <a:pt x="14312" y="5924"/>
                  <a:pt x="14312" y="5932"/>
                </a:cubicBezTo>
                <a:cubicBezTo>
                  <a:pt x="14312" y="5941"/>
                  <a:pt x="14304" y="5948"/>
                  <a:pt x="14296" y="5948"/>
                </a:cubicBezTo>
                <a:lnTo>
                  <a:pt x="14296" y="5948"/>
                </a:lnTo>
                <a:cubicBezTo>
                  <a:pt x="14287" y="5948"/>
                  <a:pt x="14280" y="5941"/>
                  <a:pt x="14280" y="5932"/>
                </a:cubicBezTo>
                <a:cubicBezTo>
                  <a:pt x="14280" y="5924"/>
                  <a:pt x="14287" y="5916"/>
                  <a:pt x="14296" y="5916"/>
                </a:cubicBezTo>
                <a:close/>
                <a:moveTo>
                  <a:pt x="14360" y="5916"/>
                </a:moveTo>
                <a:lnTo>
                  <a:pt x="14360" y="5916"/>
                </a:lnTo>
                <a:cubicBezTo>
                  <a:pt x="14368" y="5916"/>
                  <a:pt x="14376" y="5924"/>
                  <a:pt x="14376" y="5932"/>
                </a:cubicBezTo>
                <a:cubicBezTo>
                  <a:pt x="14376" y="5941"/>
                  <a:pt x="14368" y="5948"/>
                  <a:pt x="14360" y="5948"/>
                </a:cubicBezTo>
                <a:lnTo>
                  <a:pt x="14360" y="5948"/>
                </a:lnTo>
                <a:cubicBezTo>
                  <a:pt x="14351" y="5948"/>
                  <a:pt x="14344" y="5941"/>
                  <a:pt x="14344" y="5932"/>
                </a:cubicBezTo>
                <a:cubicBezTo>
                  <a:pt x="14344" y="5924"/>
                  <a:pt x="14351" y="5916"/>
                  <a:pt x="14360" y="5916"/>
                </a:cubicBezTo>
                <a:close/>
                <a:moveTo>
                  <a:pt x="14424" y="5916"/>
                </a:moveTo>
                <a:lnTo>
                  <a:pt x="14424" y="5916"/>
                </a:lnTo>
                <a:cubicBezTo>
                  <a:pt x="14433" y="5916"/>
                  <a:pt x="14440" y="5924"/>
                  <a:pt x="14440" y="5932"/>
                </a:cubicBezTo>
                <a:cubicBezTo>
                  <a:pt x="14440" y="5941"/>
                  <a:pt x="14433" y="5948"/>
                  <a:pt x="14424" y="5948"/>
                </a:cubicBezTo>
                <a:lnTo>
                  <a:pt x="14424" y="5948"/>
                </a:lnTo>
                <a:cubicBezTo>
                  <a:pt x="14415" y="5948"/>
                  <a:pt x="14408" y="5941"/>
                  <a:pt x="14408" y="5932"/>
                </a:cubicBezTo>
                <a:cubicBezTo>
                  <a:pt x="14408" y="5924"/>
                  <a:pt x="14415" y="5916"/>
                  <a:pt x="14424" y="5916"/>
                </a:cubicBezTo>
                <a:close/>
                <a:moveTo>
                  <a:pt x="14488" y="5916"/>
                </a:moveTo>
                <a:lnTo>
                  <a:pt x="14488" y="5916"/>
                </a:lnTo>
                <a:cubicBezTo>
                  <a:pt x="14497" y="5916"/>
                  <a:pt x="14504" y="5924"/>
                  <a:pt x="14504" y="5932"/>
                </a:cubicBezTo>
                <a:cubicBezTo>
                  <a:pt x="14504" y="5941"/>
                  <a:pt x="14497" y="5948"/>
                  <a:pt x="14488" y="5948"/>
                </a:cubicBezTo>
                <a:lnTo>
                  <a:pt x="14488" y="5948"/>
                </a:lnTo>
                <a:cubicBezTo>
                  <a:pt x="14479" y="5948"/>
                  <a:pt x="14472" y="5941"/>
                  <a:pt x="14472" y="5932"/>
                </a:cubicBezTo>
                <a:cubicBezTo>
                  <a:pt x="14472" y="5924"/>
                  <a:pt x="14479" y="5916"/>
                  <a:pt x="14488" y="5916"/>
                </a:cubicBezTo>
                <a:close/>
                <a:moveTo>
                  <a:pt x="14552" y="5916"/>
                </a:moveTo>
                <a:lnTo>
                  <a:pt x="14552" y="5916"/>
                </a:lnTo>
                <a:cubicBezTo>
                  <a:pt x="14561" y="5916"/>
                  <a:pt x="14568" y="5924"/>
                  <a:pt x="14568" y="5932"/>
                </a:cubicBezTo>
                <a:cubicBezTo>
                  <a:pt x="14568" y="5941"/>
                  <a:pt x="14561" y="5948"/>
                  <a:pt x="14552" y="5948"/>
                </a:cubicBezTo>
                <a:lnTo>
                  <a:pt x="14552" y="5948"/>
                </a:lnTo>
                <a:cubicBezTo>
                  <a:pt x="14543" y="5948"/>
                  <a:pt x="14536" y="5941"/>
                  <a:pt x="14536" y="5932"/>
                </a:cubicBezTo>
                <a:cubicBezTo>
                  <a:pt x="14536" y="5924"/>
                  <a:pt x="14543" y="5916"/>
                  <a:pt x="14552" y="5916"/>
                </a:cubicBezTo>
                <a:close/>
                <a:moveTo>
                  <a:pt x="14616" y="5916"/>
                </a:moveTo>
                <a:lnTo>
                  <a:pt x="14616" y="5916"/>
                </a:lnTo>
                <a:cubicBezTo>
                  <a:pt x="14625" y="5916"/>
                  <a:pt x="14632" y="5924"/>
                  <a:pt x="14632" y="5932"/>
                </a:cubicBezTo>
                <a:cubicBezTo>
                  <a:pt x="14632" y="5941"/>
                  <a:pt x="14625" y="5948"/>
                  <a:pt x="14616" y="5948"/>
                </a:cubicBezTo>
                <a:lnTo>
                  <a:pt x="14616" y="5948"/>
                </a:lnTo>
                <a:cubicBezTo>
                  <a:pt x="14607" y="5948"/>
                  <a:pt x="14600" y="5941"/>
                  <a:pt x="14600" y="5932"/>
                </a:cubicBezTo>
                <a:cubicBezTo>
                  <a:pt x="14600" y="5924"/>
                  <a:pt x="14607" y="5916"/>
                  <a:pt x="14616" y="5916"/>
                </a:cubicBezTo>
                <a:close/>
                <a:moveTo>
                  <a:pt x="14680" y="5916"/>
                </a:moveTo>
                <a:lnTo>
                  <a:pt x="14680" y="5916"/>
                </a:lnTo>
                <a:cubicBezTo>
                  <a:pt x="14689" y="5916"/>
                  <a:pt x="14696" y="5924"/>
                  <a:pt x="14696" y="5932"/>
                </a:cubicBezTo>
                <a:cubicBezTo>
                  <a:pt x="14696" y="5941"/>
                  <a:pt x="14689" y="5948"/>
                  <a:pt x="14680" y="5948"/>
                </a:cubicBezTo>
                <a:lnTo>
                  <a:pt x="14680" y="5948"/>
                </a:lnTo>
                <a:cubicBezTo>
                  <a:pt x="14671" y="5948"/>
                  <a:pt x="14664" y="5941"/>
                  <a:pt x="14664" y="5932"/>
                </a:cubicBezTo>
                <a:cubicBezTo>
                  <a:pt x="14664" y="5924"/>
                  <a:pt x="14671" y="5916"/>
                  <a:pt x="14680" y="5916"/>
                </a:cubicBezTo>
                <a:close/>
                <a:moveTo>
                  <a:pt x="14744" y="5916"/>
                </a:moveTo>
                <a:lnTo>
                  <a:pt x="14744" y="5916"/>
                </a:lnTo>
                <a:cubicBezTo>
                  <a:pt x="14753" y="5916"/>
                  <a:pt x="14760" y="5924"/>
                  <a:pt x="14760" y="5932"/>
                </a:cubicBezTo>
                <a:cubicBezTo>
                  <a:pt x="14760" y="5941"/>
                  <a:pt x="14753" y="5948"/>
                  <a:pt x="14744" y="5948"/>
                </a:cubicBezTo>
                <a:lnTo>
                  <a:pt x="14744" y="5948"/>
                </a:lnTo>
                <a:cubicBezTo>
                  <a:pt x="14735" y="5948"/>
                  <a:pt x="14728" y="5941"/>
                  <a:pt x="14728" y="5932"/>
                </a:cubicBezTo>
                <a:cubicBezTo>
                  <a:pt x="14728" y="5924"/>
                  <a:pt x="14735" y="5916"/>
                  <a:pt x="14744" y="5916"/>
                </a:cubicBezTo>
                <a:close/>
                <a:moveTo>
                  <a:pt x="14808" y="5916"/>
                </a:moveTo>
                <a:lnTo>
                  <a:pt x="14808" y="5916"/>
                </a:lnTo>
                <a:cubicBezTo>
                  <a:pt x="14817" y="5916"/>
                  <a:pt x="14824" y="5924"/>
                  <a:pt x="14824" y="5932"/>
                </a:cubicBezTo>
                <a:cubicBezTo>
                  <a:pt x="14824" y="5941"/>
                  <a:pt x="14817" y="5948"/>
                  <a:pt x="14808" y="5948"/>
                </a:cubicBezTo>
                <a:lnTo>
                  <a:pt x="14808" y="5948"/>
                </a:lnTo>
                <a:cubicBezTo>
                  <a:pt x="14799" y="5948"/>
                  <a:pt x="14792" y="5941"/>
                  <a:pt x="14792" y="5932"/>
                </a:cubicBezTo>
                <a:cubicBezTo>
                  <a:pt x="14792" y="5924"/>
                  <a:pt x="14799" y="5916"/>
                  <a:pt x="14808" y="5916"/>
                </a:cubicBezTo>
                <a:close/>
                <a:moveTo>
                  <a:pt x="14872" y="5916"/>
                </a:moveTo>
                <a:lnTo>
                  <a:pt x="14872" y="5916"/>
                </a:lnTo>
                <a:cubicBezTo>
                  <a:pt x="14881" y="5916"/>
                  <a:pt x="14888" y="5924"/>
                  <a:pt x="14888" y="5932"/>
                </a:cubicBezTo>
                <a:cubicBezTo>
                  <a:pt x="14888" y="5941"/>
                  <a:pt x="14881" y="5948"/>
                  <a:pt x="14872" y="5948"/>
                </a:cubicBezTo>
                <a:lnTo>
                  <a:pt x="14872" y="5948"/>
                </a:lnTo>
                <a:cubicBezTo>
                  <a:pt x="14863" y="5948"/>
                  <a:pt x="14856" y="5941"/>
                  <a:pt x="14856" y="5932"/>
                </a:cubicBezTo>
                <a:cubicBezTo>
                  <a:pt x="14856" y="5924"/>
                  <a:pt x="14863" y="5916"/>
                  <a:pt x="14872" y="5916"/>
                </a:cubicBezTo>
                <a:close/>
                <a:moveTo>
                  <a:pt x="14936" y="5916"/>
                </a:moveTo>
                <a:lnTo>
                  <a:pt x="14936" y="5916"/>
                </a:lnTo>
                <a:cubicBezTo>
                  <a:pt x="14945" y="5916"/>
                  <a:pt x="14952" y="5924"/>
                  <a:pt x="14952" y="5932"/>
                </a:cubicBezTo>
                <a:cubicBezTo>
                  <a:pt x="14952" y="5941"/>
                  <a:pt x="14945" y="5948"/>
                  <a:pt x="14936" y="5948"/>
                </a:cubicBezTo>
                <a:lnTo>
                  <a:pt x="14936" y="5948"/>
                </a:lnTo>
                <a:cubicBezTo>
                  <a:pt x="14927" y="5948"/>
                  <a:pt x="14920" y="5941"/>
                  <a:pt x="14920" y="5932"/>
                </a:cubicBezTo>
                <a:cubicBezTo>
                  <a:pt x="14920" y="5924"/>
                  <a:pt x="14927" y="5916"/>
                  <a:pt x="14936" y="5916"/>
                </a:cubicBezTo>
                <a:close/>
                <a:moveTo>
                  <a:pt x="15000" y="5916"/>
                </a:moveTo>
                <a:lnTo>
                  <a:pt x="15000" y="5916"/>
                </a:lnTo>
                <a:cubicBezTo>
                  <a:pt x="15009" y="5916"/>
                  <a:pt x="15016" y="5924"/>
                  <a:pt x="15016" y="5932"/>
                </a:cubicBezTo>
                <a:cubicBezTo>
                  <a:pt x="15016" y="5941"/>
                  <a:pt x="15009" y="5948"/>
                  <a:pt x="15000" y="5948"/>
                </a:cubicBezTo>
                <a:lnTo>
                  <a:pt x="15000" y="5948"/>
                </a:lnTo>
                <a:cubicBezTo>
                  <a:pt x="14991" y="5948"/>
                  <a:pt x="14984" y="5941"/>
                  <a:pt x="14984" y="5932"/>
                </a:cubicBezTo>
                <a:cubicBezTo>
                  <a:pt x="14984" y="5924"/>
                  <a:pt x="14991" y="5916"/>
                  <a:pt x="15000" y="5916"/>
                </a:cubicBezTo>
                <a:close/>
                <a:moveTo>
                  <a:pt x="15064" y="5916"/>
                </a:moveTo>
                <a:lnTo>
                  <a:pt x="15064" y="5916"/>
                </a:lnTo>
                <a:cubicBezTo>
                  <a:pt x="15073" y="5916"/>
                  <a:pt x="15080" y="5924"/>
                  <a:pt x="15080" y="5932"/>
                </a:cubicBezTo>
                <a:cubicBezTo>
                  <a:pt x="15080" y="5941"/>
                  <a:pt x="15073" y="5948"/>
                  <a:pt x="15064" y="5948"/>
                </a:cubicBezTo>
                <a:lnTo>
                  <a:pt x="15064" y="5948"/>
                </a:lnTo>
                <a:cubicBezTo>
                  <a:pt x="15055" y="5948"/>
                  <a:pt x="15048" y="5941"/>
                  <a:pt x="15048" y="5932"/>
                </a:cubicBezTo>
                <a:cubicBezTo>
                  <a:pt x="15048" y="5924"/>
                  <a:pt x="15055" y="5916"/>
                  <a:pt x="15064" y="5916"/>
                </a:cubicBezTo>
                <a:close/>
                <a:moveTo>
                  <a:pt x="15128" y="5916"/>
                </a:moveTo>
                <a:lnTo>
                  <a:pt x="15128" y="5916"/>
                </a:lnTo>
                <a:cubicBezTo>
                  <a:pt x="15137" y="5916"/>
                  <a:pt x="15144" y="5924"/>
                  <a:pt x="15144" y="5932"/>
                </a:cubicBezTo>
                <a:cubicBezTo>
                  <a:pt x="15144" y="5941"/>
                  <a:pt x="15137" y="5948"/>
                  <a:pt x="15128" y="5948"/>
                </a:cubicBezTo>
                <a:lnTo>
                  <a:pt x="15128" y="5948"/>
                </a:lnTo>
                <a:cubicBezTo>
                  <a:pt x="15119" y="5948"/>
                  <a:pt x="15112" y="5941"/>
                  <a:pt x="15112" y="5932"/>
                </a:cubicBezTo>
                <a:cubicBezTo>
                  <a:pt x="15112" y="5924"/>
                  <a:pt x="15119" y="5916"/>
                  <a:pt x="15128" y="5916"/>
                </a:cubicBezTo>
                <a:close/>
                <a:moveTo>
                  <a:pt x="15192" y="5916"/>
                </a:moveTo>
                <a:lnTo>
                  <a:pt x="15192" y="5916"/>
                </a:lnTo>
                <a:cubicBezTo>
                  <a:pt x="15201" y="5916"/>
                  <a:pt x="15208" y="5924"/>
                  <a:pt x="15208" y="5932"/>
                </a:cubicBezTo>
                <a:cubicBezTo>
                  <a:pt x="15208" y="5941"/>
                  <a:pt x="15201" y="5948"/>
                  <a:pt x="15192" y="5948"/>
                </a:cubicBezTo>
                <a:lnTo>
                  <a:pt x="15192" y="5948"/>
                </a:lnTo>
                <a:cubicBezTo>
                  <a:pt x="15183" y="5948"/>
                  <a:pt x="15176" y="5941"/>
                  <a:pt x="15176" y="5932"/>
                </a:cubicBezTo>
                <a:cubicBezTo>
                  <a:pt x="15176" y="5924"/>
                  <a:pt x="15183" y="5916"/>
                  <a:pt x="15192" y="5916"/>
                </a:cubicBezTo>
                <a:close/>
                <a:moveTo>
                  <a:pt x="15256" y="5916"/>
                </a:moveTo>
                <a:lnTo>
                  <a:pt x="15256" y="5916"/>
                </a:lnTo>
                <a:cubicBezTo>
                  <a:pt x="15265" y="5916"/>
                  <a:pt x="15272" y="5924"/>
                  <a:pt x="15272" y="5932"/>
                </a:cubicBezTo>
                <a:cubicBezTo>
                  <a:pt x="15272" y="5941"/>
                  <a:pt x="15265" y="5948"/>
                  <a:pt x="15256" y="5948"/>
                </a:cubicBezTo>
                <a:lnTo>
                  <a:pt x="15256" y="5948"/>
                </a:lnTo>
                <a:cubicBezTo>
                  <a:pt x="15247" y="5948"/>
                  <a:pt x="15240" y="5941"/>
                  <a:pt x="15240" y="5932"/>
                </a:cubicBezTo>
                <a:cubicBezTo>
                  <a:pt x="15240" y="5924"/>
                  <a:pt x="15247" y="5916"/>
                  <a:pt x="15256" y="5916"/>
                </a:cubicBezTo>
                <a:close/>
                <a:moveTo>
                  <a:pt x="15320" y="5916"/>
                </a:moveTo>
                <a:lnTo>
                  <a:pt x="15320" y="5916"/>
                </a:lnTo>
                <a:cubicBezTo>
                  <a:pt x="15329" y="5916"/>
                  <a:pt x="15336" y="5924"/>
                  <a:pt x="15336" y="5932"/>
                </a:cubicBezTo>
                <a:cubicBezTo>
                  <a:pt x="15336" y="5941"/>
                  <a:pt x="15329" y="5948"/>
                  <a:pt x="15320" y="5948"/>
                </a:cubicBezTo>
                <a:lnTo>
                  <a:pt x="15320" y="5948"/>
                </a:lnTo>
                <a:cubicBezTo>
                  <a:pt x="15311" y="5948"/>
                  <a:pt x="15304" y="5941"/>
                  <a:pt x="15304" y="5932"/>
                </a:cubicBezTo>
                <a:cubicBezTo>
                  <a:pt x="15304" y="5924"/>
                  <a:pt x="15311" y="5916"/>
                  <a:pt x="15320" y="5916"/>
                </a:cubicBezTo>
                <a:close/>
                <a:moveTo>
                  <a:pt x="15384" y="5916"/>
                </a:moveTo>
                <a:lnTo>
                  <a:pt x="15384" y="5916"/>
                </a:lnTo>
                <a:cubicBezTo>
                  <a:pt x="15393" y="5916"/>
                  <a:pt x="15400" y="5924"/>
                  <a:pt x="15400" y="5932"/>
                </a:cubicBezTo>
                <a:cubicBezTo>
                  <a:pt x="15400" y="5941"/>
                  <a:pt x="15393" y="5948"/>
                  <a:pt x="15384" y="5948"/>
                </a:cubicBezTo>
                <a:lnTo>
                  <a:pt x="15384" y="5948"/>
                </a:lnTo>
                <a:cubicBezTo>
                  <a:pt x="15375" y="5948"/>
                  <a:pt x="15368" y="5941"/>
                  <a:pt x="15368" y="5932"/>
                </a:cubicBezTo>
                <a:cubicBezTo>
                  <a:pt x="15368" y="5924"/>
                  <a:pt x="15375" y="5916"/>
                  <a:pt x="15384" y="5916"/>
                </a:cubicBezTo>
                <a:close/>
                <a:moveTo>
                  <a:pt x="15448" y="5916"/>
                </a:moveTo>
                <a:lnTo>
                  <a:pt x="15448" y="5916"/>
                </a:lnTo>
                <a:cubicBezTo>
                  <a:pt x="15457" y="5916"/>
                  <a:pt x="15464" y="5924"/>
                  <a:pt x="15464" y="5932"/>
                </a:cubicBezTo>
                <a:cubicBezTo>
                  <a:pt x="15464" y="5941"/>
                  <a:pt x="15457" y="5948"/>
                  <a:pt x="15448" y="5948"/>
                </a:cubicBezTo>
                <a:lnTo>
                  <a:pt x="15448" y="5948"/>
                </a:lnTo>
                <a:cubicBezTo>
                  <a:pt x="15439" y="5948"/>
                  <a:pt x="15432" y="5941"/>
                  <a:pt x="15432" y="5932"/>
                </a:cubicBezTo>
                <a:cubicBezTo>
                  <a:pt x="15432" y="5924"/>
                  <a:pt x="15439" y="5916"/>
                  <a:pt x="15448" y="5916"/>
                </a:cubicBezTo>
                <a:close/>
                <a:moveTo>
                  <a:pt x="15512" y="5916"/>
                </a:moveTo>
                <a:lnTo>
                  <a:pt x="15512" y="5916"/>
                </a:lnTo>
                <a:cubicBezTo>
                  <a:pt x="15521" y="5916"/>
                  <a:pt x="15528" y="5924"/>
                  <a:pt x="15528" y="5932"/>
                </a:cubicBezTo>
                <a:cubicBezTo>
                  <a:pt x="15528" y="5941"/>
                  <a:pt x="15521" y="5948"/>
                  <a:pt x="15512" y="5948"/>
                </a:cubicBezTo>
                <a:lnTo>
                  <a:pt x="15512" y="5948"/>
                </a:lnTo>
                <a:cubicBezTo>
                  <a:pt x="15503" y="5948"/>
                  <a:pt x="15496" y="5941"/>
                  <a:pt x="15496" y="5932"/>
                </a:cubicBezTo>
                <a:cubicBezTo>
                  <a:pt x="15496" y="5924"/>
                  <a:pt x="15503" y="5916"/>
                  <a:pt x="15512" y="5916"/>
                </a:cubicBezTo>
                <a:close/>
                <a:moveTo>
                  <a:pt x="15576" y="5916"/>
                </a:moveTo>
                <a:lnTo>
                  <a:pt x="15576" y="5916"/>
                </a:lnTo>
                <a:cubicBezTo>
                  <a:pt x="15585" y="5916"/>
                  <a:pt x="15592" y="5924"/>
                  <a:pt x="15592" y="5932"/>
                </a:cubicBezTo>
                <a:cubicBezTo>
                  <a:pt x="15592" y="5941"/>
                  <a:pt x="15585" y="5948"/>
                  <a:pt x="15576" y="5948"/>
                </a:cubicBezTo>
                <a:lnTo>
                  <a:pt x="15576" y="5948"/>
                </a:lnTo>
                <a:cubicBezTo>
                  <a:pt x="15567" y="5948"/>
                  <a:pt x="15560" y="5941"/>
                  <a:pt x="15560" y="5932"/>
                </a:cubicBezTo>
                <a:cubicBezTo>
                  <a:pt x="15560" y="5924"/>
                  <a:pt x="15567" y="5916"/>
                  <a:pt x="15576" y="5916"/>
                </a:cubicBezTo>
                <a:close/>
                <a:moveTo>
                  <a:pt x="15640" y="5916"/>
                </a:moveTo>
                <a:lnTo>
                  <a:pt x="15640" y="5916"/>
                </a:lnTo>
                <a:cubicBezTo>
                  <a:pt x="15649" y="5916"/>
                  <a:pt x="15656" y="5924"/>
                  <a:pt x="15656" y="5932"/>
                </a:cubicBezTo>
                <a:cubicBezTo>
                  <a:pt x="15656" y="5941"/>
                  <a:pt x="15649" y="5948"/>
                  <a:pt x="15640" y="5948"/>
                </a:cubicBezTo>
                <a:lnTo>
                  <a:pt x="15640" y="5948"/>
                </a:lnTo>
                <a:cubicBezTo>
                  <a:pt x="15631" y="5948"/>
                  <a:pt x="15624" y="5941"/>
                  <a:pt x="15624" y="5932"/>
                </a:cubicBezTo>
                <a:cubicBezTo>
                  <a:pt x="15624" y="5924"/>
                  <a:pt x="15631" y="5916"/>
                  <a:pt x="15640" y="5916"/>
                </a:cubicBezTo>
                <a:close/>
                <a:moveTo>
                  <a:pt x="16" y="4436"/>
                </a:moveTo>
                <a:lnTo>
                  <a:pt x="17" y="4436"/>
                </a:lnTo>
                <a:cubicBezTo>
                  <a:pt x="25" y="4436"/>
                  <a:pt x="33" y="4444"/>
                  <a:pt x="33" y="4452"/>
                </a:cubicBezTo>
                <a:cubicBezTo>
                  <a:pt x="33" y="4461"/>
                  <a:pt x="25" y="4468"/>
                  <a:pt x="17" y="4468"/>
                </a:cubicBezTo>
                <a:lnTo>
                  <a:pt x="16" y="4468"/>
                </a:lnTo>
                <a:cubicBezTo>
                  <a:pt x="8" y="4468"/>
                  <a:pt x="0" y="4461"/>
                  <a:pt x="0" y="4452"/>
                </a:cubicBezTo>
                <a:cubicBezTo>
                  <a:pt x="0" y="4444"/>
                  <a:pt x="8" y="4436"/>
                  <a:pt x="16" y="4436"/>
                </a:cubicBezTo>
                <a:close/>
                <a:moveTo>
                  <a:pt x="81" y="4436"/>
                </a:moveTo>
                <a:lnTo>
                  <a:pt x="81" y="4436"/>
                </a:lnTo>
                <a:cubicBezTo>
                  <a:pt x="89" y="4436"/>
                  <a:pt x="97" y="4444"/>
                  <a:pt x="97" y="4452"/>
                </a:cubicBezTo>
                <a:cubicBezTo>
                  <a:pt x="97" y="4461"/>
                  <a:pt x="89" y="4468"/>
                  <a:pt x="81" y="4468"/>
                </a:cubicBezTo>
                <a:lnTo>
                  <a:pt x="81" y="4468"/>
                </a:lnTo>
                <a:cubicBezTo>
                  <a:pt x="72" y="4468"/>
                  <a:pt x="65" y="4461"/>
                  <a:pt x="65" y="4452"/>
                </a:cubicBezTo>
                <a:cubicBezTo>
                  <a:pt x="65" y="4444"/>
                  <a:pt x="72" y="4436"/>
                  <a:pt x="81" y="4436"/>
                </a:cubicBezTo>
                <a:close/>
                <a:moveTo>
                  <a:pt x="145" y="4436"/>
                </a:moveTo>
                <a:lnTo>
                  <a:pt x="145" y="4436"/>
                </a:lnTo>
                <a:cubicBezTo>
                  <a:pt x="153" y="4436"/>
                  <a:pt x="161" y="4444"/>
                  <a:pt x="161" y="4452"/>
                </a:cubicBezTo>
                <a:cubicBezTo>
                  <a:pt x="161" y="4461"/>
                  <a:pt x="153" y="4468"/>
                  <a:pt x="145" y="4468"/>
                </a:cubicBezTo>
                <a:lnTo>
                  <a:pt x="145" y="4468"/>
                </a:lnTo>
                <a:cubicBezTo>
                  <a:pt x="136" y="4468"/>
                  <a:pt x="129" y="4461"/>
                  <a:pt x="129" y="4452"/>
                </a:cubicBezTo>
                <a:cubicBezTo>
                  <a:pt x="129" y="4444"/>
                  <a:pt x="136" y="4436"/>
                  <a:pt x="145" y="4436"/>
                </a:cubicBezTo>
                <a:close/>
                <a:moveTo>
                  <a:pt x="209" y="4436"/>
                </a:moveTo>
                <a:lnTo>
                  <a:pt x="209" y="4436"/>
                </a:lnTo>
                <a:cubicBezTo>
                  <a:pt x="217" y="4436"/>
                  <a:pt x="225" y="4444"/>
                  <a:pt x="225" y="4452"/>
                </a:cubicBezTo>
                <a:cubicBezTo>
                  <a:pt x="225" y="4461"/>
                  <a:pt x="217" y="4468"/>
                  <a:pt x="209" y="4468"/>
                </a:cubicBezTo>
                <a:lnTo>
                  <a:pt x="209" y="4468"/>
                </a:lnTo>
                <a:cubicBezTo>
                  <a:pt x="200" y="4468"/>
                  <a:pt x="193" y="4461"/>
                  <a:pt x="193" y="4452"/>
                </a:cubicBezTo>
                <a:cubicBezTo>
                  <a:pt x="193" y="4444"/>
                  <a:pt x="200" y="4436"/>
                  <a:pt x="209" y="4436"/>
                </a:cubicBezTo>
                <a:close/>
                <a:moveTo>
                  <a:pt x="273" y="4436"/>
                </a:moveTo>
                <a:lnTo>
                  <a:pt x="273" y="4436"/>
                </a:lnTo>
                <a:cubicBezTo>
                  <a:pt x="281" y="4436"/>
                  <a:pt x="289" y="4444"/>
                  <a:pt x="289" y="4452"/>
                </a:cubicBezTo>
                <a:cubicBezTo>
                  <a:pt x="289" y="4461"/>
                  <a:pt x="281" y="4468"/>
                  <a:pt x="273" y="4468"/>
                </a:cubicBezTo>
                <a:lnTo>
                  <a:pt x="273" y="4468"/>
                </a:lnTo>
                <a:cubicBezTo>
                  <a:pt x="264" y="4468"/>
                  <a:pt x="257" y="4461"/>
                  <a:pt x="257" y="4452"/>
                </a:cubicBezTo>
                <a:cubicBezTo>
                  <a:pt x="257" y="4444"/>
                  <a:pt x="264" y="4436"/>
                  <a:pt x="273" y="4436"/>
                </a:cubicBezTo>
                <a:close/>
                <a:moveTo>
                  <a:pt x="337" y="4436"/>
                </a:moveTo>
                <a:lnTo>
                  <a:pt x="337" y="4436"/>
                </a:lnTo>
                <a:cubicBezTo>
                  <a:pt x="345" y="4436"/>
                  <a:pt x="353" y="4444"/>
                  <a:pt x="353" y="4452"/>
                </a:cubicBezTo>
                <a:cubicBezTo>
                  <a:pt x="353" y="4461"/>
                  <a:pt x="345" y="4468"/>
                  <a:pt x="337" y="4468"/>
                </a:cubicBezTo>
                <a:lnTo>
                  <a:pt x="337" y="4468"/>
                </a:lnTo>
                <a:cubicBezTo>
                  <a:pt x="328" y="4468"/>
                  <a:pt x="321" y="4461"/>
                  <a:pt x="321" y="4452"/>
                </a:cubicBezTo>
                <a:cubicBezTo>
                  <a:pt x="321" y="4444"/>
                  <a:pt x="328" y="4436"/>
                  <a:pt x="337" y="4436"/>
                </a:cubicBezTo>
                <a:close/>
                <a:moveTo>
                  <a:pt x="401" y="4436"/>
                </a:moveTo>
                <a:lnTo>
                  <a:pt x="401" y="4436"/>
                </a:lnTo>
                <a:cubicBezTo>
                  <a:pt x="410" y="4436"/>
                  <a:pt x="417" y="4444"/>
                  <a:pt x="417" y="4452"/>
                </a:cubicBezTo>
                <a:cubicBezTo>
                  <a:pt x="417" y="4461"/>
                  <a:pt x="410" y="4468"/>
                  <a:pt x="401" y="4468"/>
                </a:cubicBezTo>
                <a:lnTo>
                  <a:pt x="401" y="4468"/>
                </a:lnTo>
                <a:cubicBezTo>
                  <a:pt x="392" y="4468"/>
                  <a:pt x="385" y="4461"/>
                  <a:pt x="385" y="4452"/>
                </a:cubicBezTo>
                <a:cubicBezTo>
                  <a:pt x="385" y="4444"/>
                  <a:pt x="392" y="4436"/>
                  <a:pt x="401" y="4436"/>
                </a:cubicBezTo>
                <a:close/>
                <a:moveTo>
                  <a:pt x="465" y="4436"/>
                </a:moveTo>
                <a:lnTo>
                  <a:pt x="465" y="4436"/>
                </a:lnTo>
                <a:cubicBezTo>
                  <a:pt x="474" y="4436"/>
                  <a:pt x="481" y="4444"/>
                  <a:pt x="481" y="4452"/>
                </a:cubicBezTo>
                <a:cubicBezTo>
                  <a:pt x="481" y="4461"/>
                  <a:pt x="474" y="4468"/>
                  <a:pt x="465" y="4468"/>
                </a:cubicBezTo>
                <a:lnTo>
                  <a:pt x="465" y="4468"/>
                </a:lnTo>
                <a:cubicBezTo>
                  <a:pt x="456" y="4468"/>
                  <a:pt x="449" y="4461"/>
                  <a:pt x="449" y="4452"/>
                </a:cubicBezTo>
                <a:cubicBezTo>
                  <a:pt x="449" y="4444"/>
                  <a:pt x="456" y="4436"/>
                  <a:pt x="465" y="4436"/>
                </a:cubicBezTo>
                <a:close/>
                <a:moveTo>
                  <a:pt x="529" y="4436"/>
                </a:moveTo>
                <a:lnTo>
                  <a:pt x="529" y="4436"/>
                </a:lnTo>
                <a:cubicBezTo>
                  <a:pt x="538" y="4436"/>
                  <a:pt x="545" y="4444"/>
                  <a:pt x="545" y="4452"/>
                </a:cubicBezTo>
                <a:cubicBezTo>
                  <a:pt x="545" y="4461"/>
                  <a:pt x="538" y="4468"/>
                  <a:pt x="529" y="4468"/>
                </a:cubicBezTo>
                <a:lnTo>
                  <a:pt x="529" y="4468"/>
                </a:lnTo>
                <a:cubicBezTo>
                  <a:pt x="520" y="4468"/>
                  <a:pt x="513" y="4461"/>
                  <a:pt x="513" y="4452"/>
                </a:cubicBezTo>
                <a:cubicBezTo>
                  <a:pt x="513" y="4444"/>
                  <a:pt x="520" y="4436"/>
                  <a:pt x="529" y="4436"/>
                </a:cubicBezTo>
                <a:close/>
                <a:moveTo>
                  <a:pt x="593" y="4436"/>
                </a:moveTo>
                <a:lnTo>
                  <a:pt x="593" y="4436"/>
                </a:lnTo>
                <a:cubicBezTo>
                  <a:pt x="602" y="4436"/>
                  <a:pt x="609" y="4444"/>
                  <a:pt x="609" y="4452"/>
                </a:cubicBezTo>
                <a:cubicBezTo>
                  <a:pt x="609" y="4461"/>
                  <a:pt x="602" y="4468"/>
                  <a:pt x="593" y="4468"/>
                </a:cubicBezTo>
                <a:lnTo>
                  <a:pt x="593" y="4468"/>
                </a:lnTo>
                <a:cubicBezTo>
                  <a:pt x="584" y="4468"/>
                  <a:pt x="577" y="4461"/>
                  <a:pt x="577" y="4452"/>
                </a:cubicBezTo>
                <a:cubicBezTo>
                  <a:pt x="577" y="4444"/>
                  <a:pt x="584" y="4436"/>
                  <a:pt x="593" y="4436"/>
                </a:cubicBezTo>
                <a:close/>
                <a:moveTo>
                  <a:pt x="657" y="4436"/>
                </a:moveTo>
                <a:lnTo>
                  <a:pt x="657" y="4436"/>
                </a:lnTo>
                <a:cubicBezTo>
                  <a:pt x="666" y="4436"/>
                  <a:pt x="673" y="4444"/>
                  <a:pt x="673" y="4452"/>
                </a:cubicBezTo>
                <a:cubicBezTo>
                  <a:pt x="673" y="4461"/>
                  <a:pt x="666" y="4468"/>
                  <a:pt x="657" y="4468"/>
                </a:cubicBezTo>
                <a:lnTo>
                  <a:pt x="657" y="4468"/>
                </a:lnTo>
                <a:cubicBezTo>
                  <a:pt x="648" y="4468"/>
                  <a:pt x="641" y="4461"/>
                  <a:pt x="641" y="4452"/>
                </a:cubicBezTo>
                <a:cubicBezTo>
                  <a:pt x="641" y="4444"/>
                  <a:pt x="648" y="4436"/>
                  <a:pt x="657" y="4436"/>
                </a:cubicBezTo>
                <a:close/>
                <a:moveTo>
                  <a:pt x="721" y="4436"/>
                </a:moveTo>
                <a:lnTo>
                  <a:pt x="721" y="4436"/>
                </a:lnTo>
                <a:cubicBezTo>
                  <a:pt x="730" y="4436"/>
                  <a:pt x="737" y="4444"/>
                  <a:pt x="737" y="4452"/>
                </a:cubicBezTo>
                <a:cubicBezTo>
                  <a:pt x="737" y="4461"/>
                  <a:pt x="730" y="4468"/>
                  <a:pt x="721" y="4468"/>
                </a:cubicBezTo>
                <a:lnTo>
                  <a:pt x="721" y="4468"/>
                </a:lnTo>
                <a:cubicBezTo>
                  <a:pt x="712" y="4468"/>
                  <a:pt x="705" y="4461"/>
                  <a:pt x="705" y="4452"/>
                </a:cubicBezTo>
                <a:cubicBezTo>
                  <a:pt x="705" y="4444"/>
                  <a:pt x="712" y="4436"/>
                  <a:pt x="721" y="4436"/>
                </a:cubicBezTo>
                <a:close/>
                <a:moveTo>
                  <a:pt x="785" y="4436"/>
                </a:moveTo>
                <a:lnTo>
                  <a:pt x="785" y="4436"/>
                </a:lnTo>
                <a:cubicBezTo>
                  <a:pt x="794" y="4436"/>
                  <a:pt x="801" y="4444"/>
                  <a:pt x="801" y="4452"/>
                </a:cubicBezTo>
                <a:cubicBezTo>
                  <a:pt x="801" y="4461"/>
                  <a:pt x="794" y="4468"/>
                  <a:pt x="785" y="4468"/>
                </a:cubicBezTo>
                <a:lnTo>
                  <a:pt x="785" y="4468"/>
                </a:lnTo>
                <a:cubicBezTo>
                  <a:pt x="776" y="4468"/>
                  <a:pt x="769" y="4461"/>
                  <a:pt x="769" y="4452"/>
                </a:cubicBezTo>
                <a:cubicBezTo>
                  <a:pt x="769" y="4444"/>
                  <a:pt x="776" y="4436"/>
                  <a:pt x="785" y="4436"/>
                </a:cubicBezTo>
                <a:close/>
                <a:moveTo>
                  <a:pt x="849" y="4436"/>
                </a:moveTo>
                <a:lnTo>
                  <a:pt x="849" y="4436"/>
                </a:lnTo>
                <a:cubicBezTo>
                  <a:pt x="858" y="4436"/>
                  <a:pt x="865" y="4444"/>
                  <a:pt x="865" y="4452"/>
                </a:cubicBezTo>
                <a:cubicBezTo>
                  <a:pt x="865" y="4461"/>
                  <a:pt x="858" y="4468"/>
                  <a:pt x="849" y="4468"/>
                </a:cubicBezTo>
                <a:lnTo>
                  <a:pt x="849" y="4468"/>
                </a:lnTo>
                <a:cubicBezTo>
                  <a:pt x="840" y="4468"/>
                  <a:pt x="833" y="4461"/>
                  <a:pt x="833" y="4452"/>
                </a:cubicBezTo>
                <a:cubicBezTo>
                  <a:pt x="833" y="4444"/>
                  <a:pt x="840" y="4436"/>
                  <a:pt x="849" y="4436"/>
                </a:cubicBezTo>
                <a:close/>
                <a:moveTo>
                  <a:pt x="913" y="4436"/>
                </a:moveTo>
                <a:lnTo>
                  <a:pt x="913" y="4436"/>
                </a:lnTo>
                <a:cubicBezTo>
                  <a:pt x="922" y="4436"/>
                  <a:pt x="929" y="4444"/>
                  <a:pt x="929" y="4452"/>
                </a:cubicBezTo>
                <a:cubicBezTo>
                  <a:pt x="929" y="4461"/>
                  <a:pt x="922" y="4468"/>
                  <a:pt x="913" y="4468"/>
                </a:cubicBezTo>
                <a:lnTo>
                  <a:pt x="913" y="4468"/>
                </a:lnTo>
                <a:cubicBezTo>
                  <a:pt x="904" y="4468"/>
                  <a:pt x="897" y="4461"/>
                  <a:pt x="897" y="4452"/>
                </a:cubicBezTo>
                <a:cubicBezTo>
                  <a:pt x="897" y="4444"/>
                  <a:pt x="904" y="4436"/>
                  <a:pt x="913" y="4436"/>
                </a:cubicBezTo>
                <a:close/>
                <a:moveTo>
                  <a:pt x="977" y="4436"/>
                </a:moveTo>
                <a:lnTo>
                  <a:pt x="977" y="4436"/>
                </a:lnTo>
                <a:cubicBezTo>
                  <a:pt x="986" y="4436"/>
                  <a:pt x="993" y="4444"/>
                  <a:pt x="993" y="4452"/>
                </a:cubicBezTo>
                <a:cubicBezTo>
                  <a:pt x="993" y="4461"/>
                  <a:pt x="986" y="4468"/>
                  <a:pt x="977" y="4468"/>
                </a:cubicBezTo>
                <a:lnTo>
                  <a:pt x="977" y="4468"/>
                </a:lnTo>
                <a:cubicBezTo>
                  <a:pt x="968" y="4468"/>
                  <a:pt x="961" y="4461"/>
                  <a:pt x="961" y="4452"/>
                </a:cubicBezTo>
                <a:cubicBezTo>
                  <a:pt x="961" y="4444"/>
                  <a:pt x="968" y="4436"/>
                  <a:pt x="977" y="4436"/>
                </a:cubicBezTo>
                <a:close/>
                <a:moveTo>
                  <a:pt x="1041" y="4436"/>
                </a:moveTo>
                <a:lnTo>
                  <a:pt x="1041" y="4436"/>
                </a:lnTo>
                <a:cubicBezTo>
                  <a:pt x="1050" y="4436"/>
                  <a:pt x="1057" y="4444"/>
                  <a:pt x="1057" y="4452"/>
                </a:cubicBezTo>
                <a:cubicBezTo>
                  <a:pt x="1057" y="4461"/>
                  <a:pt x="1050" y="4468"/>
                  <a:pt x="1041" y="4468"/>
                </a:cubicBezTo>
                <a:lnTo>
                  <a:pt x="1041" y="4468"/>
                </a:lnTo>
                <a:cubicBezTo>
                  <a:pt x="1032" y="4468"/>
                  <a:pt x="1025" y="4461"/>
                  <a:pt x="1025" y="4452"/>
                </a:cubicBezTo>
                <a:cubicBezTo>
                  <a:pt x="1025" y="4444"/>
                  <a:pt x="1032" y="4436"/>
                  <a:pt x="1041" y="4436"/>
                </a:cubicBezTo>
                <a:close/>
                <a:moveTo>
                  <a:pt x="1105" y="4436"/>
                </a:moveTo>
                <a:lnTo>
                  <a:pt x="1105" y="4436"/>
                </a:lnTo>
                <a:cubicBezTo>
                  <a:pt x="1114" y="4436"/>
                  <a:pt x="1121" y="4444"/>
                  <a:pt x="1121" y="4452"/>
                </a:cubicBezTo>
                <a:cubicBezTo>
                  <a:pt x="1121" y="4461"/>
                  <a:pt x="1114" y="4468"/>
                  <a:pt x="1105" y="4468"/>
                </a:cubicBezTo>
                <a:lnTo>
                  <a:pt x="1105" y="4468"/>
                </a:lnTo>
                <a:cubicBezTo>
                  <a:pt x="1096" y="4468"/>
                  <a:pt x="1089" y="4461"/>
                  <a:pt x="1089" y="4452"/>
                </a:cubicBezTo>
                <a:cubicBezTo>
                  <a:pt x="1089" y="4444"/>
                  <a:pt x="1096" y="4436"/>
                  <a:pt x="1105" y="4436"/>
                </a:cubicBezTo>
                <a:close/>
                <a:moveTo>
                  <a:pt x="1169" y="4436"/>
                </a:moveTo>
                <a:lnTo>
                  <a:pt x="1169" y="4436"/>
                </a:lnTo>
                <a:cubicBezTo>
                  <a:pt x="1178" y="4436"/>
                  <a:pt x="1185" y="4444"/>
                  <a:pt x="1185" y="4452"/>
                </a:cubicBezTo>
                <a:cubicBezTo>
                  <a:pt x="1185" y="4461"/>
                  <a:pt x="1178" y="4468"/>
                  <a:pt x="1169" y="4468"/>
                </a:cubicBezTo>
                <a:lnTo>
                  <a:pt x="1169" y="4468"/>
                </a:lnTo>
                <a:cubicBezTo>
                  <a:pt x="1160" y="4468"/>
                  <a:pt x="1153" y="4461"/>
                  <a:pt x="1153" y="4452"/>
                </a:cubicBezTo>
                <a:cubicBezTo>
                  <a:pt x="1153" y="4444"/>
                  <a:pt x="1160" y="4436"/>
                  <a:pt x="1169" y="4436"/>
                </a:cubicBezTo>
                <a:close/>
                <a:moveTo>
                  <a:pt x="1233" y="4436"/>
                </a:moveTo>
                <a:lnTo>
                  <a:pt x="1233" y="4436"/>
                </a:lnTo>
                <a:cubicBezTo>
                  <a:pt x="1242" y="4436"/>
                  <a:pt x="1249" y="4444"/>
                  <a:pt x="1249" y="4452"/>
                </a:cubicBezTo>
                <a:cubicBezTo>
                  <a:pt x="1249" y="4461"/>
                  <a:pt x="1242" y="4468"/>
                  <a:pt x="1233" y="4468"/>
                </a:cubicBezTo>
                <a:lnTo>
                  <a:pt x="1233" y="4468"/>
                </a:lnTo>
                <a:cubicBezTo>
                  <a:pt x="1224" y="4468"/>
                  <a:pt x="1217" y="4461"/>
                  <a:pt x="1217" y="4452"/>
                </a:cubicBezTo>
                <a:cubicBezTo>
                  <a:pt x="1217" y="4444"/>
                  <a:pt x="1224" y="4436"/>
                  <a:pt x="1233" y="4436"/>
                </a:cubicBezTo>
                <a:close/>
                <a:moveTo>
                  <a:pt x="1297" y="4436"/>
                </a:moveTo>
                <a:lnTo>
                  <a:pt x="1297" y="4436"/>
                </a:lnTo>
                <a:cubicBezTo>
                  <a:pt x="1306" y="4436"/>
                  <a:pt x="1313" y="4444"/>
                  <a:pt x="1313" y="4452"/>
                </a:cubicBezTo>
                <a:cubicBezTo>
                  <a:pt x="1313" y="4461"/>
                  <a:pt x="1306" y="4468"/>
                  <a:pt x="1297" y="4468"/>
                </a:cubicBezTo>
                <a:lnTo>
                  <a:pt x="1297" y="4468"/>
                </a:lnTo>
                <a:cubicBezTo>
                  <a:pt x="1288" y="4468"/>
                  <a:pt x="1281" y="4461"/>
                  <a:pt x="1281" y="4452"/>
                </a:cubicBezTo>
                <a:cubicBezTo>
                  <a:pt x="1281" y="4444"/>
                  <a:pt x="1288" y="4436"/>
                  <a:pt x="1297" y="4436"/>
                </a:cubicBezTo>
                <a:close/>
                <a:moveTo>
                  <a:pt x="1361" y="4436"/>
                </a:moveTo>
                <a:lnTo>
                  <a:pt x="1361" y="4436"/>
                </a:lnTo>
                <a:cubicBezTo>
                  <a:pt x="1370" y="4436"/>
                  <a:pt x="1377" y="4444"/>
                  <a:pt x="1377" y="4452"/>
                </a:cubicBezTo>
                <a:cubicBezTo>
                  <a:pt x="1377" y="4461"/>
                  <a:pt x="1370" y="4468"/>
                  <a:pt x="1361" y="4468"/>
                </a:cubicBezTo>
                <a:lnTo>
                  <a:pt x="1361" y="4468"/>
                </a:lnTo>
                <a:cubicBezTo>
                  <a:pt x="1352" y="4468"/>
                  <a:pt x="1345" y="4461"/>
                  <a:pt x="1345" y="4452"/>
                </a:cubicBezTo>
                <a:cubicBezTo>
                  <a:pt x="1345" y="4444"/>
                  <a:pt x="1352" y="4436"/>
                  <a:pt x="1361" y="4436"/>
                </a:cubicBezTo>
                <a:close/>
                <a:moveTo>
                  <a:pt x="1425" y="4436"/>
                </a:moveTo>
                <a:lnTo>
                  <a:pt x="1425" y="4436"/>
                </a:lnTo>
                <a:cubicBezTo>
                  <a:pt x="1434" y="4436"/>
                  <a:pt x="1441" y="4444"/>
                  <a:pt x="1441" y="4452"/>
                </a:cubicBezTo>
                <a:cubicBezTo>
                  <a:pt x="1441" y="4461"/>
                  <a:pt x="1434" y="4468"/>
                  <a:pt x="1425" y="4468"/>
                </a:cubicBezTo>
                <a:lnTo>
                  <a:pt x="1425" y="4468"/>
                </a:lnTo>
                <a:cubicBezTo>
                  <a:pt x="1416" y="4468"/>
                  <a:pt x="1409" y="4461"/>
                  <a:pt x="1409" y="4452"/>
                </a:cubicBezTo>
                <a:cubicBezTo>
                  <a:pt x="1409" y="4444"/>
                  <a:pt x="1416" y="4436"/>
                  <a:pt x="1425" y="4436"/>
                </a:cubicBezTo>
                <a:close/>
                <a:moveTo>
                  <a:pt x="1489" y="4436"/>
                </a:moveTo>
                <a:lnTo>
                  <a:pt x="1489" y="4436"/>
                </a:lnTo>
                <a:cubicBezTo>
                  <a:pt x="1498" y="4436"/>
                  <a:pt x="1505" y="4444"/>
                  <a:pt x="1505" y="4452"/>
                </a:cubicBezTo>
                <a:cubicBezTo>
                  <a:pt x="1505" y="4461"/>
                  <a:pt x="1498" y="4468"/>
                  <a:pt x="1489" y="4468"/>
                </a:cubicBezTo>
                <a:lnTo>
                  <a:pt x="1489" y="4468"/>
                </a:lnTo>
                <a:cubicBezTo>
                  <a:pt x="1480" y="4468"/>
                  <a:pt x="1473" y="4461"/>
                  <a:pt x="1473" y="4452"/>
                </a:cubicBezTo>
                <a:cubicBezTo>
                  <a:pt x="1473" y="4444"/>
                  <a:pt x="1480" y="4436"/>
                  <a:pt x="1489" y="4436"/>
                </a:cubicBezTo>
                <a:close/>
                <a:moveTo>
                  <a:pt x="1553" y="4436"/>
                </a:moveTo>
                <a:lnTo>
                  <a:pt x="1553" y="4436"/>
                </a:lnTo>
                <a:cubicBezTo>
                  <a:pt x="1562" y="4436"/>
                  <a:pt x="1569" y="4444"/>
                  <a:pt x="1569" y="4452"/>
                </a:cubicBezTo>
                <a:cubicBezTo>
                  <a:pt x="1569" y="4461"/>
                  <a:pt x="1562" y="4468"/>
                  <a:pt x="1553" y="4468"/>
                </a:cubicBezTo>
                <a:lnTo>
                  <a:pt x="1553" y="4468"/>
                </a:lnTo>
                <a:cubicBezTo>
                  <a:pt x="1544" y="4468"/>
                  <a:pt x="1537" y="4461"/>
                  <a:pt x="1537" y="4452"/>
                </a:cubicBezTo>
                <a:cubicBezTo>
                  <a:pt x="1537" y="4444"/>
                  <a:pt x="1544" y="4436"/>
                  <a:pt x="1553" y="4436"/>
                </a:cubicBezTo>
                <a:close/>
                <a:moveTo>
                  <a:pt x="1617" y="4436"/>
                </a:moveTo>
                <a:lnTo>
                  <a:pt x="1617" y="4436"/>
                </a:lnTo>
                <a:cubicBezTo>
                  <a:pt x="1626" y="4436"/>
                  <a:pt x="1633" y="4444"/>
                  <a:pt x="1633" y="4452"/>
                </a:cubicBezTo>
                <a:cubicBezTo>
                  <a:pt x="1633" y="4461"/>
                  <a:pt x="1626" y="4468"/>
                  <a:pt x="1617" y="4468"/>
                </a:cubicBezTo>
                <a:lnTo>
                  <a:pt x="1617" y="4468"/>
                </a:lnTo>
                <a:cubicBezTo>
                  <a:pt x="1608" y="4468"/>
                  <a:pt x="1601" y="4461"/>
                  <a:pt x="1601" y="4452"/>
                </a:cubicBezTo>
                <a:cubicBezTo>
                  <a:pt x="1601" y="4444"/>
                  <a:pt x="1608" y="4436"/>
                  <a:pt x="1617" y="4436"/>
                </a:cubicBezTo>
                <a:close/>
                <a:moveTo>
                  <a:pt x="1681" y="4436"/>
                </a:moveTo>
                <a:lnTo>
                  <a:pt x="1681" y="4436"/>
                </a:lnTo>
                <a:cubicBezTo>
                  <a:pt x="1690" y="4436"/>
                  <a:pt x="1697" y="4444"/>
                  <a:pt x="1697" y="4452"/>
                </a:cubicBezTo>
                <a:cubicBezTo>
                  <a:pt x="1697" y="4461"/>
                  <a:pt x="1690" y="4468"/>
                  <a:pt x="1681" y="4468"/>
                </a:cubicBezTo>
                <a:lnTo>
                  <a:pt x="1681" y="4468"/>
                </a:lnTo>
                <a:cubicBezTo>
                  <a:pt x="1672" y="4468"/>
                  <a:pt x="1665" y="4461"/>
                  <a:pt x="1665" y="4452"/>
                </a:cubicBezTo>
                <a:cubicBezTo>
                  <a:pt x="1665" y="4444"/>
                  <a:pt x="1672" y="4436"/>
                  <a:pt x="1681" y="4436"/>
                </a:cubicBezTo>
                <a:close/>
                <a:moveTo>
                  <a:pt x="1745" y="4436"/>
                </a:moveTo>
                <a:lnTo>
                  <a:pt x="1745" y="4436"/>
                </a:lnTo>
                <a:cubicBezTo>
                  <a:pt x="1754" y="4436"/>
                  <a:pt x="1761" y="4444"/>
                  <a:pt x="1761" y="4452"/>
                </a:cubicBezTo>
                <a:cubicBezTo>
                  <a:pt x="1761" y="4461"/>
                  <a:pt x="1754" y="4468"/>
                  <a:pt x="1745" y="4468"/>
                </a:cubicBezTo>
                <a:lnTo>
                  <a:pt x="1745" y="4468"/>
                </a:lnTo>
                <a:cubicBezTo>
                  <a:pt x="1736" y="4468"/>
                  <a:pt x="1729" y="4461"/>
                  <a:pt x="1729" y="4452"/>
                </a:cubicBezTo>
                <a:cubicBezTo>
                  <a:pt x="1729" y="4444"/>
                  <a:pt x="1736" y="4436"/>
                  <a:pt x="1745" y="4436"/>
                </a:cubicBezTo>
                <a:close/>
                <a:moveTo>
                  <a:pt x="1809" y="4436"/>
                </a:moveTo>
                <a:lnTo>
                  <a:pt x="1809" y="4436"/>
                </a:lnTo>
                <a:cubicBezTo>
                  <a:pt x="1818" y="4436"/>
                  <a:pt x="1825" y="4444"/>
                  <a:pt x="1825" y="4452"/>
                </a:cubicBezTo>
                <a:cubicBezTo>
                  <a:pt x="1825" y="4461"/>
                  <a:pt x="1818" y="4468"/>
                  <a:pt x="1809" y="4468"/>
                </a:cubicBezTo>
                <a:lnTo>
                  <a:pt x="1809" y="4468"/>
                </a:lnTo>
                <a:cubicBezTo>
                  <a:pt x="1801" y="4468"/>
                  <a:pt x="1793" y="4461"/>
                  <a:pt x="1793" y="4452"/>
                </a:cubicBezTo>
                <a:cubicBezTo>
                  <a:pt x="1793" y="4444"/>
                  <a:pt x="1801" y="4436"/>
                  <a:pt x="1809" y="4436"/>
                </a:cubicBezTo>
                <a:close/>
                <a:moveTo>
                  <a:pt x="1873" y="4436"/>
                </a:moveTo>
                <a:lnTo>
                  <a:pt x="1873" y="4436"/>
                </a:lnTo>
                <a:cubicBezTo>
                  <a:pt x="1882" y="4436"/>
                  <a:pt x="1889" y="4444"/>
                  <a:pt x="1889" y="4452"/>
                </a:cubicBezTo>
                <a:cubicBezTo>
                  <a:pt x="1889" y="4461"/>
                  <a:pt x="1882" y="4468"/>
                  <a:pt x="1873" y="4468"/>
                </a:cubicBezTo>
                <a:lnTo>
                  <a:pt x="1873" y="4468"/>
                </a:lnTo>
                <a:cubicBezTo>
                  <a:pt x="1865" y="4468"/>
                  <a:pt x="1857" y="4461"/>
                  <a:pt x="1857" y="4452"/>
                </a:cubicBezTo>
                <a:cubicBezTo>
                  <a:pt x="1857" y="4444"/>
                  <a:pt x="1865" y="4436"/>
                  <a:pt x="1873" y="4436"/>
                </a:cubicBezTo>
                <a:close/>
                <a:moveTo>
                  <a:pt x="1937" y="4436"/>
                </a:moveTo>
                <a:lnTo>
                  <a:pt x="1937" y="4436"/>
                </a:lnTo>
                <a:cubicBezTo>
                  <a:pt x="1946" y="4436"/>
                  <a:pt x="1953" y="4444"/>
                  <a:pt x="1953" y="4452"/>
                </a:cubicBezTo>
                <a:cubicBezTo>
                  <a:pt x="1953" y="4461"/>
                  <a:pt x="1946" y="4468"/>
                  <a:pt x="1937" y="4468"/>
                </a:cubicBezTo>
                <a:lnTo>
                  <a:pt x="1937" y="4468"/>
                </a:lnTo>
                <a:cubicBezTo>
                  <a:pt x="1929" y="4468"/>
                  <a:pt x="1921" y="4461"/>
                  <a:pt x="1921" y="4452"/>
                </a:cubicBezTo>
                <a:cubicBezTo>
                  <a:pt x="1921" y="4444"/>
                  <a:pt x="1929" y="4436"/>
                  <a:pt x="1937" y="4436"/>
                </a:cubicBezTo>
                <a:close/>
                <a:moveTo>
                  <a:pt x="2001" y="4436"/>
                </a:moveTo>
                <a:lnTo>
                  <a:pt x="2001" y="4436"/>
                </a:lnTo>
                <a:cubicBezTo>
                  <a:pt x="2010" y="4436"/>
                  <a:pt x="2017" y="4444"/>
                  <a:pt x="2017" y="4452"/>
                </a:cubicBezTo>
                <a:cubicBezTo>
                  <a:pt x="2017" y="4461"/>
                  <a:pt x="2010" y="4468"/>
                  <a:pt x="2001" y="4468"/>
                </a:cubicBezTo>
                <a:lnTo>
                  <a:pt x="2001" y="4468"/>
                </a:lnTo>
                <a:cubicBezTo>
                  <a:pt x="1993" y="4468"/>
                  <a:pt x="1985" y="4461"/>
                  <a:pt x="1985" y="4452"/>
                </a:cubicBezTo>
                <a:cubicBezTo>
                  <a:pt x="1985" y="4444"/>
                  <a:pt x="1993" y="4436"/>
                  <a:pt x="2001" y="4436"/>
                </a:cubicBezTo>
                <a:close/>
                <a:moveTo>
                  <a:pt x="2065" y="4436"/>
                </a:moveTo>
                <a:lnTo>
                  <a:pt x="2066" y="4436"/>
                </a:lnTo>
                <a:cubicBezTo>
                  <a:pt x="2074" y="4436"/>
                  <a:pt x="2082" y="4444"/>
                  <a:pt x="2082" y="4452"/>
                </a:cubicBezTo>
                <a:cubicBezTo>
                  <a:pt x="2082" y="4461"/>
                  <a:pt x="2074" y="4468"/>
                  <a:pt x="2066" y="4468"/>
                </a:cubicBezTo>
                <a:lnTo>
                  <a:pt x="2065" y="4468"/>
                </a:lnTo>
                <a:cubicBezTo>
                  <a:pt x="2057" y="4468"/>
                  <a:pt x="2049" y="4461"/>
                  <a:pt x="2049" y="4452"/>
                </a:cubicBezTo>
                <a:cubicBezTo>
                  <a:pt x="2049" y="4444"/>
                  <a:pt x="2057" y="4436"/>
                  <a:pt x="2065" y="4436"/>
                </a:cubicBezTo>
                <a:close/>
                <a:moveTo>
                  <a:pt x="2130" y="4436"/>
                </a:moveTo>
                <a:lnTo>
                  <a:pt x="2130" y="4436"/>
                </a:lnTo>
                <a:cubicBezTo>
                  <a:pt x="2138" y="4436"/>
                  <a:pt x="2146" y="4444"/>
                  <a:pt x="2146" y="4452"/>
                </a:cubicBezTo>
                <a:cubicBezTo>
                  <a:pt x="2146" y="4461"/>
                  <a:pt x="2138" y="4468"/>
                  <a:pt x="2130" y="4468"/>
                </a:cubicBezTo>
                <a:lnTo>
                  <a:pt x="2130" y="4468"/>
                </a:lnTo>
                <a:cubicBezTo>
                  <a:pt x="2121" y="4468"/>
                  <a:pt x="2114" y="4461"/>
                  <a:pt x="2114" y="4452"/>
                </a:cubicBezTo>
                <a:cubicBezTo>
                  <a:pt x="2114" y="4444"/>
                  <a:pt x="2121" y="4436"/>
                  <a:pt x="2130" y="4436"/>
                </a:cubicBezTo>
                <a:close/>
                <a:moveTo>
                  <a:pt x="2194" y="4436"/>
                </a:moveTo>
                <a:lnTo>
                  <a:pt x="2194" y="4436"/>
                </a:lnTo>
                <a:cubicBezTo>
                  <a:pt x="2202" y="4436"/>
                  <a:pt x="2210" y="4444"/>
                  <a:pt x="2210" y="4452"/>
                </a:cubicBezTo>
                <a:cubicBezTo>
                  <a:pt x="2210" y="4461"/>
                  <a:pt x="2202" y="4468"/>
                  <a:pt x="2194" y="4468"/>
                </a:cubicBezTo>
                <a:lnTo>
                  <a:pt x="2194" y="4468"/>
                </a:lnTo>
                <a:cubicBezTo>
                  <a:pt x="2185" y="4468"/>
                  <a:pt x="2178" y="4461"/>
                  <a:pt x="2178" y="4452"/>
                </a:cubicBezTo>
                <a:cubicBezTo>
                  <a:pt x="2178" y="4444"/>
                  <a:pt x="2185" y="4436"/>
                  <a:pt x="2194" y="4436"/>
                </a:cubicBezTo>
                <a:close/>
                <a:moveTo>
                  <a:pt x="2258" y="4436"/>
                </a:moveTo>
                <a:lnTo>
                  <a:pt x="2258" y="4436"/>
                </a:lnTo>
                <a:cubicBezTo>
                  <a:pt x="2266" y="4436"/>
                  <a:pt x="2274" y="4444"/>
                  <a:pt x="2274" y="4452"/>
                </a:cubicBezTo>
                <a:cubicBezTo>
                  <a:pt x="2274" y="4461"/>
                  <a:pt x="2266" y="4468"/>
                  <a:pt x="2258" y="4468"/>
                </a:cubicBezTo>
                <a:lnTo>
                  <a:pt x="2258" y="4468"/>
                </a:lnTo>
                <a:cubicBezTo>
                  <a:pt x="2249" y="4468"/>
                  <a:pt x="2242" y="4461"/>
                  <a:pt x="2242" y="4452"/>
                </a:cubicBezTo>
                <a:cubicBezTo>
                  <a:pt x="2242" y="4444"/>
                  <a:pt x="2249" y="4436"/>
                  <a:pt x="2258" y="4436"/>
                </a:cubicBezTo>
                <a:close/>
                <a:moveTo>
                  <a:pt x="2322" y="4436"/>
                </a:moveTo>
                <a:lnTo>
                  <a:pt x="2322" y="4436"/>
                </a:lnTo>
                <a:cubicBezTo>
                  <a:pt x="2330" y="4436"/>
                  <a:pt x="2338" y="4444"/>
                  <a:pt x="2338" y="4452"/>
                </a:cubicBezTo>
                <a:cubicBezTo>
                  <a:pt x="2338" y="4461"/>
                  <a:pt x="2330" y="4468"/>
                  <a:pt x="2322" y="4468"/>
                </a:cubicBezTo>
                <a:lnTo>
                  <a:pt x="2322" y="4468"/>
                </a:lnTo>
                <a:cubicBezTo>
                  <a:pt x="2313" y="4468"/>
                  <a:pt x="2306" y="4461"/>
                  <a:pt x="2306" y="4452"/>
                </a:cubicBezTo>
                <a:cubicBezTo>
                  <a:pt x="2306" y="4444"/>
                  <a:pt x="2313" y="4436"/>
                  <a:pt x="2322" y="4436"/>
                </a:cubicBezTo>
                <a:close/>
                <a:moveTo>
                  <a:pt x="2386" y="4436"/>
                </a:moveTo>
                <a:lnTo>
                  <a:pt x="2386" y="4436"/>
                </a:lnTo>
                <a:cubicBezTo>
                  <a:pt x="2395" y="4436"/>
                  <a:pt x="2402" y="4444"/>
                  <a:pt x="2402" y="4452"/>
                </a:cubicBezTo>
                <a:cubicBezTo>
                  <a:pt x="2402" y="4461"/>
                  <a:pt x="2395" y="4468"/>
                  <a:pt x="2386" y="4468"/>
                </a:cubicBezTo>
                <a:lnTo>
                  <a:pt x="2386" y="4468"/>
                </a:lnTo>
                <a:cubicBezTo>
                  <a:pt x="2377" y="4468"/>
                  <a:pt x="2370" y="4461"/>
                  <a:pt x="2370" y="4452"/>
                </a:cubicBezTo>
                <a:cubicBezTo>
                  <a:pt x="2370" y="4444"/>
                  <a:pt x="2377" y="4436"/>
                  <a:pt x="2386" y="4436"/>
                </a:cubicBezTo>
                <a:close/>
                <a:moveTo>
                  <a:pt x="2450" y="4436"/>
                </a:moveTo>
                <a:lnTo>
                  <a:pt x="2450" y="4436"/>
                </a:lnTo>
                <a:cubicBezTo>
                  <a:pt x="2459" y="4436"/>
                  <a:pt x="2466" y="4444"/>
                  <a:pt x="2466" y="4452"/>
                </a:cubicBezTo>
                <a:cubicBezTo>
                  <a:pt x="2466" y="4461"/>
                  <a:pt x="2459" y="4468"/>
                  <a:pt x="2450" y="4468"/>
                </a:cubicBezTo>
                <a:lnTo>
                  <a:pt x="2450" y="4468"/>
                </a:lnTo>
                <a:cubicBezTo>
                  <a:pt x="2441" y="4468"/>
                  <a:pt x="2434" y="4461"/>
                  <a:pt x="2434" y="4452"/>
                </a:cubicBezTo>
                <a:cubicBezTo>
                  <a:pt x="2434" y="4444"/>
                  <a:pt x="2441" y="4436"/>
                  <a:pt x="2450" y="4436"/>
                </a:cubicBezTo>
                <a:close/>
                <a:moveTo>
                  <a:pt x="2514" y="4436"/>
                </a:moveTo>
                <a:lnTo>
                  <a:pt x="2514" y="4436"/>
                </a:lnTo>
                <a:cubicBezTo>
                  <a:pt x="2523" y="4436"/>
                  <a:pt x="2530" y="4444"/>
                  <a:pt x="2530" y="4452"/>
                </a:cubicBezTo>
                <a:cubicBezTo>
                  <a:pt x="2530" y="4461"/>
                  <a:pt x="2523" y="4468"/>
                  <a:pt x="2514" y="4468"/>
                </a:cubicBezTo>
                <a:lnTo>
                  <a:pt x="2514" y="4468"/>
                </a:lnTo>
                <a:cubicBezTo>
                  <a:pt x="2505" y="4468"/>
                  <a:pt x="2498" y="4461"/>
                  <a:pt x="2498" y="4452"/>
                </a:cubicBezTo>
                <a:cubicBezTo>
                  <a:pt x="2498" y="4444"/>
                  <a:pt x="2505" y="4436"/>
                  <a:pt x="2514" y="4436"/>
                </a:cubicBezTo>
                <a:close/>
                <a:moveTo>
                  <a:pt x="2578" y="4436"/>
                </a:moveTo>
                <a:lnTo>
                  <a:pt x="2578" y="4436"/>
                </a:lnTo>
                <a:cubicBezTo>
                  <a:pt x="2587" y="4436"/>
                  <a:pt x="2594" y="4444"/>
                  <a:pt x="2594" y="4452"/>
                </a:cubicBezTo>
                <a:cubicBezTo>
                  <a:pt x="2594" y="4461"/>
                  <a:pt x="2587" y="4468"/>
                  <a:pt x="2578" y="4468"/>
                </a:cubicBezTo>
                <a:lnTo>
                  <a:pt x="2578" y="4468"/>
                </a:lnTo>
                <a:cubicBezTo>
                  <a:pt x="2569" y="4468"/>
                  <a:pt x="2562" y="4461"/>
                  <a:pt x="2562" y="4452"/>
                </a:cubicBezTo>
                <a:cubicBezTo>
                  <a:pt x="2562" y="4444"/>
                  <a:pt x="2569" y="4436"/>
                  <a:pt x="2578" y="4436"/>
                </a:cubicBezTo>
                <a:close/>
                <a:moveTo>
                  <a:pt x="2642" y="4436"/>
                </a:moveTo>
                <a:lnTo>
                  <a:pt x="2642" y="4436"/>
                </a:lnTo>
                <a:cubicBezTo>
                  <a:pt x="2651" y="4436"/>
                  <a:pt x="2658" y="4444"/>
                  <a:pt x="2658" y="4452"/>
                </a:cubicBezTo>
                <a:cubicBezTo>
                  <a:pt x="2658" y="4461"/>
                  <a:pt x="2651" y="4468"/>
                  <a:pt x="2642" y="4468"/>
                </a:cubicBezTo>
                <a:lnTo>
                  <a:pt x="2642" y="4468"/>
                </a:lnTo>
                <a:cubicBezTo>
                  <a:pt x="2633" y="4468"/>
                  <a:pt x="2626" y="4461"/>
                  <a:pt x="2626" y="4452"/>
                </a:cubicBezTo>
                <a:cubicBezTo>
                  <a:pt x="2626" y="4444"/>
                  <a:pt x="2633" y="4436"/>
                  <a:pt x="2642" y="4436"/>
                </a:cubicBezTo>
                <a:close/>
                <a:moveTo>
                  <a:pt x="2706" y="4436"/>
                </a:moveTo>
                <a:lnTo>
                  <a:pt x="2706" y="4436"/>
                </a:lnTo>
                <a:cubicBezTo>
                  <a:pt x="2715" y="4436"/>
                  <a:pt x="2722" y="4444"/>
                  <a:pt x="2722" y="4452"/>
                </a:cubicBezTo>
                <a:cubicBezTo>
                  <a:pt x="2722" y="4461"/>
                  <a:pt x="2715" y="4468"/>
                  <a:pt x="2706" y="4468"/>
                </a:cubicBezTo>
                <a:lnTo>
                  <a:pt x="2706" y="4468"/>
                </a:lnTo>
                <a:cubicBezTo>
                  <a:pt x="2697" y="4468"/>
                  <a:pt x="2690" y="4461"/>
                  <a:pt x="2690" y="4452"/>
                </a:cubicBezTo>
                <a:cubicBezTo>
                  <a:pt x="2690" y="4444"/>
                  <a:pt x="2697" y="4436"/>
                  <a:pt x="2706" y="4436"/>
                </a:cubicBezTo>
                <a:close/>
                <a:moveTo>
                  <a:pt x="2770" y="4436"/>
                </a:moveTo>
                <a:lnTo>
                  <a:pt x="2770" y="4436"/>
                </a:lnTo>
                <a:cubicBezTo>
                  <a:pt x="2779" y="4436"/>
                  <a:pt x="2786" y="4444"/>
                  <a:pt x="2786" y="4452"/>
                </a:cubicBezTo>
                <a:cubicBezTo>
                  <a:pt x="2786" y="4461"/>
                  <a:pt x="2779" y="4468"/>
                  <a:pt x="2770" y="4468"/>
                </a:cubicBezTo>
                <a:lnTo>
                  <a:pt x="2770" y="4468"/>
                </a:lnTo>
                <a:cubicBezTo>
                  <a:pt x="2761" y="4468"/>
                  <a:pt x="2754" y="4461"/>
                  <a:pt x="2754" y="4452"/>
                </a:cubicBezTo>
                <a:cubicBezTo>
                  <a:pt x="2754" y="4444"/>
                  <a:pt x="2761" y="4436"/>
                  <a:pt x="2770" y="4436"/>
                </a:cubicBezTo>
                <a:close/>
                <a:moveTo>
                  <a:pt x="2834" y="4436"/>
                </a:moveTo>
                <a:lnTo>
                  <a:pt x="2834" y="4436"/>
                </a:lnTo>
                <a:cubicBezTo>
                  <a:pt x="2843" y="4436"/>
                  <a:pt x="2850" y="4444"/>
                  <a:pt x="2850" y="4452"/>
                </a:cubicBezTo>
                <a:cubicBezTo>
                  <a:pt x="2850" y="4461"/>
                  <a:pt x="2843" y="4468"/>
                  <a:pt x="2834" y="4468"/>
                </a:cubicBezTo>
                <a:lnTo>
                  <a:pt x="2834" y="4468"/>
                </a:lnTo>
                <a:cubicBezTo>
                  <a:pt x="2825" y="4468"/>
                  <a:pt x="2818" y="4461"/>
                  <a:pt x="2818" y="4452"/>
                </a:cubicBezTo>
                <a:cubicBezTo>
                  <a:pt x="2818" y="4444"/>
                  <a:pt x="2825" y="4436"/>
                  <a:pt x="2834" y="4436"/>
                </a:cubicBezTo>
                <a:close/>
                <a:moveTo>
                  <a:pt x="2898" y="4436"/>
                </a:moveTo>
                <a:lnTo>
                  <a:pt x="2898" y="4436"/>
                </a:lnTo>
                <a:cubicBezTo>
                  <a:pt x="2907" y="4436"/>
                  <a:pt x="2914" y="4444"/>
                  <a:pt x="2914" y="4452"/>
                </a:cubicBezTo>
                <a:cubicBezTo>
                  <a:pt x="2914" y="4461"/>
                  <a:pt x="2907" y="4468"/>
                  <a:pt x="2898" y="4468"/>
                </a:cubicBezTo>
                <a:lnTo>
                  <a:pt x="2898" y="4468"/>
                </a:lnTo>
                <a:cubicBezTo>
                  <a:pt x="2889" y="4468"/>
                  <a:pt x="2882" y="4461"/>
                  <a:pt x="2882" y="4452"/>
                </a:cubicBezTo>
                <a:cubicBezTo>
                  <a:pt x="2882" y="4444"/>
                  <a:pt x="2889" y="4436"/>
                  <a:pt x="2898" y="4436"/>
                </a:cubicBezTo>
                <a:close/>
                <a:moveTo>
                  <a:pt x="2962" y="4436"/>
                </a:moveTo>
                <a:lnTo>
                  <a:pt x="2962" y="4436"/>
                </a:lnTo>
                <a:cubicBezTo>
                  <a:pt x="2971" y="4436"/>
                  <a:pt x="2978" y="4444"/>
                  <a:pt x="2978" y="4452"/>
                </a:cubicBezTo>
                <a:cubicBezTo>
                  <a:pt x="2978" y="4461"/>
                  <a:pt x="2971" y="4468"/>
                  <a:pt x="2962" y="4468"/>
                </a:cubicBezTo>
                <a:lnTo>
                  <a:pt x="2962" y="4468"/>
                </a:lnTo>
                <a:cubicBezTo>
                  <a:pt x="2953" y="4468"/>
                  <a:pt x="2946" y="4461"/>
                  <a:pt x="2946" y="4452"/>
                </a:cubicBezTo>
                <a:cubicBezTo>
                  <a:pt x="2946" y="4444"/>
                  <a:pt x="2953" y="4436"/>
                  <a:pt x="2962" y="4436"/>
                </a:cubicBezTo>
                <a:close/>
                <a:moveTo>
                  <a:pt x="3026" y="4436"/>
                </a:moveTo>
                <a:lnTo>
                  <a:pt x="3026" y="4436"/>
                </a:lnTo>
                <a:cubicBezTo>
                  <a:pt x="3035" y="4436"/>
                  <a:pt x="3042" y="4444"/>
                  <a:pt x="3042" y="4452"/>
                </a:cubicBezTo>
                <a:cubicBezTo>
                  <a:pt x="3042" y="4461"/>
                  <a:pt x="3035" y="4468"/>
                  <a:pt x="3026" y="4468"/>
                </a:cubicBezTo>
                <a:lnTo>
                  <a:pt x="3026" y="4468"/>
                </a:lnTo>
                <a:cubicBezTo>
                  <a:pt x="3017" y="4468"/>
                  <a:pt x="3010" y="4461"/>
                  <a:pt x="3010" y="4452"/>
                </a:cubicBezTo>
                <a:cubicBezTo>
                  <a:pt x="3010" y="4444"/>
                  <a:pt x="3017" y="4436"/>
                  <a:pt x="3026" y="4436"/>
                </a:cubicBezTo>
                <a:close/>
                <a:moveTo>
                  <a:pt x="3090" y="4436"/>
                </a:moveTo>
                <a:lnTo>
                  <a:pt x="3090" y="4436"/>
                </a:lnTo>
                <a:cubicBezTo>
                  <a:pt x="3099" y="4436"/>
                  <a:pt x="3106" y="4444"/>
                  <a:pt x="3106" y="4452"/>
                </a:cubicBezTo>
                <a:cubicBezTo>
                  <a:pt x="3106" y="4461"/>
                  <a:pt x="3099" y="4468"/>
                  <a:pt x="3090" y="4468"/>
                </a:cubicBezTo>
                <a:lnTo>
                  <a:pt x="3090" y="4468"/>
                </a:lnTo>
                <a:cubicBezTo>
                  <a:pt x="3081" y="4468"/>
                  <a:pt x="3074" y="4461"/>
                  <a:pt x="3074" y="4452"/>
                </a:cubicBezTo>
                <a:cubicBezTo>
                  <a:pt x="3074" y="4444"/>
                  <a:pt x="3081" y="4436"/>
                  <a:pt x="3090" y="4436"/>
                </a:cubicBezTo>
                <a:close/>
                <a:moveTo>
                  <a:pt x="3154" y="4436"/>
                </a:moveTo>
                <a:lnTo>
                  <a:pt x="3154" y="4436"/>
                </a:lnTo>
                <a:cubicBezTo>
                  <a:pt x="3163" y="4436"/>
                  <a:pt x="3170" y="4444"/>
                  <a:pt x="3170" y="4452"/>
                </a:cubicBezTo>
                <a:cubicBezTo>
                  <a:pt x="3170" y="4461"/>
                  <a:pt x="3163" y="4468"/>
                  <a:pt x="3154" y="4468"/>
                </a:cubicBezTo>
                <a:lnTo>
                  <a:pt x="3154" y="4468"/>
                </a:lnTo>
                <a:cubicBezTo>
                  <a:pt x="3145" y="4468"/>
                  <a:pt x="3138" y="4461"/>
                  <a:pt x="3138" y="4452"/>
                </a:cubicBezTo>
                <a:cubicBezTo>
                  <a:pt x="3138" y="4444"/>
                  <a:pt x="3145" y="4436"/>
                  <a:pt x="3154" y="4436"/>
                </a:cubicBezTo>
                <a:close/>
                <a:moveTo>
                  <a:pt x="3218" y="4436"/>
                </a:moveTo>
                <a:lnTo>
                  <a:pt x="3218" y="4436"/>
                </a:lnTo>
                <a:cubicBezTo>
                  <a:pt x="3227" y="4436"/>
                  <a:pt x="3234" y="4444"/>
                  <a:pt x="3234" y="4452"/>
                </a:cubicBezTo>
                <a:cubicBezTo>
                  <a:pt x="3234" y="4461"/>
                  <a:pt x="3227" y="4468"/>
                  <a:pt x="3218" y="4468"/>
                </a:cubicBezTo>
                <a:lnTo>
                  <a:pt x="3218" y="4468"/>
                </a:lnTo>
                <a:cubicBezTo>
                  <a:pt x="3209" y="4468"/>
                  <a:pt x="3202" y="4461"/>
                  <a:pt x="3202" y="4452"/>
                </a:cubicBezTo>
                <a:cubicBezTo>
                  <a:pt x="3202" y="4444"/>
                  <a:pt x="3209" y="4436"/>
                  <a:pt x="3218" y="4436"/>
                </a:cubicBezTo>
                <a:close/>
                <a:moveTo>
                  <a:pt x="3282" y="4436"/>
                </a:moveTo>
                <a:lnTo>
                  <a:pt x="3282" y="4436"/>
                </a:lnTo>
                <a:cubicBezTo>
                  <a:pt x="3291" y="4436"/>
                  <a:pt x="3298" y="4444"/>
                  <a:pt x="3298" y="4452"/>
                </a:cubicBezTo>
                <a:cubicBezTo>
                  <a:pt x="3298" y="4461"/>
                  <a:pt x="3291" y="4468"/>
                  <a:pt x="3282" y="4468"/>
                </a:cubicBezTo>
                <a:lnTo>
                  <a:pt x="3282" y="4468"/>
                </a:lnTo>
                <a:cubicBezTo>
                  <a:pt x="3273" y="4468"/>
                  <a:pt x="3266" y="4461"/>
                  <a:pt x="3266" y="4452"/>
                </a:cubicBezTo>
                <a:cubicBezTo>
                  <a:pt x="3266" y="4444"/>
                  <a:pt x="3273" y="4436"/>
                  <a:pt x="3282" y="4436"/>
                </a:cubicBezTo>
                <a:close/>
                <a:moveTo>
                  <a:pt x="3346" y="4436"/>
                </a:moveTo>
                <a:lnTo>
                  <a:pt x="3346" y="4436"/>
                </a:lnTo>
                <a:cubicBezTo>
                  <a:pt x="3355" y="4436"/>
                  <a:pt x="3362" y="4444"/>
                  <a:pt x="3362" y="4452"/>
                </a:cubicBezTo>
                <a:cubicBezTo>
                  <a:pt x="3362" y="4461"/>
                  <a:pt x="3355" y="4468"/>
                  <a:pt x="3346" y="4468"/>
                </a:cubicBezTo>
                <a:lnTo>
                  <a:pt x="3346" y="4468"/>
                </a:lnTo>
                <a:cubicBezTo>
                  <a:pt x="3337" y="4468"/>
                  <a:pt x="3330" y="4461"/>
                  <a:pt x="3330" y="4452"/>
                </a:cubicBezTo>
                <a:cubicBezTo>
                  <a:pt x="3330" y="4444"/>
                  <a:pt x="3337" y="4436"/>
                  <a:pt x="3346" y="4436"/>
                </a:cubicBezTo>
                <a:close/>
                <a:moveTo>
                  <a:pt x="3410" y="4436"/>
                </a:moveTo>
                <a:lnTo>
                  <a:pt x="3410" y="4436"/>
                </a:lnTo>
                <a:cubicBezTo>
                  <a:pt x="3419" y="4436"/>
                  <a:pt x="3426" y="4444"/>
                  <a:pt x="3426" y="4452"/>
                </a:cubicBezTo>
                <a:cubicBezTo>
                  <a:pt x="3426" y="4461"/>
                  <a:pt x="3419" y="4468"/>
                  <a:pt x="3410" y="4468"/>
                </a:cubicBezTo>
                <a:lnTo>
                  <a:pt x="3410" y="4468"/>
                </a:lnTo>
                <a:cubicBezTo>
                  <a:pt x="3401" y="4468"/>
                  <a:pt x="3394" y="4461"/>
                  <a:pt x="3394" y="4452"/>
                </a:cubicBezTo>
                <a:cubicBezTo>
                  <a:pt x="3394" y="4444"/>
                  <a:pt x="3401" y="4436"/>
                  <a:pt x="3410" y="4436"/>
                </a:cubicBezTo>
                <a:close/>
                <a:moveTo>
                  <a:pt x="3474" y="4436"/>
                </a:moveTo>
                <a:lnTo>
                  <a:pt x="3474" y="4436"/>
                </a:lnTo>
                <a:cubicBezTo>
                  <a:pt x="3483" y="4436"/>
                  <a:pt x="3490" y="4444"/>
                  <a:pt x="3490" y="4452"/>
                </a:cubicBezTo>
                <a:cubicBezTo>
                  <a:pt x="3490" y="4461"/>
                  <a:pt x="3483" y="4468"/>
                  <a:pt x="3474" y="4468"/>
                </a:cubicBezTo>
                <a:lnTo>
                  <a:pt x="3474" y="4468"/>
                </a:lnTo>
                <a:cubicBezTo>
                  <a:pt x="3465" y="4468"/>
                  <a:pt x="3458" y="4461"/>
                  <a:pt x="3458" y="4452"/>
                </a:cubicBezTo>
                <a:cubicBezTo>
                  <a:pt x="3458" y="4444"/>
                  <a:pt x="3465" y="4436"/>
                  <a:pt x="3474" y="4436"/>
                </a:cubicBezTo>
                <a:close/>
                <a:moveTo>
                  <a:pt x="3538" y="4436"/>
                </a:moveTo>
                <a:lnTo>
                  <a:pt x="3538" y="4436"/>
                </a:lnTo>
                <a:cubicBezTo>
                  <a:pt x="3547" y="4436"/>
                  <a:pt x="3554" y="4444"/>
                  <a:pt x="3554" y="4452"/>
                </a:cubicBezTo>
                <a:cubicBezTo>
                  <a:pt x="3554" y="4461"/>
                  <a:pt x="3547" y="4468"/>
                  <a:pt x="3538" y="4468"/>
                </a:cubicBezTo>
                <a:lnTo>
                  <a:pt x="3538" y="4468"/>
                </a:lnTo>
                <a:cubicBezTo>
                  <a:pt x="3529" y="4468"/>
                  <a:pt x="3522" y="4461"/>
                  <a:pt x="3522" y="4452"/>
                </a:cubicBezTo>
                <a:cubicBezTo>
                  <a:pt x="3522" y="4444"/>
                  <a:pt x="3529" y="4436"/>
                  <a:pt x="3538" y="4436"/>
                </a:cubicBezTo>
                <a:close/>
                <a:moveTo>
                  <a:pt x="3602" y="4436"/>
                </a:moveTo>
                <a:lnTo>
                  <a:pt x="3602" y="4436"/>
                </a:lnTo>
                <a:cubicBezTo>
                  <a:pt x="3611" y="4436"/>
                  <a:pt x="3618" y="4444"/>
                  <a:pt x="3618" y="4452"/>
                </a:cubicBezTo>
                <a:cubicBezTo>
                  <a:pt x="3618" y="4461"/>
                  <a:pt x="3611" y="4468"/>
                  <a:pt x="3602" y="4468"/>
                </a:cubicBezTo>
                <a:lnTo>
                  <a:pt x="3602" y="4468"/>
                </a:lnTo>
                <a:cubicBezTo>
                  <a:pt x="3593" y="4468"/>
                  <a:pt x="3586" y="4461"/>
                  <a:pt x="3586" y="4452"/>
                </a:cubicBezTo>
                <a:cubicBezTo>
                  <a:pt x="3586" y="4444"/>
                  <a:pt x="3593" y="4436"/>
                  <a:pt x="3602" y="4436"/>
                </a:cubicBezTo>
                <a:close/>
                <a:moveTo>
                  <a:pt x="3666" y="4436"/>
                </a:moveTo>
                <a:lnTo>
                  <a:pt x="3666" y="4436"/>
                </a:lnTo>
                <a:cubicBezTo>
                  <a:pt x="3675" y="4436"/>
                  <a:pt x="3682" y="4444"/>
                  <a:pt x="3682" y="4452"/>
                </a:cubicBezTo>
                <a:cubicBezTo>
                  <a:pt x="3682" y="4461"/>
                  <a:pt x="3675" y="4468"/>
                  <a:pt x="3666" y="4468"/>
                </a:cubicBezTo>
                <a:lnTo>
                  <a:pt x="3666" y="4468"/>
                </a:lnTo>
                <a:cubicBezTo>
                  <a:pt x="3657" y="4468"/>
                  <a:pt x="3650" y="4461"/>
                  <a:pt x="3650" y="4452"/>
                </a:cubicBezTo>
                <a:cubicBezTo>
                  <a:pt x="3650" y="4444"/>
                  <a:pt x="3657" y="4436"/>
                  <a:pt x="3666" y="4436"/>
                </a:cubicBezTo>
                <a:close/>
                <a:moveTo>
                  <a:pt x="3730" y="4436"/>
                </a:moveTo>
                <a:lnTo>
                  <a:pt x="3730" y="4436"/>
                </a:lnTo>
                <a:cubicBezTo>
                  <a:pt x="3739" y="4436"/>
                  <a:pt x="3746" y="4444"/>
                  <a:pt x="3746" y="4452"/>
                </a:cubicBezTo>
                <a:cubicBezTo>
                  <a:pt x="3746" y="4461"/>
                  <a:pt x="3739" y="4468"/>
                  <a:pt x="3730" y="4468"/>
                </a:cubicBezTo>
                <a:lnTo>
                  <a:pt x="3730" y="4468"/>
                </a:lnTo>
                <a:cubicBezTo>
                  <a:pt x="3721" y="4468"/>
                  <a:pt x="3714" y="4461"/>
                  <a:pt x="3714" y="4452"/>
                </a:cubicBezTo>
                <a:cubicBezTo>
                  <a:pt x="3714" y="4444"/>
                  <a:pt x="3721" y="4436"/>
                  <a:pt x="3730" y="4436"/>
                </a:cubicBezTo>
                <a:close/>
                <a:moveTo>
                  <a:pt x="3794" y="4436"/>
                </a:moveTo>
                <a:lnTo>
                  <a:pt x="3794" y="4436"/>
                </a:lnTo>
                <a:cubicBezTo>
                  <a:pt x="3803" y="4436"/>
                  <a:pt x="3810" y="4444"/>
                  <a:pt x="3810" y="4452"/>
                </a:cubicBezTo>
                <a:cubicBezTo>
                  <a:pt x="3810" y="4461"/>
                  <a:pt x="3803" y="4468"/>
                  <a:pt x="3794" y="4468"/>
                </a:cubicBezTo>
                <a:lnTo>
                  <a:pt x="3794" y="4468"/>
                </a:lnTo>
                <a:cubicBezTo>
                  <a:pt x="3786" y="4468"/>
                  <a:pt x="3778" y="4461"/>
                  <a:pt x="3778" y="4452"/>
                </a:cubicBezTo>
                <a:cubicBezTo>
                  <a:pt x="3778" y="4444"/>
                  <a:pt x="3786" y="4436"/>
                  <a:pt x="3794" y="4436"/>
                </a:cubicBezTo>
                <a:close/>
                <a:moveTo>
                  <a:pt x="3858" y="4436"/>
                </a:moveTo>
                <a:lnTo>
                  <a:pt x="3858" y="4436"/>
                </a:lnTo>
                <a:cubicBezTo>
                  <a:pt x="3867" y="4436"/>
                  <a:pt x="3874" y="4444"/>
                  <a:pt x="3874" y="4452"/>
                </a:cubicBezTo>
                <a:cubicBezTo>
                  <a:pt x="3874" y="4461"/>
                  <a:pt x="3867" y="4468"/>
                  <a:pt x="3858" y="4468"/>
                </a:cubicBezTo>
                <a:lnTo>
                  <a:pt x="3858" y="4468"/>
                </a:lnTo>
                <a:cubicBezTo>
                  <a:pt x="3850" y="4468"/>
                  <a:pt x="3842" y="4461"/>
                  <a:pt x="3842" y="4452"/>
                </a:cubicBezTo>
                <a:cubicBezTo>
                  <a:pt x="3842" y="4444"/>
                  <a:pt x="3850" y="4436"/>
                  <a:pt x="3858" y="4436"/>
                </a:cubicBezTo>
                <a:close/>
                <a:moveTo>
                  <a:pt x="3922" y="4436"/>
                </a:moveTo>
                <a:lnTo>
                  <a:pt x="3922" y="4436"/>
                </a:lnTo>
                <a:cubicBezTo>
                  <a:pt x="3931" y="4436"/>
                  <a:pt x="3938" y="4444"/>
                  <a:pt x="3938" y="4452"/>
                </a:cubicBezTo>
                <a:cubicBezTo>
                  <a:pt x="3938" y="4461"/>
                  <a:pt x="3931" y="4468"/>
                  <a:pt x="3922" y="4468"/>
                </a:cubicBezTo>
                <a:lnTo>
                  <a:pt x="3922" y="4468"/>
                </a:lnTo>
                <a:cubicBezTo>
                  <a:pt x="3914" y="4468"/>
                  <a:pt x="3906" y="4461"/>
                  <a:pt x="3906" y="4452"/>
                </a:cubicBezTo>
                <a:cubicBezTo>
                  <a:pt x="3906" y="4444"/>
                  <a:pt x="3914" y="4436"/>
                  <a:pt x="3922" y="4436"/>
                </a:cubicBezTo>
                <a:close/>
                <a:moveTo>
                  <a:pt x="3986" y="4436"/>
                </a:moveTo>
                <a:lnTo>
                  <a:pt x="3986" y="4436"/>
                </a:lnTo>
                <a:cubicBezTo>
                  <a:pt x="3995" y="4436"/>
                  <a:pt x="4002" y="4444"/>
                  <a:pt x="4002" y="4452"/>
                </a:cubicBezTo>
                <a:cubicBezTo>
                  <a:pt x="4002" y="4461"/>
                  <a:pt x="3995" y="4468"/>
                  <a:pt x="3986" y="4468"/>
                </a:cubicBezTo>
                <a:lnTo>
                  <a:pt x="3986" y="4468"/>
                </a:lnTo>
                <a:cubicBezTo>
                  <a:pt x="3978" y="4468"/>
                  <a:pt x="3970" y="4461"/>
                  <a:pt x="3970" y="4452"/>
                </a:cubicBezTo>
                <a:cubicBezTo>
                  <a:pt x="3970" y="4444"/>
                  <a:pt x="3978" y="4436"/>
                  <a:pt x="3986" y="4436"/>
                </a:cubicBezTo>
                <a:close/>
                <a:moveTo>
                  <a:pt x="4050" y="4436"/>
                </a:moveTo>
                <a:lnTo>
                  <a:pt x="4051" y="4436"/>
                </a:lnTo>
                <a:cubicBezTo>
                  <a:pt x="4059" y="4436"/>
                  <a:pt x="4067" y="4444"/>
                  <a:pt x="4067" y="4452"/>
                </a:cubicBezTo>
                <a:cubicBezTo>
                  <a:pt x="4067" y="4461"/>
                  <a:pt x="4059" y="4468"/>
                  <a:pt x="4051" y="4468"/>
                </a:cubicBezTo>
                <a:lnTo>
                  <a:pt x="4050" y="4468"/>
                </a:lnTo>
                <a:cubicBezTo>
                  <a:pt x="4042" y="4468"/>
                  <a:pt x="4034" y="4461"/>
                  <a:pt x="4034" y="4452"/>
                </a:cubicBezTo>
                <a:cubicBezTo>
                  <a:pt x="4034" y="4444"/>
                  <a:pt x="4042" y="4436"/>
                  <a:pt x="4050" y="4436"/>
                </a:cubicBezTo>
                <a:close/>
                <a:moveTo>
                  <a:pt x="4115" y="4436"/>
                </a:moveTo>
                <a:lnTo>
                  <a:pt x="4115" y="4436"/>
                </a:lnTo>
                <a:cubicBezTo>
                  <a:pt x="4123" y="4436"/>
                  <a:pt x="4131" y="4444"/>
                  <a:pt x="4131" y="4452"/>
                </a:cubicBezTo>
                <a:cubicBezTo>
                  <a:pt x="4131" y="4461"/>
                  <a:pt x="4123" y="4468"/>
                  <a:pt x="4115" y="4468"/>
                </a:cubicBezTo>
                <a:lnTo>
                  <a:pt x="4115" y="4468"/>
                </a:lnTo>
                <a:cubicBezTo>
                  <a:pt x="4106" y="4468"/>
                  <a:pt x="4099" y="4461"/>
                  <a:pt x="4099" y="4452"/>
                </a:cubicBezTo>
                <a:cubicBezTo>
                  <a:pt x="4099" y="4444"/>
                  <a:pt x="4106" y="4436"/>
                  <a:pt x="4115" y="4436"/>
                </a:cubicBezTo>
                <a:close/>
                <a:moveTo>
                  <a:pt x="4179" y="4436"/>
                </a:moveTo>
                <a:lnTo>
                  <a:pt x="4179" y="4436"/>
                </a:lnTo>
                <a:cubicBezTo>
                  <a:pt x="4187" y="4436"/>
                  <a:pt x="4195" y="4444"/>
                  <a:pt x="4195" y="4452"/>
                </a:cubicBezTo>
                <a:cubicBezTo>
                  <a:pt x="4195" y="4461"/>
                  <a:pt x="4187" y="4468"/>
                  <a:pt x="4179" y="4468"/>
                </a:cubicBezTo>
                <a:lnTo>
                  <a:pt x="4179" y="4468"/>
                </a:lnTo>
                <a:cubicBezTo>
                  <a:pt x="4170" y="4468"/>
                  <a:pt x="4163" y="4461"/>
                  <a:pt x="4163" y="4452"/>
                </a:cubicBezTo>
                <a:cubicBezTo>
                  <a:pt x="4163" y="4444"/>
                  <a:pt x="4170" y="4436"/>
                  <a:pt x="4179" y="4436"/>
                </a:cubicBezTo>
                <a:close/>
                <a:moveTo>
                  <a:pt x="4243" y="4436"/>
                </a:moveTo>
                <a:lnTo>
                  <a:pt x="4243" y="4436"/>
                </a:lnTo>
                <a:cubicBezTo>
                  <a:pt x="4251" y="4436"/>
                  <a:pt x="4259" y="4444"/>
                  <a:pt x="4259" y="4452"/>
                </a:cubicBezTo>
                <a:cubicBezTo>
                  <a:pt x="4259" y="4461"/>
                  <a:pt x="4251" y="4468"/>
                  <a:pt x="4243" y="4468"/>
                </a:cubicBezTo>
                <a:lnTo>
                  <a:pt x="4243" y="4468"/>
                </a:lnTo>
                <a:cubicBezTo>
                  <a:pt x="4234" y="4468"/>
                  <a:pt x="4227" y="4461"/>
                  <a:pt x="4227" y="4452"/>
                </a:cubicBezTo>
                <a:cubicBezTo>
                  <a:pt x="4227" y="4444"/>
                  <a:pt x="4234" y="4436"/>
                  <a:pt x="4243" y="4436"/>
                </a:cubicBezTo>
                <a:close/>
                <a:moveTo>
                  <a:pt x="4307" y="4436"/>
                </a:moveTo>
                <a:lnTo>
                  <a:pt x="4307" y="4436"/>
                </a:lnTo>
                <a:cubicBezTo>
                  <a:pt x="4315" y="4436"/>
                  <a:pt x="4323" y="4444"/>
                  <a:pt x="4323" y="4452"/>
                </a:cubicBezTo>
                <a:cubicBezTo>
                  <a:pt x="4323" y="4461"/>
                  <a:pt x="4315" y="4468"/>
                  <a:pt x="4307" y="4468"/>
                </a:cubicBezTo>
                <a:lnTo>
                  <a:pt x="4307" y="4468"/>
                </a:lnTo>
                <a:cubicBezTo>
                  <a:pt x="4298" y="4468"/>
                  <a:pt x="4291" y="4461"/>
                  <a:pt x="4291" y="4452"/>
                </a:cubicBezTo>
                <a:cubicBezTo>
                  <a:pt x="4291" y="4444"/>
                  <a:pt x="4298" y="4436"/>
                  <a:pt x="4307" y="4436"/>
                </a:cubicBezTo>
                <a:close/>
                <a:moveTo>
                  <a:pt x="4371" y="4436"/>
                </a:moveTo>
                <a:lnTo>
                  <a:pt x="4371" y="4436"/>
                </a:lnTo>
                <a:cubicBezTo>
                  <a:pt x="4380" y="4436"/>
                  <a:pt x="4387" y="4444"/>
                  <a:pt x="4387" y="4452"/>
                </a:cubicBezTo>
                <a:cubicBezTo>
                  <a:pt x="4387" y="4461"/>
                  <a:pt x="4380" y="4468"/>
                  <a:pt x="4371" y="4468"/>
                </a:cubicBezTo>
                <a:lnTo>
                  <a:pt x="4371" y="4468"/>
                </a:lnTo>
                <a:cubicBezTo>
                  <a:pt x="4362" y="4468"/>
                  <a:pt x="4355" y="4461"/>
                  <a:pt x="4355" y="4452"/>
                </a:cubicBezTo>
                <a:cubicBezTo>
                  <a:pt x="4355" y="4444"/>
                  <a:pt x="4362" y="4436"/>
                  <a:pt x="4371" y="4436"/>
                </a:cubicBezTo>
                <a:close/>
                <a:moveTo>
                  <a:pt x="4435" y="4436"/>
                </a:moveTo>
                <a:lnTo>
                  <a:pt x="4435" y="4436"/>
                </a:lnTo>
                <a:cubicBezTo>
                  <a:pt x="4444" y="4436"/>
                  <a:pt x="4451" y="4444"/>
                  <a:pt x="4451" y="4452"/>
                </a:cubicBezTo>
                <a:cubicBezTo>
                  <a:pt x="4451" y="4461"/>
                  <a:pt x="4444" y="4468"/>
                  <a:pt x="4435" y="4468"/>
                </a:cubicBezTo>
                <a:lnTo>
                  <a:pt x="4435" y="4468"/>
                </a:lnTo>
                <a:cubicBezTo>
                  <a:pt x="4426" y="4468"/>
                  <a:pt x="4419" y="4461"/>
                  <a:pt x="4419" y="4452"/>
                </a:cubicBezTo>
                <a:cubicBezTo>
                  <a:pt x="4419" y="4444"/>
                  <a:pt x="4426" y="4436"/>
                  <a:pt x="4435" y="4436"/>
                </a:cubicBezTo>
                <a:close/>
                <a:moveTo>
                  <a:pt x="4499" y="4436"/>
                </a:moveTo>
                <a:lnTo>
                  <a:pt x="4499" y="4436"/>
                </a:lnTo>
                <a:cubicBezTo>
                  <a:pt x="4508" y="4436"/>
                  <a:pt x="4515" y="4444"/>
                  <a:pt x="4515" y="4452"/>
                </a:cubicBezTo>
                <a:cubicBezTo>
                  <a:pt x="4515" y="4461"/>
                  <a:pt x="4508" y="4468"/>
                  <a:pt x="4499" y="4468"/>
                </a:cubicBezTo>
                <a:lnTo>
                  <a:pt x="4499" y="4468"/>
                </a:lnTo>
                <a:cubicBezTo>
                  <a:pt x="4490" y="4468"/>
                  <a:pt x="4483" y="4461"/>
                  <a:pt x="4483" y="4452"/>
                </a:cubicBezTo>
                <a:cubicBezTo>
                  <a:pt x="4483" y="4444"/>
                  <a:pt x="4490" y="4436"/>
                  <a:pt x="4499" y="4436"/>
                </a:cubicBezTo>
                <a:close/>
                <a:moveTo>
                  <a:pt x="4563" y="4436"/>
                </a:moveTo>
                <a:lnTo>
                  <a:pt x="4563" y="4436"/>
                </a:lnTo>
                <a:cubicBezTo>
                  <a:pt x="4572" y="4436"/>
                  <a:pt x="4579" y="4444"/>
                  <a:pt x="4579" y="4452"/>
                </a:cubicBezTo>
                <a:cubicBezTo>
                  <a:pt x="4579" y="4461"/>
                  <a:pt x="4572" y="4468"/>
                  <a:pt x="4563" y="4468"/>
                </a:cubicBezTo>
                <a:lnTo>
                  <a:pt x="4563" y="4468"/>
                </a:lnTo>
                <a:cubicBezTo>
                  <a:pt x="4554" y="4468"/>
                  <a:pt x="4547" y="4461"/>
                  <a:pt x="4547" y="4452"/>
                </a:cubicBezTo>
                <a:cubicBezTo>
                  <a:pt x="4547" y="4444"/>
                  <a:pt x="4554" y="4436"/>
                  <a:pt x="4563" y="4436"/>
                </a:cubicBezTo>
                <a:close/>
                <a:moveTo>
                  <a:pt x="4627" y="4436"/>
                </a:moveTo>
                <a:lnTo>
                  <a:pt x="4627" y="4436"/>
                </a:lnTo>
                <a:cubicBezTo>
                  <a:pt x="4636" y="4436"/>
                  <a:pt x="4643" y="4444"/>
                  <a:pt x="4643" y="4452"/>
                </a:cubicBezTo>
                <a:cubicBezTo>
                  <a:pt x="4643" y="4461"/>
                  <a:pt x="4636" y="4468"/>
                  <a:pt x="4627" y="4468"/>
                </a:cubicBezTo>
                <a:lnTo>
                  <a:pt x="4627" y="4468"/>
                </a:lnTo>
                <a:cubicBezTo>
                  <a:pt x="4618" y="4468"/>
                  <a:pt x="4611" y="4461"/>
                  <a:pt x="4611" y="4452"/>
                </a:cubicBezTo>
                <a:cubicBezTo>
                  <a:pt x="4611" y="4444"/>
                  <a:pt x="4618" y="4436"/>
                  <a:pt x="4627" y="4436"/>
                </a:cubicBezTo>
                <a:close/>
                <a:moveTo>
                  <a:pt x="4691" y="4436"/>
                </a:moveTo>
                <a:lnTo>
                  <a:pt x="4691" y="4436"/>
                </a:lnTo>
                <a:cubicBezTo>
                  <a:pt x="4700" y="4436"/>
                  <a:pt x="4707" y="4444"/>
                  <a:pt x="4707" y="4452"/>
                </a:cubicBezTo>
                <a:cubicBezTo>
                  <a:pt x="4707" y="4461"/>
                  <a:pt x="4700" y="4468"/>
                  <a:pt x="4691" y="4468"/>
                </a:cubicBezTo>
                <a:lnTo>
                  <a:pt x="4691" y="4468"/>
                </a:lnTo>
                <a:cubicBezTo>
                  <a:pt x="4682" y="4468"/>
                  <a:pt x="4675" y="4461"/>
                  <a:pt x="4675" y="4452"/>
                </a:cubicBezTo>
                <a:cubicBezTo>
                  <a:pt x="4675" y="4444"/>
                  <a:pt x="4682" y="4436"/>
                  <a:pt x="4691" y="4436"/>
                </a:cubicBezTo>
                <a:close/>
                <a:moveTo>
                  <a:pt x="4755" y="4436"/>
                </a:moveTo>
                <a:lnTo>
                  <a:pt x="4755" y="4436"/>
                </a:lnTo>
                <a:cubicBezTo>
                  <a:pt x="4764" y="4436"/>
                  <a:pt x="4771" y="4444"/>
                  <a:pt x="4771" y="4452"/>
                </a:cubicBezTo>
                <a:cubicBezTo>
                  <a:pt x="4771" y="4461"/>
                  <a:pt x="4764" y="4468"/>
                  <a:pt x="4755" y="4468"/>
                </a:cubicBezTo>
                <a:lnTo>
                  <a:pt x="4755" y="4468"/>
                </a:lnTo>
                <a:cubicBezTo>
                  <a:pt x="4746" y="4468"/>
                  <a:pt x="4739" y="4461"/>
                  <a:pt x="4739" y="4452"/>
                </a:cubicBezTo>
                <a:cubicBezTo>
                  <a:pt x="4739" y="4444"/>
                  <a:pt x="4746" y="4436"/>
                  <a:pt x="4755" y="4436"/>
                </a:cubicBezTo>
                <a:close/>
                <a:moveTo>
                  <a:pt x="4819" y="4436"/>
                </a:moveTo>
                <a:lnTo>
                  <a:pt x="4819" y="4436"/>
                </a:lnTo>
                <a:cubicBezTo>
                  <a:pt x="4828" y="4436"/>
                  <a:pt x="4835" y="4444"/>
                  <a:pt x="4835" y="4452"/>
                </a:cubicBezTo>
                <a:cubicBezTo>
                  <a:pt x="4835" y="4461"/>
                  <a:pt x="4828" y="4468"/>
                  <a:pt x="4819" y="4468"/>
                </a:cubicBezTo>
                <a:lnTo>
                  <a:pt x="4819" y="4468"/>
                </a:lnTo>
                <a:cubicBezTo>
                  <a:pt x="4810" y="4468"/>
                  <a:pt x="4803" y="4461"/>
                  <a:pt x="4803" y="4452"/>
                </a:cubicBezTo>
                <a:cubicBezTo>
                  <a:pt x="4803" y="4444"/>
                  <a:pt x="4810" y="4436"/>
                  <a:pt x="4819" y="4436"/>
                </a:cubicBezTo>
                <a:close/>
                <a:moveTo>
                  <a:pt x="4883" y="4436"/>
                </a:moveTo>
                <a:lnTo>
                  <a:pt x="4883" y="4436"/>
                </a:lnTo>
                <a:cubicBezTo>
                  <a:pt x="4892" y="4436"/>
                  <a:pt x="4899" y="4444"/>
                  <a:pt x="4899" y="4452"/>
                </a:cubicBezTo>
                <a:cubicBezTo>
                  <a:pt x="4899" y="4461"/>
                  <a:pt x="4892" y="4468"/>
                  <a:pt x="4883" y="4468"/>
                </a:cubicBezTo>
                <a:lnTo>
                  <a:pt x="4883" y="4468"/>
                </a:lnTo>
                <a:cubicBezTo>
                  <a:pt x="4874" y="4468"/>
                  <a:pt x="4867" y="4461"/>
                  <a:pt x="4867" y="4452"/>
                </a:cubicBezTo>
                <a:cubicBezTo>
                  <a:pt x="4867" y="4444"/>
                  <a:pt x="4874" y="4436"/>
                  <a:pt x="4883" y="4436"/>
                </a:cubicBezTo>
                <a:close/>
                <a:moveTo>
                  <a:pt x="4947" y="4436"/>
                </a:moveTo>
                <a:lnTo>
                  <a:pt x="4947" y="4436"/>
                </a:lnTo>
                <a:cubicBezTo>
                  <a:pt x="4956" y="4436"/>
                  <a:pt x="4963" y="4444"/>
                  <a:pt x="4963" y="4452"/>
                </a:cubicBezTo>
                <a:cubicBezTo>
                  <a:pt x="4963" y="4461"/>
                  <a:pt x="4956" y="4468"/>
                  <a:pt x="4947" y="4468"/>
                </a:cubicBezTo>
                <a:lnTo>
                  <a:pt x="4947" y="4468"/>
                </a:lnTo>
                <a:cubicBezTo>
                  <a:pt x="4938" y="4468"/>
                  <a:pt x="4931" y="4461"/>
                  <a:pt x="4931" y="4452"/>
                </a:cubicBezTo>
                <a:cubicBezTo>
                  <a:pt x="4931" y="4444"/>
                  <a:pt x="4938" y="4436"/>
                  <a:pt x="4947" y="4436"/>
                </a:cubicBezTo>
                <a:close/>
                <a:moveTo>
                  <a:pt x="5011" y="4436"/>
                </a:moveTo>
                <a:lnTo>
                  <a:pt x="5011" y="4436"/>
                </a:lnTo>
                <a:cubicBezTo>
                  <a:pt x="5020" y="4436"/>
                  <a:pt x="5027" y="4444"/>
                  <a:pt x="5027" y="4452"/>
                </a:cubicBezTo>
                <a:cubicBezTo>
                  <a:pt x="5027" y="4461"/>
                  <a:pt x="5020" y="4468"/>
                  <a:pt x="5011" y="4468"/>
                </a:cubicBezTo>
                <a:lnTo>
                  <a:pt x="5011" y="4468"/>
                </a:lnTo>
                <a:cubicBezTo>
                  <a:pt x="5002" y="4468"/>
                  <a:pt x="4995" y="4461"/>
                  <a:pt x="4995" y="4452"/>
                </a:cubicBezTo>
                <a:cubicBezTo>
                  <a:pt x="4995" y="4444"/>
                  <a:pt x="5002" y="4436"/>
                  <a:pt x="5011" y="4436"/>
                </a:cubicBezTo>
                <a:close/>
                <a:moveTo>
                  <a:pt x="5075" y="4436"/>
                </a:moveTo>
                <a:lnTo>
                  <a:pt x="5075" y="4436"/>
                </a:lnTo>
                <a:cubicBezTo>
                  <a:pt x="5084" y="4436"/>
                  <a:pt x="5091" y="4444"/>
                  <a:pt x="5091" y="4452"/>
                </a:cubicBezTo>
                <a:cubicBezTo>
                  <a:pt x="5091" y="4461"/>
                  <a:pt x="5084" y="4468"/>
                  <a:pt x="5075" y="4468"/>
                </a:cubicBezTo>
                <a:lnTo>
                  <a:pt x="5075" y="4468"/>
                </a:lnTo>
                <a:cubicBezTo>
                  <a:pt x="5066" y="4468"/>
                  <a:pt x="5059" y="4461"/>
                  <a:pt x="5059" y="4452"/>
                </a:cubicBezTo>
                <a:cubicBezTo>
                  <a:pt x="5059" y="4444"/>
                  <a:pt x="5066" y="4436"/>
                  <a:pt x="5075" y="4436"/>
                </a:cubicBezTo>
                <a:close/>
                <a:moveTo>
                  <a:pt x="5139" y="4436"/>
                </a:moveTo>
                <a:lnTo>
                  <a:pt x="5139" y="4436"/>
                </a:lnTo>
                <a:cubicBezTo>
                  <a:pt x="5148" y="4436"/>
                  <a:pt x="5155" y="4444"/>
                  <a:pt x="5155" y="4452"/>
                </a:cubicBezTo>
                <a:cubicBezTo>
                  <a:pt x="5155" y="4461"/>
                  <a:pt x="5148" y="4468"/>
                  <a:pt x="5139" y="4468"/>
                </a:cubicBezTo>
                <a:lnTo>
                  <a:pt x="5139" y="4468"/>
                </a:lnTo>
                <a:cubicBezTo>
                  <a:pt x="5130" y="4468"/>
                  <a:pt x="5123" y="4461"/>
                  <a:pt x="5123" y="4452"/>
                </a:cubicBezTo>
                <a:cubicBezTo>
                  <a:pt x="5123" y="4444"/>
                  <a:pt x="5130" y="4436"/>
                  <a:pt x="5139" y="4436"/>
                </a:cubicBezTo>
                <a:close/>
                <a:moveTo>
                  <a:pt x="5203" y="4436"/>
                </a:moveTo>
                <a:lnTo>
                  <a:pt x="5203" y="4436"/>
                </a:lnTo>
                <a:cubicBezTo>
                  <a:pt x="5212" y="4436"/>
                  <a:pt x="5219" y="4444"/>
                  <a:pt x="5219" y="4452"/>
                </a:cubicBezTo>
                <a:cubicBezTo>
                  <a:pt x="5219" y="4461"/>
                  <a:pt x="5212" y="4468"/>
                  <a:pt x="5203" y="4468"/>
                </a:cubicBezTo>
                <a:lnTo>
                  <a:pt x="5203" y="4468"/>
                </a:lnTo>
                <a:cubicBezTo>
                  <a:pt x="5194" y="4468"/>
                  <a:pt x="5187" y="4461"/>
                  <a:pt x="5187" y="4452"/>
                </a:cubicBezTo>
                <a:cubicBezTo>
                  <a:pt x="5187" y="4444"/>
                  <a:pt x="5194" y="4436"/>
                  <a:pt x="5203" y="4436"/>
                </a:cubicBezTo>
                <a:close/>
                <a:moveTo>
                  <a:pt x="5267" y="4436"/>
                </a:moveTo>
                <a:lnTo>
                  <a:pt x="5267" y="4436"/>
                </a:lnTo>
                <a:cubicBezTo>
                  <a:pt x="5276" y="4436"/>
                  <a:pt x="5283" y="4444"/>
                  <a:pt x="5283" y="4452"/>
                </a:cubicBezTo>
                <a:cubicBezTo>
                  <a:pt x="5283" y="4461"/>
                  <a:pt x="5276" y="4468"/>
                  <a:pt x="5267" y="4468"/>
                </a:cubicBezTo>
                <a:lnTo>
                  <a:pt x="5267" y="4468"/>
                </a:lnTo>
                <a:cubicBezTo>
                  <a:pt x="5258" y="4468"/>
                  <a:pt x="5251" y="4461"/>
                  <a:pt x="5251" y="4452"/>
                </a:cubicBezTo>
                <a:cubicBezTo>
                  <a:pt x="5251" y="4444"/>
                  <a:pt x="5258" y="4436"/>
                  <a:pt x="5267" y="4436"/>
                </a:cubicBezTo>
                <a:close/>
                <a:moveTo>
                  <a:pt x="5331" y="4436"/>
                </a:moveTo>
                <a:lnTo>
                  <a:pt x="5331" y="4436"/>
                </a:lnTo>
                <a:cubicBezTo>
                  <a:pt x="5340" y="4436"/>
                  <a:pt x="5347" y="4444"/>
                  <a:pt x="5347" y="4452"/>
                </a:cubicBezTo>
                <a:cubicBezTo>
                  <a:pt x="5347" y="4461"/>
                  <a:pt x="5340" y="4468"/>
                  <a:pt x="5331" y="4468"/>
                </a:cubicBezTo>
                <a:lnTo>
                  <a:pt x="5331" y="4468"/>
                </a:lnTo>
                <a:cubicBezTo>
                  <a:pt x="5322" y="4468"/>
                  <a:pt x="5315" y="4461"/>
                  <a:pt x="5315" y="4452"/>
                </a:cubicBezTo>
                <a:cubicBezTo>
                  <a:pt x="5315" y="4444"/>
                  <a:pt x="5322" y="4436"/>
                  <a:pt x="5331" y="4436"/>
                </a:cubicBezTo>
                <a:close/>
                <a:moveTo>
                  <a:pt x="5395" y="4436"/>
                </a:moveTo>
                <a:lnTo>
                  <a:pt x="5395" y="4436"/>
                </a:lnTo>
                <a:cubicBezTo>
                  <a:pt x="5404" y="4436"/>
                  <a:pt x="5411" y="4444"/>
                  <a:pt x="5411" y="4452"/>
                </a:cubicBezTo>
                <a:cubicBezTo>
                  <a:pt x="5411" y="4461"/>
                  <a:pt x="5404" y="4468"/>
                  <a:pt x="5395" y="4468"/>
                </a:cubicBezTo>
                <a:lnTo>
                  <a:pt x="5395" y="4468"/>
                </a:lnTo>
                <a:cubicBezTo>
                  <a:pt x="5386" y="4468"/>
                  <a:pt x="5379" y="4461"/>
                  <a:pt x="5379" y="4452"/>
                </a:cubicBezTo>
                <a:cubicBezTo>
                  <a:pt x="5379" y="4444"/>
                  <a:pt x="5386" y="4436"/>
                  <a:pt x="5395" y="4436"/>
                </a:cubicBezTo>
                <a:close/>
                <a:moveTo>
                  <a:pt x="5459" y="4436"/>
                </a:moveTo>
                <a:lnTo>
                  <a:pt x="5459" y="4436"/>
                </a:lnTo>
                <a:cubicBezTo>
                  <a:pt x="5468" y="4436"/>
                  <a:pt x="5475" y="4444"/>
                  <a:pt x="5475" y="4452"/>
                </a:cubicBezTo>
                <a:cubicBezTo>
                  <a:pt x="5475" y="4461"/>
                  <a:pt x="5468" y="4468"/>
                  <a:pt x="5459" y="4468"/>
                </a:cubicBezTo>
                <a:lnTo>
                  <a:pt x="5459" y="4468"/>
                </a:lnTo>
                <a:cubicBezTo>
                  <a:pt x="5450" y="4468"/>
                  <a:pt x="5443" y="4461"/>
                  <a:pt x="5443" y="4452"/>
                </a:cubicBezTo>
                <a:cubicBezTo>
                  <a:pt x="5443" y="4444"/>
                  <a:pt x="5450" y="4436"/>
                  <a:pt x="5459" y="4436"/>
                </a:cubicBezTo>
                <a:close/>
                <a:moveTo>
                  <a:pt x="5523" y="4436"/>
                </a:moveTo>
                <a:lnTo>
                  <a:pt x="5523" y="4436"/>
                </a:lnTo>
                <a:cubicBezTo>
                  <a:pt x="5532" y="4436"/>
                  <a:pt x="5539" y="4444"/>
                  <a:pt x="5539" y="4452"/>
                </a:cubicBezTo>
                <a:cubicBezTo>
                  <a:pt x="5539" y="4461"/>
                  <a:pt x="5532" y="4468"/>
                  <a:pt x="5523" y="4468"/>
                </a:cubicBezTo>
                <a:lnTo>
                  <a:pt x="5523" y="4468"/>
                </a:lnTo>
                <a:cubicBezTo>
                  <a:pt x="5514" y="4468"/>
                  <a:pt x="5507" y="4461"/>
                  <a:pt x="5507" y="4452"/>
                </a:cubicBezTo>
                <a:cubicBezTo>
                  <a:pt x="5507" y="4444"/>
                  <a:pt x="5514" y="4436"/>
                  <a:pt x="5523" y="4436"/>
                </a:cubicBezTo>
                <a:close/>
                <a:moveTo>
                  <a:pt x="5587" y="4436"/>
                </a:moveTo>
                <a:lnTo>
                  <a:pt x="5587" y="4436"/>
                </a:lnTo>
                <a:cubicBezTo>
                  <a:pt x="5596" y="4436"/>
                  <a:pt x="5603" y="4444"/>
                  <a:pt x="5603" y="4452"/>
                </a:cubicBezTo>
                <a:cubicBezTo>
                  <a:pt x="5603" y="4461"/>
                  <a:pt x="5596" y="4468"/>
                  <a:pt x="5587" y="4468"/>
                </a:cubicBezTo>
                <a:lnTo>
                  <a:pt x="5587" y="4468"/>
                </a:lnTo>
                <a:cubicBezTo>
                  <a:pt x="5578" y="4468"/>
                  <a:pt x="5571" y="4461"/>
                  <a:pt x="5571" y="4452"/>
                </a:cubicBezTo>
                <a:cubicBezTo>
                  <a:pt x="5571" y="4444"/>
                  <a:pt x="5578" y="4436"/>
                  <a:pt x="5587" y="4436"/>
                </a:cubicBezTo>
                <a:close/>
                <a:moveTo>
                  <a:pt x="5651" y="4436"/>
                </a:moveTo>
                <a:lnTo>
                  <a:pt x="5651" y="4436"/>
                </a:lnTo>
                <a:cubicBezTo>
                  <a:pt x="5660" y="4436"/>
                  <a:pt x="5667" y="4444"/>
                  <a:pt x="5667" y="4452"/>
                </a:cubicBezTo>
                <a:cubicBezTo>
                  <a:pt x="5667" y="4461"/>
                  <a:pt x="5660" y="4468"/>
                  <a:pt x="5651" y="4468"/>
                </a:cubicBezTo>
                <a:lnTo>
                  <a:pt x="5651" y="4468"/>
                </a:lnTo>
                <a:cubicBezTo>
                  <a:pt x="5642" y="4468"/>
                  <a:pt x="5635" y="4461"/>
                  <a:pt x="5635" y="4452"/>
                </a:cubicBezTo>
                <a:cubicBezTo>
                  <a:pt x="5635" y="4444"/>
                  <a:pt x="5642" y="4436"/>
                  <a:pt x="5651" y="4436"/>
                </a:cubicBezTo>
                <a:close/>
                <a:moveTo>
                  <a:pt x="5715" y="4436"/>
                </a:moveTo>
                <a:lnTo>
                  <a:pt x="5715" y="4436"/>
                </a:lnTo>
                <a:cubicBezTo>
                  <a:pt x="5724" y="4436"/>
                  <a:pt x="5731" y="4444"/>
                  <a:pt x="5731" y="4452"/>
                </a:cubicBezTo>
                <a:cubicBezTo>
                  <a:pt x="5731" y="4461"/>
                  <a:pt x="5724" y="4468"/>
                  <a:pt x="5715" y="4468"/>
                </a:cubicBezTo>
                <a:lnTo>
                  <a:pt x="5715" y="4468"/>
                </a:lnTo>
                <a:cubicBezTo>
                  <a:pt x="5706" y="4468"/>
                  <a:pt x="5699" y="4461"/>
                  <a:pt x="5699" y="4452"/>
                </a:cubicBezTo>
                <a:cubicBezTo>
                  <a:pt x="5699" y="4444"/>
                  <a:pt x="5706" y="4436"/>
                  <a:pt x="5715" y="4436"/>
                </a:cubicBezTo>
                <a:close/>
                <a:moveTo>
                  <a:pt x="5779" y="4436"/>
                </a:moveTo>
                <a:lnTo>
                  <a:pt x="5779" y="4436"/>
                </a:lnTo>
                <a:cubicBezTo>
                  <a:pt x="5788" y="4436"/>
                  <a:pt x="5795" y="4444"/>
                  <a:pt x="5795" y="4452"/>
                </a:cubicBezTo>
                <a:cubicBezTo>
                  <a:pt x="5795" y="4461"/>
                  <a:pt x="5788" y="4468"/>
                  <a:pt x="5779" y="4468"/>
                </a:cubicBezTo>
                <a:lnTo>
                  <a:pt x="5779" y="4468"/>
                </a:lnTo>
                <a:cubicBezTo>
                  <a:pt x="5770" y="4468"/>
                  <a:pt x="5763" y="4461"/>
                  <a:pt x="5763" y="4452"/>
                </a:cubicBezTo>
                <a:cubicBezTo>
                  <a:pt x="5763" y="4444"/>
                  <a:pt x="5770" y="4436"/>
                  <a:pt x="5779" y="4436"/>
                </a:cubicBezTo>
                <a:close/>
                <a:moveTo>
                  <a:pt x="5843" y="4436"/>
                </a:moveTo>
                <a:lnTo>
                  <a:pt x="5843" y="4436"/>
                </a:lnTo>
                <a:cubicBezTo>
                  <a:pt x="5852" y="4436"/>
                  <a:pt x="5859" y="4444"/>
                  <a:pt x="5859" y="4452"/>
                </a:cubicBezTo>
                <a:cubicBezTo>
                  <a:pt x="5859" y="4461"/>
                  <a:pt x="5852" y="4468"/>
                  <a:pt x="5843" y="4468"/>
                </a:cubicBezTo>
                <a:lnTo>
                  <a:pt x="5843" y="4468"/>
                </a:lnTo>
                <a:cubicBezTo>
                  <a:pt x="5835" y="4468"/>
                  <a:pt x="5827" y="4461"/>
                  <a:pt x="5827" y="4452"/>
                </a:cubicBezTo>
                <a:cubicBezTo>
                  <a:pt x="5827" y="4444"/>
                  <a:pt x="5835" y="4436"/>
                  <a:pt x="5843" y="4436"/>
                </a:cubicBezTo>
                <a:close/>
                <a:moveTo>
                  <a:pt x="5907" y="4436"/>
                </a:moveTo>
                <a:lnTo>
                  <a:pt x="5907" y="4436"/>
                </a:lnTo>
                <a:cubicBezTo>
                  <a:pt x="5916" y="4436"/>
                  <a:pt x="5923" y="4444"/>
                  <a:pt x="5923" y="4452"/>
                </a:cubicBezTo>
                <a:cubicBezTo>
                  <a:pt x="5923" y="4461"/>
                  <a:pt x="5916" y="4468"/>
                  <a:pt x="5907" y="4468"/>
                </a:cubicBezTo>
                <a:lnTo>
                  <a:pt x="5907" y="4468"/>
                </a:lnTo>
                <a:cubicBezTo>
                  <a:pt x="5899" y="4468"/>
                  <a:pt x="5891" y="4461"/>
                  <a:pt x="5891" y="4452"/>
                </a:cubicBezTo>
                <a:cubicBezTo>
                  <a:pt x="5891" y="4444"/>
                  <a:pt x="5899" y="4436"/>
                  <a:pt x="5907" y="4436"/>
                </a:cubicBezTo>
                <a:close/>
                <a:moveTo>
                  <a:pt x="5971" y="4436"/>
                </a:moveTo>
                <a:lnTo>
                  <a:pt x="5971" y="4436"/>
                </a:lnTo>
                <a:cubicBezTo>
                  <a:pt x="5980" y="4436"/>
                  <a:pt x="5987" y="4444"/>
                  <a:pt x="5987" y="4452"/>
                </a:cubicBezTo>
                <a:cubicBezTo>
                  <a:pt x="5987" y="4461"/>
                  <a:pt x="5980" y="4468"/>
                  <a:pt x="5971" y="4468"/>
                </a:cubicBezTo>
                <a:lnTo>
                  <a:pt x="5971" y="4468"/>
                </a:lnTo>
                <a:cubicBezTo>
                  <a:pt x="5963" y="4468"/>
                  <a:pt x="5955" y="4461"/>
                  <a:pt x="5955" y="4452"/>
                </a:cubicBezTo>
                <a:cubicBezTo>
                  <a:pt x="5955" y="4444"/>
                  <a:pt x="5963" y="4436"/>
                  <a:pt x="5971" y="4436"/>
                </a:cubicBezTo>
                <a:close/>
                <a:moveTo>
                  <a:pt x="6035" y="4436"/>
                </a:moveTo>
                <a:lnTo>
                  <a:pt x="6035" y="4436"/>
                </a:lnTo>
                <a:cubicBezTo>
                  <a:pt x="6044" y="4436"/>
                  <a:pt x="6051" y="4444"/>
                  <a:pt x="6051" y="4452"/>
                </a:cubicBezTo>
                <a:cubicBezTo>
                  <a:pt x="6051" y="4461"/>
                  <a:pt x="6044" y="4468"/>
                  <a:pt x="6035" y="4468"/>
                </a:cubicBezTo>
                <a:lnTo>
                  <a:pt x="6035" y="4468"/>
                </a:lnTo>
                <a:cubicBezTo>
                  <a:pt x="6027" y="4468"/>
                  <a:pt x="6019" y="4461"/>
                  <a:pt x="6019" y="4452"/>
                </a:cubicBezTo>
                <a:cubicBezTo>
                  <a:pt x="6019" y="4444"/>
                  <a:pt x="6027" y="4436"/>
                  <a:pt x="6035" y="4436"/>
                </a:cubicBezTo>
                <a:close/>
                <a:moveTo>
                  <a:pt x="6099" y="4436"/>
                </a:moveTo>
                <a:lnTo>
                  <a:pt x="6100" y="4436"/>
                </a:lnTo>
                <a:cubicBezTo>
                  <a:pt x="6108" y="4436"/>
                  <a:pt x="6116" y="4444"/>
                  <a:pt x="6116" y="4452"/>
                </a:cubicBezTo>
                <a:cubicBezTo>
                  <a:pt x="6116" y="4461"/>
                  <a:pt x="6108" y="4468"/>
                  <a:pt x="6100" y="4468"/>
                </a:cubicBezTo>
                <a:lnTo>
                  <a:pt x="6099" y="4468"/>
                </a:lnTo>
                <a:cubicBezTo>
                  <a:pt x="6091" y="4468"/>
                  <a:pt x="6083" y="4461"/>
                  <a:pt x="6083" y="4452"/>
                </a:cubicBezTo>
                <a:cubicBezTo>
                  <a:pt x="6083" y="4444"/>
                  <a:pt x="6091" y="4436"/>
                  <a:pt x="6099" y="4436"/>
                </a:cubicBezTo>
                <a:close/>
                <a:moveTo>
                  <a:pt x="6164" y="4436"/>
                </a:moveTo>
                <a:lnTo>
                  <a:pt x="6164" y="4436"/>
                </a:lnTo>
                <a:cubicBezTo>
                  <a:pt x="6172" y="4436"/>
                  <a:pt x="6180" y="4444"/>
                  <a:pt x="6180" y="4452"/>
                </a:cubicBezTo>
                <a:cubicBezTo>
                  <a:pt x="6180" y="4461"/>
                  <a:pt x="6172" y="4468"/>
                  <a:pt x="6164" y="4468"/>
                </a:cubicBezTo>
                <a:lnTo>
                  <a:pt x="6164" y="4468"/>
                </a:lnTo>
                <a:cubicBezTo>
                  <a:pt x="6155" y="4468"/>
                  <a:pt x="6148" y="4461"/>
                  <a:pt x="6148" y="4452"/>
                </a:cubicBezTo>
                <a:cubicBezTo>
                  <a:pt x="6148" y="4444"/>
                  <a:pt x="6155" y="4436"/>
                  <a:pt x="6164" y="4436"/>
                </a:cubicBezTo>
                <a:close/>
                <a:moveTo>
                  <a:pt x="6228" y="4436"/>
                </a:moveTo>
                <a:lnTo>
                  <a:pt x="6228" y="4436"/>
                </a:lnTo>
                <a:cubicBezTo>
                  <a:pt x="6236" y="4436"/>
                  <a:pt x="6244" y="4444"/>
                  <a:pt x="6244" y="4452"/>
                </a:cubicBezTo>
                <a:cubicBezTo>
                  <a:pt x="6244" y="4461"/>
                  <a:pt x="6236" y="4468"/>
                  <a:pt x="6228" y="4468"/>
                </a:cubicBezTo>
                <a:lnTo>
                  <a:pt x="6228" y="4468"/>
                </a:lnTo>
                <a:cubicBezTo>
                  <a:pt x="6219" y="4468"/>
                  <a:pt x="6212" y="4461"/>
                  <a:pt x="6212" y="4452"/>
                </a:cubicBezTo>
                <a:cubicBezTo>
                  <a:pt x="6212" y="4444"/>
                  <a:pt x="6219" y="4436"/>
                  <a:pt x="6228" y="4436"/>
                </a:cubicBezTo>
                <a:close/>
                <a:moveTo>
                  <a:pt x="6292" y="4436"/>
                </a:moveTo>
                <a:lnTo>
                  <a:pt x="6292" y="4436"/>
                </a:lnTo>
                <a:cubicBezTo>
                  <a:pt x="6300" y="4436"/>
                  <a:pt x="6308" y="4444"/>
                  <a:pt x="6308" y="4452"/>
                </a:cubicBezTo>
                <a:cubicBezTo>
                  <a:pt x="6308" y="4461"/>
                  <a:pt x="6300" y="4468"/>
                  <a:pt x="6292" y="4468"/>
                </a:cubicBezTo>
                <a:lnTo>
                  <a:pt x="6292" y="4468"/>
                </a:lnTo>
                <a:cubicBezTo>
                  <a:pt x="6283" y="4468"/>
                  <a:pt x="6276" y="4461"/>
                  <a:pt x="6276" y="4452"/>
                </a:cubicBezTo>
                <a:cubicBezTo>
                  <a:pt x="6276" y="4444"/>
                  <a:pt x="6283" y="4436"/>
                  <a:pt x="6292" y="4436"/>
                </a:cubicBezTo>
                <a:close/>
                <a:moveTo>
                  <a:pt x="6356" y="4436"/>
                </a:moveTo>
                <a:lnTo>
                  <a:pt x="6356" y="4436"/>
                </a:lnTo>
                <a:cubicBezTo>
                  <a:pt x="6364" y="4436"/>
                  <a:pt x="6372" y="4444"/>
                  <a:pt x="6372" y="4452"/>
                </a:cubicBezTo>
                <a:cubicBezTo>
                  <a:pt x="6372" y="4461"/>
                  <a:pt x="6364" y="4468"/>
                  <a:pt x="6356" y="4468"/>
                </a:cubicBezTo>
                <a:lnTo>
                  <a:pt x="6356" y="4468"/>
                </a:lnTo>
                <a:cubicBezTo>
                  <a:pt x="6347" y="4468"/>
                  <a:pt x="6340" y="4461"/>
                  <a:pt x="6340" y="4452"/>
                </a:cubicBezTo>
                <a:cubicBezTo>
                  <a:pt x="6340" y="4444"/>
                  <a:pt x="6347" y="4436"/>
                  <a:pt x="6356" y="4436"/>
                </a:cubicBezTo>
                <a:close/>
                <a:moveTo>
                  <a:pt x="6420" y="4436"/>
                </a:moveTo>
                <a:lnTo>
                  <a:pt x="6420" y="4436"/>
                </a:lnTo>
                <a:cubicBezTo>
                  <a:pt x="6429" y="4436"/>
                  <a:pt x="6436" y="4444"/>
                  <a:pt x="6436" y="4452"/>
                </a:cubicBezTo>
                <a:cubicBezTo>
                  <a:pt x="6436" y="4461"/>
                  <a:pt x="6429" y="4468"/>
                  <a:pt x="6420" y="4468"/>
                </a:cubicBezTo>
                <a:lnTo>
                  <a:pt x="6420" y="4468"/>
                </a:lnTo>
                <a:cubicBezTo>
                  <a:pt x="6411" y="4468"/>
                  <a:pt x="6404" y="4461"/>
                  <a:pt x="6404" y="4452"/>
                </a:cubicBezTo>
                <a:cubicBezTo>
                  <a:pt x="6404" y="4444"/>
                  <a:pt x="6411" y="4436"/>
                  <a:pt x="6420" y="4436"/>
                </a:cubicBezTo>
                <a:close/>
                <a:moveTo>
                  <a:pt x="6484" y="4436"/>
                </a:moveTo>
                <a:lnTo>
                  <a:pt x="6484" y="4436"/>
                </a:lnTo>
                <a:cubicBezTo>
                  <a:pt x="6493" y="4436"/>
                  <a:pt x="6500" y="4444"/>
                  <a:pt x="6500" y="4452"/>
                </a:cubicBezTo>
                <a:cubicBezTo>
                  <a:pt x="6500" y="4461"/>
                  <a:pt x="6493" y="4468"/>
                  <a:pt x="6484" y="4468"/>
                </a:cubicBezTo>
                <a:lnTo>
                  <a:pt x="6484" y="4468"/>
                </a:lnTo>
                <a:cubicBezTo>
                  <a:pt x="6475" y="4468"/>
                  <a:pt x="6468" y="4461"/>
                  <a:pt x="6468" y="4452"/>
                </a:cubicBezTo>
                <a:cubicBezTo>
                  <a:pt x="6468" y="4444"/>
                  <a:pt x="6475" y="4436"/>
                  <a:pt x="6484" y="4436"/>
                </a:cubicBezTo>
                <a:close/>
                <a:moveTo>
                  <a:pt x="6548" y="4436"/>
                </a:moveTo>
                <a:lnTo>
                  <a:pt x="6548" y="4436"/>
                </a:lnTo>
                <a:cubicBezTo>
                  <a:pt x="6557" y="4436"/>
                  <a:pt x="6564" y="4444"/>
                  <a:pt x="6564" y="4452"/>
                </a:cubicBezTo>
                <a:cubicBezTo>
                  <a:pt x="6564" y="4461"/>
                  <a:pt x="6557" y="4468"/>
                  <a:pt x="6548" y="4468"/>
                </a:cubicBezTo>
                <a:lnTo>
                  <a:pt x="6548" y="4468"/>
                </a:lnTo>
                <a:cubicBezTo>
                  <a:pt x="6539" y="4468"/>
                  <a:pt x="6532" y="4461"/>
                  <a:pt x="6532" y="4452"/>
                </a:cubicBezTo>
                <a:cubicBezTo>
                  <a:pt x="6532" y="4444"/>
                  <a:pt x="6539" y="4436"/>
                  <a:pt x="6548" y="4436"/>
                </a:cubicBezTo>
                <a:close/>
                <a:moveTo>
                  <a:pt x="6612" y="4436"/>
                </a:moveTo>
                <a:lnTo>
                  <a:pt x="6612" y="4436"/>
                </a:lnTo>
                <a:cubicBezTo>
                  <a:pt x="6621" y="4436"/>
                  <a:pt x="6628" y="4444"/>
                  <a:pt x="6628" y="4452"/>
                </a:cubicBezTo>
                <a:cubicBezTo>
                  <a:pt x="6628" y="4461"/>
                  <a:pt x="6621" y="4468"/>
                  <a:pt x="6612" y="4468"/>
                </a:cubicBezTo>
                <a:lnTo>
                  <a:pt x="6612" y="4468"/>
                </a:lnTo>
                <a:cubicBezTo>
                  <a:pt x="6603" y="4468"/>
                  <a:pt x="6596" y="4461"/>
                  <a:pt x="6596" y="4452"/>
                </a:cubicBezTo>
                <a:cubicBezTo>
                  <a:pt x="6596" y="4444"/>
                  <a:pt x="6603" y="4436"/>
                  <a:pt x="6612" y="4436"/>
                </a:cubicBezTo>
                <a:close/>
                <a:moveTo>
                  <a:pt x="6676" y="4436"/>
                </a:moveTo>
                <a:lnTo>
                  <a:pt x="6676" y="4436"/>
                </a:lnTo>
                <a:cubicBezTo>
                  <a:pt x="6685" y="4436"/>
                  <a:pt x="6692" y="4444"/>
                  <a:pt x="6692" y="4452"/>
                </a:cubicBezTo>
                <a:cubicBezTo>
                  <a:pt x="6692" y="4461"/>
                  <a:pt x="6685" y="4468"/>
                  <a:pt x="6676" y="4468"/>
                </a:cubicBezTo>
                <a:lnTo>
                  <a:pt x="6676" y="4468"/>
                </a:lnTo>
                <a:cubicBezTo>
                  <a:pt x="6667" y="4468"/>
                  <a:pt x="6660" y="4461"/>
                  <a:pt x="6660" y="4452"/>
                </a:cubicBezTo>
                <a:cubicBezTo>
                  <a:pt x="6660" y="4444"/>
                  <a:pt x="6667" y="4436"/>
                  <a:pt x="6676" y="4436"/>
                </a:cubicBezTo>
                <a:close/>
                <a:moveTo>
                  <a:pt x="6740" y="4436"/>
                </a:moveTo>
                <a:lnTo>
                  <a:pt x="6740" y="4436"/>
                </a:lnTo>
                <a:cubicBezTo>
                  <a:pt x="6749" y="4436"/>
                  <a:pt x="6756" y="4444"/>
                  <a:pt x="6756" y="4452"/>
                </a:cubicBezTo>
                <a:cubicBezTo>
                  <a:pt x="6756" y="4461"/>
                  <a:pt x="6749" y="4468"/>
                  <a:pt x="6740" y="4468"/>
                </a:cubicBezTo>
                <a:lnTo>
                  <a:pt x="6740" y="4468"/>
                </a:lnTo>
                <a:cubicBezTo>
                  <a:pt x="6731" y="4468"/>
                  <a:pt x="6724" y="4461"/>
                  <a:pt x="6724" y="4452"/>
                </a:cubicBezTo>
                <a:cubicBezTo>
                  <a:pt x="6724" y="4444"/>
                  <a:pt x="6731" y="4436"/>
                  <a:pt x="6740" y="4436"/>
                </a:cubicBezTo>
                <a:close/>
                <a:moveTo>
                  <a:pt x="6804" y="4436"/>
                </a:moveTo>
                <a:lnTo>
                  <a:pt x="6804" y="4436"/>
                </a:lnTo>
                <a:cubicBezTo>
                  <a:pt x="6813" y="4436"/>
                  <a:pt x="6820" y="4444"/>
                  <a:pt x="6820" y="4452"/>
                </a:cubicBezTo>
                <a:cubicBezTo>
                  <a:pt x="6820" y="4461"/>
                  <a:pt x="6813" y="4468"/>
                  <a:pt x="6804" y="4468"/>
                </a:cubicBezTo>
                <a:lnTo>
                  <a:pt x="6804" y="4468"/>
                </a:lnTo>
                <a:cubicBezTo>
                  <a:pt x="6795" y="4468"/>
                  <a:pt x="6788" y="4461"/>
                  <a:pt x="6788" y="4452"/>
                </a:cubicBezTo>
                <a:cubicBezTo>
                  <a:pt x="6788" y="4444"/>
                  <a:pt x="6795" y="4436"/>
                  <a:pt x="6804" y="4436"/>
                </a:cubicBezTo>
                <a:close/>
                <a:moveTo>
                  <a:pt x="6868" y="4436"/>
                </a:moveTo>
                <a:lnTo>
                  <a:pt x="6868" y="4436"/>
                </a:lnTo>
                <a:cubicBezTo>
                  <a:pt x="6877" y="4436"/>
                  <a:pt x="6884" y="4444"/>
                  <a:pt x="6884" y="4452"/>
                </a:cubicBezTo>
                <a:cubicBezTo>
                  <a:pt x="6884" y="4461"/>
                  <a:pt x="6877" y="4468"/>
                  <a:pt x="6868" y="4468"/>
                </a:cubicBezTo>
                <a:lnTo>
                  <a:pt x="6868" y="4468"/>
                </a:lnTo>
                <a:cubicBezTo>
                  <a:pt x="6859" y="4468"/>
                  <a:pt x="6852" y="4461"/>
                  <a:pt x="6852" y="4452"/>
                </a:cubicBezTo>
                <a:cubicBezTo>
                  <a:pt x="6852" y="4444"/>
                  <a:pt x="6859" y="4436"/>
                  <a:pt x="6868" y="4436"/>
                </a:cubicBezTo>
                <a:close/>
                <a:moveTo>
                  <a:pt x="6932" y="4436"/>
                </a:moveTo>
                <a:lnTo>
                  <a:pt x="6932" y="4436"/>
                </a:lnTo>
                <a:cubicBezTo>
                  <a:pt x="6941" y="4436"/>
                  <a:pt x="6948" y="4444"/>
                  <a:pt x="6948" y="4452"/>
                </a:cubicBezTo>
                <a:cubicBezTo>
                  <a:pt x="6948" y="4461"/>
                  <a:pt x="6941" y="4468"/>
                  <a:pt x="6932" y="4468"/>
                </a:cubicBezTo>
                <a:lnTo>
                  <a:pt x="6932" y="4468"/>
                </a:lnTo>
                <a:cubicBezTo>
                  <a:pt x="6923" y="4468"/>
                  <a:pt x="6916" y="4461"/>
                  <a:pt x="6916" y="4452"/>
                </a:cubicBezTo>
                <a:cubicBezTo>
                  <a:pt x="6916" y="4444"/>
                  <a:pt x="6923" y="4436"/>
                  <a:pt x="6932" y="4436"/>
                </a:cubicBezTo>
                <a:close/>
                <a:moveTo>
                  <a:pt x="6996" y="4436"/>
                </a:moveTo>
                <a:lnTo>
                  <a:pt x="6996" y="4436"/>
                </a:lnTo>
                <a:cubicBezTo>
                  <a:pt x="7005" y="4436"/>
                  <a:pt x="7012" y="4444"/>
                  <a:pt x="7012" y="4452"/>
                </a:cubicBezTo>
                <a:cubicBezTo>
                  <a:pt x="7012" y="4461"/>
                  <a:pt x="7005" y="4468"/>
                  <a:pt x="6996" y="4468"/>
                </a:cubicBezTo>
                <a:lnTo>
                  <a:pt x="6996" y="4468"/>
                </a:lnTo>
                <a:cubicBezTo>
                  <a:pt x="6987" y="4468"/>
                  <a:pt x="6980" y="4461"/>
                  <a:pt x="6980" y="4452"/>
                </a:cubicBezTo>
                <a:cubicBezTo>
                  <a:pt x="6980" y="4444"/>
                  <a:pt x="6987" y="4436"/>
                  <a:pt x="6996" y="4436"/>
                </a:cubicBezTo>
                <a:close/>
                <a:moveTo>
                  <a:pt x="7060" y="4436"/>
                </a:moveTo>
                <a:lnTo>
                  <a:pt x="7060" y="4436"/>
                </a:lnTo>
                <a:cubicBezTo>
                  <a:pt x="7069" y="4436"/>
                  <a:pt x="7076" y="4444"/>
                  <a:pt x="7076" y="4452"/>
                </a:cubicBezTo>
                <a:cubicBezTo>
                  <a:pt x="7076" y="4461"/>
                  <a:pt x="7069" y="4468"/>
                  <a:pt x="7060" y="4468"/>
                </a:cubicBezTo>
                <a:lnTo>
                  <a:pt x="7060" y="4468"/>
                </a:lnTo>
                <a:cubicBezTo>
                  <a:pt x="7051" y="4468"/>
                  <a:pt x="7044" y="4461"/>
                  <a:pt x="7044" y="4452"/>
                </a:cubicBezTo>
                <a:cubicBezTo>
                  <a:pt x="7044" y="4444"/>
                  <a:pt x="7051" y="4436"/>
                  <a:pt x="7060" y="4436"/>
                </a:cubicBezTo>
                <a:close/>
                <a:moveTo>
                  <a:pt x="7124" y="4436"/>
                </a:moveTo>
                <a:lnTo>
                  <a:pt x="7124" y="4436"/>
                </a:lnTo>
                <a:cubicBezTo>
                  <a:pt x="7133" y="4436"/>
                  <a:pt x="7140" y="4444"/>
                  <a:pt x="7140" y="4452"/>
                </a:cubicBezTo>
                <a:cubicBezTo>
                  <a:pt x="7140" y="4461"/>
                  <a:pt x="7133" y="4468"/>
                  <a:pt x="7124" y="4468"/>
                </a:cubicBezTo>
                <a:lnTo>
                  <a:pt x="7124" y="4468"/>
                </a:lnTo>
                <a:cubicBezTo>
                  <a:pt x="7115" y="4468"/>
                  <a:pt x="7108" y="4461"/>
                  <a:pt x="7108" y="4452"/>
                </a:cubicBezTo>
                <a:cubicBezTo>
                  <a:pt x="7108" y="4444"/>
                  <a:pt x="7115" y="4436"/>
                  <a:pt x="7124" y="4436"/>
                </a:cubicBezTo>
                <a:close/>
                <a:moveTo>
                  <a:pt x="7188" y="4436"/>
                </a:moveTo>
                <a:lnTo>
                  <a:pt x="7188" y="4436"/>
                </a:lnTo>
                <a:cubicBezTo>
                  <a:pt x="7197" y="4436"/>
                  <a:pt x="7204" y="4444"/>
                  <a:pt x="7204" y="4452"/>
                </a:cubicBezTo>
                <a:cubicBezTo>
                  <a:pt x="7204" y="4461"/>
                  <a:pt x="7197" y="4468"/>
                  <a:pt x="7188" y="4468"/>
                </a:cubicBezTo>
                <a:lnTo>
                  <a:pt x="7188" y="4468"/>
                </a:lnTo>
                <a:cubicBezTo>
                  <a:pt x="7179" y="4468"/>
                  <a:pt x="7172" y="4461"/>
                  <a:pt x="7172" y="4452"/>
                </a:cubicBezTo>
                <a:cubicBezTo>
                  <a:pt x="7172" y="4444"/>
                  <a:pt x="7179" y="4436"/>
                  <a:pt x="7188" y="4436"/>
                </a:cubicBezTo>
                <a:close/>
                <a:moveTo>
                  <a:pt x="7252" y="4436"/>
                </a:moveTo>
                <a:lnTo>
                  <a:pt x="7252" y="4436"/>
                </a:lnTo>
                <a:cubicBezTo>
                  <a:pt x="7261" y="4436"/>
                  <a:pt x="7268" y="4444"/>
                  <a:pt x="7268" y="4452"/>
                </a:cubicBezTo>
                <a:cubicBezTo>
                  <a:pt x="7268" y="4461"/>
                  <a:pt x="7261" y="4468"/>
                  <a:pt x="7252" y="4468"/>
                </a:cubicBezTo>
                <a:lnTo>
                  <a:pt x="7252" y="4468"/>
                </a:lnTo>
                <a:cubicBezTo>
                  <a:pt x="7243" y="4468"/>
                  <a:pt x="7236" y="4461"/>
                  <a:pt x="7236" y="4452"/>
                </a:cubicBezTo>
                <a:cubicBezTo>
                  <a:pt x="7236" y="4444"/>
                  <a:pt x="7243" y="4436"/>
                  <a:pt x="7252" y="4436"/>
                </a:cubicBezTo>
                <a:close/>
                <a:moveTo>
                  <a:pt x="7316" y="4436"/>
                </a:moveTo>
                <a:lnTo>
                  <a:pt x="7316" y="4436"/>
                </a:lnTo>
                <a:cubicBezTo>
                  <a:pt x="7325" y="4436"/>
                  <a:pt x="7332" y="4444"/>
                  <a:pt x="7332" y="4452"/>
                </a:cubicBezTo>
                <a:cubicBezTo>
                  <a:pt x="7332" y="4461"/>
                  <a:pt x="7325" y="4468"/>
                  <a:pt x="7316" y="4468"/>
                </a:cubicBezTo>
                <a:lnTo>
                  <a:pt x="7316" y="4468"/>
                </a:lnTo>
                <a:cubicBezTo>
                  <a:pt x="7307" y="4468"/>
                  <a:pt x="7300" y="4461"/>
                  <a:pt x="7300" y="4452"/>
                </a:cubicBezTo>
                <a:cubicBezTo>
                  <a:pt x="7300" y="4444"/>
                  <a:pt x="7307" y="4436"/>
                  <a:pt x="7316" y="4436"/>
                </a:cubicBezTo>
                <a:close/>
                <a:moveTo>
                  <a:pt x="7380" y="4436"/>
                </a:moveTo>
                <a:lnTo>
                  <a:pt x="7380" y="4436"/>
                </a:lnTo>
                <a:cubicBezTo>
                  <a:pt x="7389" y="4436"/>
                  <a:pt x="7396" y="4444"/>
                  <a:pt x="7396" y="4452"/>
                </a:cubicBezTo>
                <a:cubicBezTo>
                  <a:pt x="7396" y="4461"/>
                  <a:pt x="7389" y="4468"/>
                  <a:pt x="7380" y="4468"/>
                </a:cubicBezTo>
                <a:lnTo>
                  <a:pt x="7380" y="4468"/>
                </a:lnTo>
                <a:cubicBezTo>
                  <a:pt x="7371" y="4468"/>
                  <a:pt x="7364" y="4461"/>
                  <a:pt x="7364" y="4452"/>
                </a:cubicBezTo>
                <a:cubicBezTo>
                  <a:pt x="7364" y="4444"/>
                  <a:pt x="7371" y="4436"/>
                  <a:pt x="7380" y="4436"/>
                </a:cubicBezTo>
                <a:close/>
                <a:moveTo>
                  <a:pt x="7444" y="4436"/>
                </a:moveTo>
                <a:lnTo>
                  <a:pt x="7444" y="4436"/>
                </a:lnTo>
                <a:cubicBezTo>
                  <a:pt x="7453" y="4436"/>
                  <a:pt x="7460" y="4444"/>
                  <a:pt x="7460" y="4452"/>
                </a:cubicBezTo>
                <a:cubicBezTo>
                  <a:pt x="7460" y="4461"/>
                  <a:pt x="7453" y="4468"/>
                  <a:pt x="7444" y="4468"/>
                </a:cubicBezTo>
                <a:lnTo>
                  <a:pt x="7444" y="4468"/>
                </a:lnTo>
                <a:cubicBezTo>
                  <a:pt x="7435" y="4468"/>
                  <a:pt x="7428" y="4461"/>
                  <a:pt x="7428" y="4452"/>
                </a:cubicBezTo>
                <a:cubicBezTo>
                  <a:pt x="7428" y="4444"/>
                  <a:pt x="7435" y="4436"/>
                  <a:pt x="7444" y="4436"/>
                </a:cubicBezTo>
                <a:close/>
                <a:moveTo>
                  <a:pt x="7508" y="4436"/>
                </a:moveTo>
                <a:lnTo>
                  <a:pt x="7508" y="4436"/>
                </a:lnTo>
                <a:cubicBezTo>
                  <a:pt x="7517" y="4436"/>
                  <a:pt x="7524" y="4444"/>
                  <a:pt x="7524" y="4452"/>
                </a:cubicBezTo>
                <a:cubicBezTo>
                  <a:pt x="7524" y="4461"/>
                  <a:pt x="7517" y="4468"/>
                  <a:pt x="7508" y="4468"/>
                </a:cubicBezTo>
                <a:lnTo>
                  <a:pt x="7508" y="4468"/>
                </a:lnTo>
                <a:cubicBezTo>
                  <a:pt x="7499" y="4468"/>
                  <a:pt x="7492" y="4461"/>
                  <a:pt x="7492" y="4452"/>
                </a:cubicBezTo>
                <a:cubicBezTo>
                  <a:pt x="7492" y="4444"/>
                  <a:pt x="7499" y="4436"/>
                  <a:pt x="7508" y="4436"/>
                </a:cubicBezTo>
                <a:close/>
                <a:moveTo>
                  <a:pt x="7572" y="4436"/>
                </a:moveTo>
                <a:lnTo>
                  <a:pt x="7572" y="4436"/>
                </a:lnTo>
                <a:cubicBezTo>
                  <a:pt x="7581" y="4436"/>
                  <a:pt x="7588" y="4444"/>
                  <a:pt x="7588" y="4452"/>
                </a:cubicBezTo>
                <a:cubicBezTo>
                  <a:pt x="7588" y="4461"/>
                  <a:pt x="7581" y="4468"/>
                  <a:pt x="7572" y="4468"/>
                </a:cubicBezTo>
                <a:lnTo>
                  <a:pt x="7572" y="4468"/>
                </a:lnTo>
                <a:cubicBezTo>
                  <a:pt x="7563" y="4468"/>
                  <a:pt x="7556" y="4461"/>
                  <a:pt x="7556" y="4452"/>
                </a:cubicBezTo>
                <a:cubicBezTo>
                  <a:pt x="7556" y="4444"/>
                  <a:pt x="7563" y="4436"/>
                  <a:pt x="7572" y="4436"/>
                </a:cubicBezTo>
                <a:close/>
                <a:moveTo>
                  <a:pt x="7636" y="4436"/>
                </a:moveTo>
                <a:lnTo>
                  <a:pt x="7636" y="4436"/>
                </a:lnTo>
                <a:cubicBezTo>
                  <a:pt x="7645" y="4436"/>
                  <a:pt x="7652" y="4444"/>
                  <a:pt x="7652" y="4452"/>
                </a:cubicBezTo>
                <a:cubicBezTo>
                  <a:pt x="7652" y="4461"/>
                  <a:pt x="7645" y="4468"/>
                  <a:pt x="7636" y="4468"/>
                </a:cubicBezTo>
                <a:lnTo>
                  <a:pt x="7636" y="4468"/>
                </a:lnTo>
                <a:cubicBezTo>
                  <a:pt x="7627" y="4468"/>
                  <a:pt x="7620" y="4461"/>
                  <a:pt x="7620" y="4452"/>
                </a:cubicBezTo>
                <a:cubicBezTo>
                  <a:pt x="7620" y="4444"/>
                  <a:pt x="7627" y="4436"/>
                  <a:pt x="7636" y="4436"/>
                </a:cubicBezTo>
                <a:close/>
                <a:moveTo>
                  <a:pt x="7700" y="4436"/>
                </a:moveTo>
                <a:lnTo>
                  <a:pt x="7700" y="4436"/>
                </a:lnTo>
                <a:cubicBezTo>
                  <a:pt x="7709" y="4436"/>
                  <a:pt x="7716" y="4444"/>
                  <a:pt x="7716" y="4452"/>
                </a:cubicBezTo>
                <a:cubicBezTo>
                  <a:pt x="7716" y="4461"/>
                  <a:pt x="7709" y="4468"/>
                  <a:pt x="7700" y="4468"/>
                </a:cubicBezTo>
                <a:lnTo>
                  <a:pt x="7700" y="4468"/>
                </a:lnTo>
                <a:cubicBezTo>
                  <a:pt x="7691" y="4468"/>
                  <a:pt x="7684" y="4461"/>
                  <a:pt x="7684" y="4452"/>
                </a:cubicBezTo>
                <a:cubicBezTo>
                  <a:pt x="7684" y="4444"/>
                  <a:pt x="7691" y="4436"/>
                  <a:pt x="7700" y="4436"/>
                </a:cubicBezTo>
                <a:close/>
                <a:moveTo>
                  <a:pt x="7764" y="4436"/>
                </a:moveTo>
                <a:lnTo>
                  <a:pt x="7764" y="4436"/>
                </a:lnTo>
                <a:cubicBezTo>
                  <a:pt x="7773" y="4436"/>
                  <a:pt x="7780" y="4444"/>
                  <a:pt x="7780" y="4452"/>
                </a:cubicBezTo>
                <a:cubicBezTo>
                  <a:pt x="7780" y="4461"/>
                  <a:pt x="7773" y="4468"/>
                  <a:pt x="7764" y="4468"/>
                </a:cubicBezTo>
                <a:lnTo>
                  <a:pt x="7764" y="4468"/>
                </a:lnTo>
                <a:cubicBezTo>
                  <a:pt x="7755" y="4468"/>
                  <a:pt x="7748" y="4461"/>
                  <a:pt x="7748" y="4452"/>
                </a:cubicBezTo>
                <a:cubicBezTo>
                  <a:pt x="7748" y="4444"/>
                  <a:pt x="7755" y="4436"/>
                  <a:pt x="7764" y="4436"/>
                </a:cubicBezTo>
                <a:close/>
                <a:moveTo>
                  <a:pt x="7828" y="4436"/>
                </a:moveTo>
                <a:lnTo>
                  <a:pt x="7828" y="4436"/>
                </a:lnTo>
                <a:cubicBezTo>
                  <a:pt x="7837" y="4436"/>
                  <a:pt x="7844" y="4444"/>
                  <a:pt x="7844" y="4452"/>
                </a:cubicBezTo>
                <a:cubicBezTo>
                  <a:pt x="7844" y="4461"/>
                  <a:pt x="7837" y="4468"/>
                  <a:pt x="7828" y="4468"/>
                </a:cubicBezTo>
                <a:lnTo>
                  <a:pt x="7828" y="4468"/>
                </a:lnTo>
                <a:cubicBezTo>
                  <a:pt x="7820" y="4468"/>
                  <a:pt x="7812" y="4461"/>
                  <a:pt x="7812" y="4452"/>
                </a:cubicBezTo>
                <a:cubicBezTo>
                  <a:pt x="7812" y="4444"/>
                  <a:pt x="7820" y="4436"/>
                  <a:pt x="7828" y="4436"/>
                </a:cubicBezTo>
                <a:close/>
                <a:moveTo>
                  <a:pt x="7892" y="4436"/>
                </a:moveTo>
                <a:lnTo>
                  <a:pt x="7892" y="4436"/>
                </a:lnTo>
                <a:cubicBezTo>
                  <a:pt x="7901" y="4436"/>
                  <a:pt x="7908" y="4444"/>
                  <a:pt x="7908" y="4452"/>
                </a:cubicBezTo>
                <a:cubicBezTo>
                  <a:pt x="7908" y="4461"/>
                  <a:pt x="7901" y="4468"/>
                  <a:pt x="7892" y="4468"/>
                </a:cubicBezTo>
                <a:lnTo>
                  <a:pt x="7892" y="4468"/>
                </a:lnTo>
                <a:cubicBezTo>
                  <a:pt x="7884" y="4468"/>
                  <a:pt x="7876" y="4461"/>
                  <a:pt x="7876" y="4452"/>
                </a:cubicBezTo>
                <a:cubicBezTo>
                  <a:pt x="7876" y="4444"/>
                  <a:pt x="7884" y="4436"/>
                  <a:pt x="7892" y="4436"/>
                </a:cubicBezTo>
                <a:close/>
                <a:moveTo>
                  <a:pt x="7956" y="4436"/>
                </a:moveTo>
                <a:lnTo>
                  <a:pt x="7956" y="4436"/>
                </a:lnTo>
                <a:cubicBezTo>
                  <a:pt x="7965" y="4436"/>
                  <a:pt x="7972" y="4444"/>
                  <a:pt x="7972" y="4452"/>
                </a:cubicBezTo>
                <a:cubicBezTo>
                  <a:pt x="7972" y="4461"/>
                  <a:pt x="7965" y="4468"/>
                  <a:pt x="7956" y="4468"/>
                </a:cubicBezTo>
                <a:lnTo>
                  <a:pt x="7956" y="4468"/>
                </a:lnTo>
                <a:cubicBezTo>
                  <a:pt x="7948" y="4468"/>
                  <a:pt x="7940" y="4461"/>
                  <a:pt x="7940" y="4452"/>
                </a:cubicBezTo>
                <a:cubicBezTo>
                  <a:pt x="7940" y="4444"/>
                  <a:pt x="7948" y="4436"/>
                  <a:pt x="7956" y="4436"/>
                </a:cubicBezTo>
                <a:close/>
                <a:moveTo>
                  <a:pt x="8020" y="4436"/>
                </a:moveTo>
                <a:lnTo>
                  <a:pt x="8020" y="4436"/>
                </a:lnTo>
                <a:cubicBezTo>
                  <a:pt x="8029" y="4436"/>
                  <a:pt x="8036" y="4444"/>
                  <a:pt x="8036" y="4452"/>
                </a:cubicBezTo>
                <a:cubicBezTo>
                  <a:pt x="8036" y="4461"/>
                  <a:pt x="8029" y="4468"/>
                  <a:pt x="8020" y="4468"/>
                </a:cubicBezTo>
                <a:lnTo>
                  <a:pt x="8020" y="4468"/>
                </a:lnTo>
                <a:cubicBezTo>
                  <a:pt x="8012" y="4468"/>
                  <a:pt x="8004" y="4461"/>
                  <a:pt x="8004" y="4452"/>
                </a:cubicBezTo>
                <a:cubicBezTo>
                  <a:pt x="8004" y="4444"/>
                  <a:pt x="8012" y="4436"/>
                  <a:pt x="8020" y="4436"/>
                </a:cubicBezTo>
                <a:close/>
                <a:moveTo>
                  <a:pt x="8084" y="4436"/>
                </a:moveTo>
                <a:lnTo>
                  <a:pt x="8084" y="4436"/>
                </a:lnTo>
                <a:cubicBezTo>
                  <a:pt x="8093" y="4436"/>
                  <a:pt x="8100" y="4444"/>
                  <a:pt x="8100" y="4452"/>
                </a:cubicBezTo>
                <a:cubicBezTo>
                  <a:pt x="8100" y="4461"/>
                  <a:pt x="8093" y="4468"/>
                  <a:pt x="8084" y="4468"/>
                </a:cubicBezTo>
                <a:lnTo>
                  <a:pt x="8084" y="4468"/>
                </a:lnTo>
                <a:cubicBezTo>
                  <a:pt x="8076" y="4468"/>
                  <a:pt x="8068" y="4461"/>
                  <a:pt x="8068" y="4452"/>
                </a:cubicBezTo>
                <a:cubicBezTo>
                  <a:pt x="8068" y="4444"/>
                  <a:pt x="8076" y="4436"/>
                  <a:pt x="8084" y="4436"/>
                </a:cubicBezTo>
                <a:close/>
                <a:moveTo>
                  <a:pt x="8148" y="4436"/>
                </a:moveTo>
                <a:lnTo>
                  <a:pt x="8149" y="4436"/>
                </a:lnTo>
                <a:cubicBezTo>
                  <a:pt x="8157" y="4436"/>
                  <a:pt x="8165" y="4444"/>
                  <a:pt x="8165" y="4452"/>
                </a:cubicBezTo>
                <a:cubicBezTo>
                  <a:pt x="8165" y="4461"/>
                  <a:pt x="8157" y="4468"/>
                  <a:pt x="8149" y="4468"/>
                </a:cubicBezTo>
                <a:lnTo>
                  <a:pt x="8148" y="4468"/>
                </a:lnTo>
                <a:cubicBezTo>
                  <a:pt x="8140" y="4468"/>
                  <a:pt x="8132" y="4461"/>
                  <a:pt x="8132" y="4452"/>
                </a:cubicBezTo>
                <a:cubicBezTo>
                  <a:pt x="8132" y="4444"/>
                  <a:pt x="8140" y="4436"/>
                  <a:pt x="8148" y="4436"/>
                </a:cubicBezTo>
                <a:close/>
                <a:moveTo>
                  <a:pt x="8213" y="4436"/>
                </a:moveTo>
                <a:lnTo>
                  <a:pt x="8213" y="4436"/>
                </a:lnTo>
                <a:cubicBezTo>
                  <a:pt x="8221" y="4436"/>
                  <a:pt x="8229" y="4444"/>
                  <a:pt x="8229" y="4452"/>
                </a:cubicBezTo>
                <a:cubicBezTo>
                  <a:pt x="8229" y="4461"/>
                  <a:pt x="8221" y="4468"/>
                  <a:pt x="8213" y="4468"/>
                </a:cubicBezTo>
                <a:lnTo>
                  <a:pt x="8213" y="4468"/>
                </a:lnTo>
                <a:cubicBezTo>
                  <a:pt x="8204" y="4468"/>
                  <a:pt x="8197" y="4461"/>
                  <a:pt x="8197" y="4452"/>
                </a:cubicBezTo>
                <a:cubicBezTo>
                  <a:pt x="8197" y="4444"/>
                  <a:pt x="8204" y="4436"/>
                  <a:pt x="8213" y="4436"/>
                </a:cubicBezTo>
                <a:close/>
                <a:moveTo>
                  <a:pt x="8277" y="4436"/>
                </a:moveTo>
                <a:lnTo>
                  <a:pt x="8277" y="4436"/>
                </a:lnTo>
                <a:cubicBezTo>
                  <a:pt x="8285" y="4436"/>
                  <a:pt x="8293" y="4444"/>
                  <a:pt x="8293" y="4452"/>
                </a:cubicBezTo>
                <a:cubicBezTo>
                  <a:pt x="8293" y="4461"/>
                  <a:pt x="8285" y="4468"/>
                  <a:pt x="8277" y="4468"/>
                </a:cubicBezTo>
                <a:lnTo>
                  <a:pt x="8277" y="4468"/>
                </a:lnTo>
                <a:cubicBezTo>
                  <a:pt x="8268" y="4468"/>
                  <a:pt x="8261" y="4461"/>
                  <a:pt x="8261" y="4452"/>
                </a:cubicBezTo>
                <a:cubicBezTo>
                  <a:pt x="8261" y="4444"/>
                  <a:pt x="8268" y="4436"/>
                  <a:pt x="8277" y="4436"/>
                </a:cubicBezTo>
                <a:close/>
                <a:moveTo>
                  <a:pt x="8341" y="4436"/>
                </a:moveTo>
                <a:lnTo>
                  <a:pt x="8341" y="4436"/>
                </a:lnTo>
                <a:cubicBezTo>
                  <a:pt x="8349" y="4436"/>
                  <a:pt x="8357" y="4444"/>
                  <a:pt x="8357" y="4452"/>
                </a:cubicBezTo>
                <a:cubicBezTo>
                  <a:pt x="8357" y="4461"/>
                  <a:pt x="8349" y="4468"/>
                  <a:pt x="8341" y="4468"/>
                </a:cubicBezTo>
                <a:lnTo>
                  <a:pt x="8341" y="4468"/>
                </a:lnTo>
                <a:cubicBezTo>
                  <a:pt x="8332" y="4468"/>
                  <a:pt x="8325" y="4461"/>
                  <a:pt x="8325" y="4452"/>
                </a:cubicBezTo>
                <a:cubicBezTo>
                  <a:pt x="8325" y="4444"/>
                  <a:pt x="8332" y="4436"/>
                  <a:pt x="8341" y="4436"/>
                </a:cubicBezTo>
                <a:close/>
                <a:moveTo>
                  <a:pt x="8405" y="4436"/>
                </a:moveTo>
                <a:lnTo>
                  <a:pt x="8405" y="4436"/>
                </a:lnTo>
                <a:cubicBezTo>
                  <a:pt x="8413" y="4436"/>
                  <a:pt x="8421" y="4444"/>
                  <a:pt x="8421" y="4452"/>
                </a:cubicBezTo>
                <a:cubicBezTo>
                  <a:pt x="8421" y="4461"/>
                  <a:pt x="8413" y="4468"/>
                  <a:pt x="8405" y="4468"/>
                </a:cubicBezTo>
                <a:lnTo>
                  <a:pt x="8405" y="4468"/>
                </a:lnTo>
                <a:cubicBezTo>
                  <a:pt x="8396" y="4468"/>
                  <a:pt x="8389" y="4461"/>
                  <a:pt x="8389" y="4452"/>
                </a:cubicBezTo>
                <a:cubicBezTo>
                  <a:pt x="8389" y="4444"/>
                  <a:pt x="8396" y="4436"/>
                  <a:pt x="8405" y="4436"/>
                </a:cubicBezTo>
                <a:close/>
                <a:moveTo>
                  <a:pt x="8469" y="4436"/>
                </a:moveTo>
                <a:lnTo>
                  <a:pt x="8469" y="4436"/>
                </a:lnTo>
                <a:cubicBezTo>
                  <a:pt x="8478" y="4436"/>
                  <a:pt x="8485" y="4444"/>
                  <a:pt x="8485" y="4452"/>
                </a:cubicBezTo>
                <a:cubicBezTo>
                  <a:pt x="8485" y="4461"/>
                  <a:pt x="8478" y="4468"/>
                  <a:pt x="8469" y="4468"/>
                </a:cubicBezTo>
                <a:lnTo>
                  <a:pt x="8469" y="4468"/>
                </a:lnTo>
                <a:cubicBezTo>
                  <a:pt x="8460" y="4468"/>
                  <a:pt x="8453" y="4461"/>
                  <a:pt x="8453" y="4452"/>
                </a:cubicBezTo>
                <a:cubicBezTo>
                  <a:pt x="8453" y="4444"/>
                  <a:pt x="8460" y="4436"/>
                  <a:pt x="8469" y="4436"/>
                </a:cubicBezTo>
                <a:close/>
                <a:moveTo>
                  <a:pt x="8533" y="4436"/>
                </a:moveTo>
                <a:lnTo>
                  <a:pt x="8533" y="4436"/>
                </a:lnTo>
                <a:cubicBezTo>
                  <a:pt x="8542" y="4436"/>
                  <a:pt x="8549" y="4444"/>
                  <a:pt x="8549" y="4452"/>
                </a:cubicBezTo>
                <a:cubicBezTo>
                  <a:pt x="8549" y="4461"/>
                  <a:pt x="8542" y="4468"/>
                  <a:pt x="8533" y="4468"/>
                </a:cubicBezTo>
                <a:lnTo>
                  <a:pt x="8533" y="4468"/>
                </a:lnTo>
                <a:cubicBezTo>
                  <a:pt x="8524" y="4468"/>
                  <a:pt x="8517" y="4461"/>
                  <a:pt x="8517" y="4452"/>
                </a:cubicBezTo>
                <a:cubicBezTo>
                  <a:pt x="8517" y="4444"/>
                  <a:pt x="8524" y="4436"/>
                  <a:pt x="8533" y="4436"/>
                </a:cubicBezTo>
                <a:close/>
                <a:moveTo>
                  <a:pt x="8597" y="4436"/>
                </a:moveTo>
                <a:lnTo>
                  <a:pt x="8597" y="4436"/>
                </a:lnTo>
                <a:cubicBezTo>
                  <a:pt x="8606" y="4436"/>
                  <a:pt x="8613" y="4444"/>
                  <a:pt x="8613" y="4452"/>
                </a:cubicBezTo>
                <a:cubicBezTo>
                  <a:pt x="8613" y="4461"/>
                  <a:pt x="8606" y="4468"/>
                  <a:pt x="8597" y="4468"/>
                </a:cubicBezTo>
                <a:lnTo>
                  <a:pt x="8597" y="4468"/>
                </a:lnTo>
                <a:cubicBezTo>
                  <a:pt x="8588" y="4468"/>
                  <a:pt x="8581" y="4461"/>
                  <a:pt x="8581" y="4452"/>
                </a:cubicBezTo>
                <a:cubicBezTo>
                  <a:pt x="8581" y="4444"/>
                  <a:pt x="8588" y="4436"/>
                  <a:pt x="8597" y="4436"/>
                </a:cubicBezTo>
                <a:close/>
                <a:moveTo>
                  <a:pt x="8661" y="4436"/>
                </a:moveTo>
                <a:lnTo>
                  <a:pt x="8661" y="4436"/>
                </a:lnTo>
                <a:cubicBezTo>
                  <a:pt x="8670" y="4436"/>
                  <a:pt x="8677" y="4444"/>
                  <a:pt x="8677" y="4452"/>
                </a:cubicBezTo>
                <a:cubicBezTo>
                  <a:pt x="8677" y="4461"/>
                  <a:pt x="8670" y="4468"/>
                  <a:pt x="8661" y="4468"/>
                </a:cubicBezTo>
                <a:lnTo>
                  <a:pt x="8661" y="4468"/>
                </a:lnTo>
                <a:cubicBezTo>
                  <a:pt x="8652" y="4468"/>
                  <a:pt x="8645" y="4461"/>
                  <a:pt x="8645" y="4452"/>
                </a:cubicBezTo>
                <a:cubicBezTo>
                  <a:pt x="8645" y="4444"/>
                  <a:pt x="8652" y="4436"/>
                  <a:pt x="8661" y="4436"/>
                </a:cubicBezTo>
                <a:close/>
                <a:moveTo>
                  <a:pt x="8725" y="4436"/>
                </a:moveTo>
                <a:lnTo>
                  <a:pt x="8725" y="4436"/>
                </a:lnTo>
                <a:cubicBezTo>
                  <a:pt x="8734" y="4436"/>
                  <a:pt x="8741" y="4444"/>
                  <a:pt x="8741" y="4452"/>
                </a:cubicBezTo>
                <a:cubicBezTo>
                  <a:pt x="8741" y="4461"/>
                  <a:pt x="8734" y="4468"/>
                  <a:pt x="8725" y="4468"/>
                </a:cubicBezTo>
                <a:lnTo>
                  <a:pt x="8725" y="4468"/>
                </a:lnTo>
                <a:cubicBezTo>
                  <a:pt x="8716" y="4468"/>
                  <a:pt x="8709" y="4461"/>
                  <a:pt x="8709" y="4452"/>
                </a:cubicBezTo>
                <a:cubicBezTo>
                  <a:pt x="8709" y="4444"/>
                  <a:pt x="8716" y="4436"/>
                  <a:pt x="8725" y="4436"/>
                </a:cubicBezTo>
                <a:close/>
                <a:moveTo>
                  <a:pt x="8789" y="4436"/>
                </a:moveTo>
                <a:lnTo>
                  <a:pt x="8789" y="4436"/>
                </a:lnTo>
                <a:cubicBezTo>
                  <a:pt x="8798" y="4436"/>
                  <a:pt x="8805" y="4444"/>
                  <a:pt x="8805" y="4452"/>
                </a:cubicBezTo>
                <a:cubicBezTo>
                  <a:pt x="8805" y="4461"/>
                  <a:pt x="8798" y="4468"/>
                  <a:pt x="8789" y="4468"/>
                </a:cubicBezTo>
                <a:lnTo>
                  <a:pt x="8789" y="4468"/>
                </a:lnTo>
                <a:cubicBezTo>
                  <a:pt x="8780" y="4468"/>
                  <a:pt x="8773" y="4461"/>
                  <a:pt x="8773" y="4452"/>
                </a:cubicBezTo>
                <a:cubicBezTo>
                  <a:pt x="8773" y="4444"/>
                  <a:pt x="8780" y="4436"/>
                  <a:pt x="8789" y="4436"/>
                </a:cubicBezTo>
                <a:close/>
                <a:moveTo>
                  <a:pt x="8853" y="4436"/>
                </a:moveTo>
                <a:lnTo>
                  <a:pt x="8853" y="4436"/>
                </a:lnTo>
                <a:cubicBezTo>
                  <a:pt x="8862" y="4436"/>
                  <a:pt x="8869" y="4444"/>
                  <a:pt x="8869" y="4452"/>
                </a:cubicBezTo>
                <a:cubicBezTo>
                  <a:pt x="8869" y="4461"/>
                  <a:pt x="8862" y="4468"/>
                  <a:pt x="8853" y="4468"/>
                </a:cubicBezTo>
                <a:lnTo>
                  <a:pt x="8853" y="4468"/>
                </a:lnTo>
                <a:cubicBezTo>
                  <a:pt x="8844" y="4468"/>
                  <a:pt x="8837" y="4461"/>
                  <a:pt x="8837" y="4452"/>
                </a:cubicBezTo>
                <a:cubicBezTo>
                  <a:pt x="8837" y="4444"/>
                  <a:pt x="8844" y="4436"/>
                  <a:pt x="8853" y="4436"/>
                </a:cubicBezTo>
                <a:close/>
                <a:moveTo>
                  <a:pt x="8917" y="4436"/>
                </a:moveTo>
                <a:lnTo>
                  <a:pt x="8917" y="4436"/>
                </a:lnTo>
                <a:cubicBezTo>
                  <a:pt x="8926" y="4436"/>
                  <a:pt x="8933" y="4444"/>
                  <a:pt x="8933" y="4452"/>
                </a:cubicBezTo>
                <a:cubicBezTo>
                  <a:pt x="8933" y="4461"/>
                  <a:pt x="8926" y="4468"/>
                  <a:pt x="8917" y="4468"/>
                </a:cubicBezTo>
                <a:lnTo>
                  <a:pt x="8917" y="4468"/>
                </a:lnTo>
                <a:cubicBezTo>
                  <a:pt x="8908" y="4468"/>
                  <a:pt x="8901" y="4461"/>
                  <a:pt x="8901" y="4452"/>
                </a:cubicBezTo>
                <a:cubicBezTo>
                  <a:pt x="8901" y="4444"/>
                  <a:pt x="8908" y="4436"/>
                  <a:pt x="8917" y="4436"/>
                </a:cubicBezTo>
                <a:close/>
                <a:moveTo>
                  <a:pt x="8981" y="4436"/>
                </a:moveTo>
                <a:lnTo>
                  <a:pt x="8981" y="4436"/>
                </a:lnTo>
                <a:cubicBezTo>
                  <a:pt x="8990" y="4436"/>
                  <a:pt x="8997" y="4444"/>
                  <a:pt x="8997" y="4452"/>
                </a:cubicBezTo>
                <a:cubicBezTo>
                  <a:pt x="8997" y="4461"/>
                  <a:pt x="8990" y="4468"/>
                  <a:pt x="8981" y="4468"/>
                </a:cubicBezTo>
                <a:lnTo>
                  <a:pt x="8981" y="4468"/>
                </a:lnTo>
                <a:cubicBezTo>
                  <a:pt x="8972" y="4468"/>
                  <a:pt x="8965" y="4461"/>
                  <a:pt x="8965" y="4452"/>
                </a:cubicBezTo>
                <a:cubicBezTo>
                  <a:pt x="8965" y="4444"/>
                  <a:pt x="8972" y="4436"/>
                  <a:pt x="8981" y="4436"/>
                </a:cubicBezTo>
                <a:close/>
                <a:moveTo>
                  <a:pt x="9045" y="4436"/>
                </a:moveTo>
                <a:lnTo>
                  <a:pt x="9045" y="4436"/>
                </a:lnTo>
                <a:cubicBezTo>
                  <a:pt x="9054" y="4436"/>
                  <a:pt x="9061" y="4444"/>
                  <a:pt x="9061" y="4452"/>
                </a:cubicBezTo>
                <a:cubicBezTo>
                  <a:pt x="9061" y="4461"/>
                  <a:pt x="9054" y="4468"/>
                  <a:pt x="9045" y="4468"/>
                </a:cubicBezTo>
                <a:lnTo>
                  <a:pt x="9045" y="4468"/>
                </a:lnTo>
                <a:cubicBezTo>
                  <a:pt x="9036" y="4468"/>
                  <a:pt x="9029" y="4461"/>
                  <a:pt x="9029" y="4452"/>
                </a:cubicBezTo>
                <a:cubicBezTo>
                  <a:pt x="9029" y="4444"/>
                  <a:pt x="9036" y="4436"/>
                  <a:pt x="9045" y="4436"/>
                </a:cubicBezTo>
                <a:close/>
                <a:moveTo>
                  <a:pt x="9109" y="4436"/>
                </a:moveTo>
                <a:lnTo>
                  <a:pt x="9109" y="4436"/>
                </a:lnTo>
                <a:cubicBezTo>
                  <a:pt x="9118" y="4436"/>
                  <a:pt x="9125" y="4444"/>
                  <a:pt x="9125" y="4452"/>
                </a:cubicBezTo>
                <a:cubicBezTo>
                  <a:pt x="9125" y="4461"/>
                  <a:pt x="9118" y="4468"/>
                  <a:pt x="9109" y="4468"/>
                </a:cubicBezTo>
                <a:lnTo>
                  <a:pt x="9109" y="4468"/>
                </a:lnTo>
                <a:cubicBezTo>
                  <a:pt x="9100" y="4468"/>
                  <a:pt x="9093" y="4461"/>
                  <a:pt x="9093" y="4452"/>
                </a:cubicBezTo>
                <a:cubicBezTo>
                  <a:pt x="9093" y="4444"/>
                  <a:pt x="9100" y="4436"/>
                  <a:pt x="9109" y="4436"/>
                </a:cubicBezTo>
                <a:close/>
                <a:moveTo>
                  <a:pt x="9173" y="4436"/>
                </a:moveTo>
                <a:lnTo>
                  <a:pt x="9173" y="4436"/>
                </a:lnTo>
                <a:cubicBezTo>
                  <a:pt x="9182" y="4436"/>
                  <a:pt x="9189" y="4444"/>
                  <a:pt x="9189" y="4452"/>
                </a:cubicBezTo>
                <a:cubicBezTo>
                  <a:pt x="9189" y="4461"/>
                  <a:pt x="9182" y="4468"/>
                  <a:pt x="9173" y="4468"/>
                </a:cubicBezTo>
                <a:lnTo>
                  <a:pt x="9173" y="4468"/>
                </a:lnTo>
                <a:cubicBezTo>
                  <a:pt x="9164" y="4468"/>
                  <a:pt x="9157" y="4461"/>
                  <a:pt x="9157" y="4452"/>
                </a:cubicBezTo>
                <a:cubicBezTo>
                  <a:pt x="9157" y="4444"/>
                  <a:pt x="9164" y="4436"/>
                  <a:pt x="9173" y="4436"/>
                </a:cubicBezTo>
                <a:close/>
                <a:moveTo>
                  <a:pt x="9237" y="4436"/>
                </a:moveTo>
                <a:lnTo>
                  <a:pt x="9237" y="4436"/>
                </a:lnTo>
                <a:cubicBezTo>
                  <a:pt x="9246" y="4436"/>
                  <a:pt x="9253" y="4444"/>
                  <a:pt x="9253" y="4452"/>
                </a:cubicBezTo>
                <a:cubicBezTo>
                  <a:pt x="9253" y="4461"/>
                  <a:pt x="9246" y="4468"/>
                  <a:pt x="9237" y="4468"/>
                </a:cubicBezTo>
                <a:lnTo>
                  <a:pt x="9237" y="4468"/>
                </a:lnTo>
                <a:cubicBezTo>
                  <a:pt x="9228" y="4468"/>
                  <a:pt x="9221" y="4461"/>
                  <a:pt x="9221" y="4452"/>
                </a:cubicBezTo>
                <a:cubicBezTo>
                  <a:pt x="9221" y="4444"/>
                  <a:pt x="9228" y="4436"/>
                  <a:pt x="9237" y="4436"/>
                </a:cubicBezTo>
                <a:close/>
                <a:moveTo>
                  <a:pt x="9301" y="4436"/>
                </a:moveTo>
                <a:lnTo>
                  <a:pt x="9301" y="4436"/>
                </a:lnTo>
                <a:cubicBezTo>
                  <a:pt x="9310" y="4436"/>
                  <a:pt x="9317" y="4444"/>
                  <a:pt x="9317" y="4452"/>
                </a:cubicBezTo>
                <a:cubicBezTo>
                  <a:pt x="9317" y="4461"/>
                  <a:pt x="9310" y="4468"/>
                  <a:pt x="9301" y="4468"/>
                </a:cubicBezTo>
                <a:lnTo>
                  <a:pt x="9301" y="4468"/>
                </a:lnTo>
                <a:cubicBezTo>
                  <a:pt x="9292" y="4468"/>
                  <a:pt x="9285" y="4461"/>
                  <a:pt x="9285" y="4452"/>
                </a:cubicBezTo>
                <a:cubicBezTo>
                  <a:pt x="9285" y="4444"/>
                  <a:pt x="9292" y="4436"/>
                  <a:pt x="9301" y="4436"/>
                </a:cubicBezTo>
                <a:close/>
                <a:moveTo>
                  <a:pt x="9365" y="4436"/>
                </a:moveTo>
                <a:lnTo>
                  <a:pt x="9365" y="4436"/>
                </a:lnTo>
                <a:cubicBezTo>
                  <a:pt x="9374" y="4436"/>
                  <a:pt x="9381" y="4444"/>
                  <a:pt x="9381" y="4452"/>
                </a:cubicBezTo>
                <a:cubicBezTo>
                  <a:pt x="9381" y="4461"/>
                  <a:pt x="9374" y="4468"/>
                  <a:pt x="9365" y="4468"/>
                </a:cubicBezTo>
                <a:lnTo>
                  <a:pt x="9365" y="4468"/>
                </a:lnTo>
                <a:cubicBezTo>
                  <a:pt x="9356" y="4468"/>
                  <a:pt x="9349" y="4461"/>
                  <a:pt x="9349" y="4452"/>
                </a:cubicBezTo>
                <a:cubicBezTo>
                  <a:pt x="9349" y="4444"/>
                  <a:pt x="9356" y="4436"/>
                  <a:pt x="9365" y="4436"/>
                </a:cubicBezTo>
                <a:close/>
                <a:moveTo>
                  <a:pt x="9429" y="4436"/>
                </a:moveTo>
                <a:lnTo>
                  <a:pt x="9429" y="4436"/>
                </a:lnTo>
                <a:cubicBezTo>
                  <a:pt x="9438" y="4436"/>
                  <a:pt x="9445" y="4444"/>
                  <a:pt x="9445" y="4452"/>
                </a:cubicBezTo>
                <a:cubicBezTo>
                  <a:pt x="9445" y="4461"/>
                  <a:pt x="9438" y="4468"/>
                  <a:pt x="9429" y="4468"/>
                </a:cubicBezTo>
                <a:lnTo>
                  <a:pt x="9429" y="4468"/>
                </a:lnTo>
                <a:cubicBezTo>
                  <a:pt x="9420" y="4468"/>
                  <a:pt x="9413" y="4461"/>
                  <a:pt x="9413" y="4452"/>
                </a:cubicBezTo>
                <a:cubicBezTo>
                  <a:pt x="9413" y="4444"/>
                  <a:pt x="9420" y="4436"/>
                  <a:pt x="9429" y="4436"/>
                </a:cubicBezTo>
                <a:close/>
                <a:moveTo>
                  <a:pt x="9493" y="4436"/>
                </a:moveTo>
                <a:lnTo>
                  <a:pt x="9493" y="4436"/>
                </a:lnTo>
                <a:cubicBezTo>
                  <a:pt x="9502" y="4436"/>
                  <a:pt x="9509" y="4444"/>
                  <a:pt x="9509" y="4452"/>
                </a:cubicBezTo>
                <a:cubicBezTo>
                  <a:pt x="9509" y="4461"/>
                  <a:pt x="9502" y="4468"/>
                  <a:pt x="9493" y="4468"/>
                </a:cubicBezTo>
                <a:lnTo>
                  <a:pt x="9493" y="4468"/>
                </a:lnTo>
                <a:cubicBezTo>
                  <a:pt x="9484" y="4468"/>
                  <a:pt x="9477" y="4461"/>
                  <a:pt x="9477" y="4452"/>
                </a:cubicBezTo>
                <a:cubicBezTo>
                  <a:pt x="9477" y="4444"/>
                  <a:pt x="9484" y="4436"/>
                  <a:pt x="9493" y="4436"/>
                </a:cubicBezTo>
                <a:close/>
                <a:moveTo>
                  <a:pt x="9557" y="4436"/>
                </a:moveTo>
                <a:lnTo>
                  <a:pt x="9557" y="4436"/>
                </a:lnTo>
                <a:cubicBezTo>
                  <a:pt x="9566" y="4436"/>
                  <a:pt x="9573" y="4444"/>
                  <a:pt x="9573" y="4452"/>
                </a:cubicBezTo>
                <a:cubicBezTo>
                  <a:pt x="9573" y="4461"/>
                  <a:pt x="9566" y="4468"/>
                  <a:pt x="9557" y="4468"/>
                </a:cubicBezTo>
                <a:lnTo>
                  <a:pt x="9557" y="4468"/>
                </a:lnTo>
                <a:cubicBezTo>
                  <a:pt x="9548" y="4468"/>
                  <a:pt x="9541" y="4461"/>
                  <a:pt x="9541" y="4452"/>
                </a:cubicBezTo>
                <a:cubicBezTo>
                  <a:pt x="9541" y="4444"/>
                  <a:pt x="9548" y="4436"/>
                  <a:pt x="9557" y="4436"/>
                </a:cubicBezTo>
                <a:close/>
                <a:moveTo>
                  <a:pt x="9621" y="4436"/>
                </a:moveTo>
                <a:lnTo>
                  <a:pt x="9621" y="4436"/>
                </a:lnTo>
                <a:cubicBezTo>
                  <a:pt x="9630" y="4436"/>
                  <a:pt x="9637" y="4444"/>
                  <a:pt x="9637" y="4452"/>
                </a:cubicBezTo>
                <a:cubicBezTo>
                  <a:pt x="9637" y="4461"/>
                  <a:pt x="9630" y="4468"/>
                  <a:pt x="9621" y="4468"/>
                </a:cubicBezTo>
                <a:lnTo>
                  <a:pt x="9621" y="4468"/>
                </a:lnTo>
                <a:cubicBezTo>
                  <a:pt x="9612" y="4468"/>
                  <a:pt x="9605" y="4461"/>
                  <a:pt x="9605" y="4452"/>
                </a:cubicBezTo>
                <a:cubicBezTo>
                  <a:pt x="9605" y="4444"/>
                  <a:pt x="9612" y="4436"/>
                  <a:pt x="9621" y="4436"/>
                </a:cubicBezTo>
                <a:close/>
                <a:moveTo>
                  <a:pt x="9685" y="4436"/>
                </a:moveTo>
                <a:lnTo>
                  <a:pt x="9685" y="4436"/>
                </a:lnTo>
                <a:cubicBezTo>
                  <a:pt x="9694" y="4436"/>
                  <a:pt x="9701" y="4444"/>
                  <a:pt x="9701" y="4452"/>
                </a:cubicBezTo>
                <a:cubicBezTo>
                  <a:pt x="9701" y="4461"/>
                  <a:pt x="9694" y="4468"/>
                  <a:pt x="9685" y="4468"/>
                </a:cubicBezTo>
                <a:lnTo>
                  <a:pt x="9685" y="4468"/>
                </a:lnTo>
                <a:cubicBezTo>
                  <a:pt x="9676" y="4468"/>
                  <a:pt x="9669" y="4461"/>
                  <a:pt x="9669" y="4452"/>
                </a:cubicBezTo>
                <a:cubicBezTo>
                  <a:pt x="9669" y="4444"/>
                  <a:pt x="9676" y="4436"/>
                  <a:pt x="9685" y="4436"/>
                </a:cubicBezTo>
                <a:close/>
                <a:moveTo>
                  <a:pt x="9749" y="4436"/>
                </a:moveTo>
                <a:lnTo>
                  <a:pt x="9749" y="4436"/>
                </a:lnTo>
                <a:cubicBezTo>
                  <a:pt x="9758" y="4436"/>
                  <a:pt x="9765" y="4444"/>
                  <a:pt x="9765" y="4452"/>
                </a:cubicBezTo>
                <a:cubicBezTo>
                  <a:pt x="9765" y="4461"/>
                  <a:pt x="9758" y="4468"/>
                  <a:pt x="9749" y="4468"/>
                </a:cubicBezTo>
                <a:lnTo>
                  <a:pt x="9749" y="4468"/>
                </a:lnTo>
                <a:cubicBezTo>
                  <a:pt x="9740" y="4468"/>
                  <a:pt x="9733" y="4461"/>
                  <a:pt x="9733" y="4452"/>
                </a:cubicBezTo>
                <a:cubicBezTo>
                  <a:pt x="9733" y="4444"/>
                  <a:pt x="9740" y="4436"/>
                  <a:pt x="9749" y="4436"/>
                </a:cubicBezTo>
                <a:close/>
                <a:moveTo>
                  <a:pt x="9813" y="4436"/>
                </a:moveTo>
                <a:lnTo>
                  <a:pt x="9813" y="4436"/>
                </a:lnTo>
                <a:cubicBezTo>
                  <a:pt x="9822" y="4436"/>
                  <a:pt x="9829" y="4444"/>
                  <a:pt x="9829" y="4452"/>
                </a:cubicBezTo>
                <a:cubicBezTo>
                  <a:pt x="9829" y="4461"/>
                  <a:pt x="9822" y="4468"/>
                  <a:pt x="9813" y="4468"/>
                </a:cubicBezTo>
                <a:lnTo>
                  <a:pt x="9813" y="4468"/>
                </a:lnTo>
                <a:cubicBezTo>
                  <a:pt x="9804" y="4468"/>
                  <a:pt x="9797" y="4461"/>
                  <a:pt x="9797" y="4452"/>
                </a:cubicBezTo>
                <a:cubicBezTo>
                  <a:pt x="9797" y="4444"/>
                  <a:pt x="9804" y="4436"/>
                  <a:pt x="9813" y="4436"/>
                </a:cubicBezTo>
                <a:close/>
                <a:moveTo>
                  <a:pt x="9877" y="4436"/>
                </a:moveTo>
                <a:lnTo>
                  <a:pt x="9877" y="4436"/>
                </a:lnTo>
                <a:cubicBezTo>
                  <a:pt x="9886" y="4436"/>
                  <a:pt x="9893" y="4444"/>
                  <a:pt x="9893" y="4452"/>
                </a:cubicBezTo>
                <a:cubicBezTo>
                  <a:pt x="9893" y="4461"/>
                  <a:pt x="9886" y="4468"/>
                  <a:pt x="9877" y="4468"/>
                </a:cubicBezTo>
                <a:lnTo>
                  <a:pt x="9877" y="4468"/>
                </a:lnTo>
                <a:cubicBezTo>
                  <a:pt x="9869" y="4468"/>
                  <a:pt x="9861" y="4461"/>
                  <a:pt x="9861" y="4452"/>
                </a:cubicBezTo>
                <a:cubicBezTo>
                  <a:pt x="9861" y="4444"/>
                  <a:pt x="9869" y="4436"/>
                  <a:pt x="9877" y="4436"/>
                </a:cubicBezTo>
                <a:close/>
                <a:moveTo>
                  <a:pt x="9941" y="4436"/>
                </a:moveTo>
                <a:lnTo>
                  <a:pt x="9941" y="4436"/>
                </a:lnTo>
                <a:cubicBezTo>
                  <a:pt x="9950" y="4436"/>
                  <a:pt x="9957" y="4444"/>
                  <a:pt x="9957" y="4452"/>
                </a:cubicBezTo>
                <a:cubicBezTo>
                  <a:pt x="9957" y="4461"/>
                  <a:pt x="9950" y="4468"/>
                  <a:pt x="9941" y="4468"/>
                </a:cubicBezTo>
                <a:lnTo>
                  <a:pt x="9941" y="4468"/>
                </a:lnTo>
                <a:cubicBezTo>
                  <a:pt x="9933" y="4468"/>
                  <a:pt x="9925" y="4461"/>
                  <a:pt x="9925" y="4452"/>
                </a:cubicBezTo>
                <a:cubicBezTo>
                  <a:pt x="9925" y="4444"/>
                  <a:pt x="9933" y="4436"/>
                  <a:pt x="9941" y="4436"/>
                </a:cubicBezTo>
                <a:close/>
                <a:moveTo>
                  <a:pt x="10005" y="4436"/>
                </a:moveTo>
                <a:lnTo>
                  <a:pt x="10005" y="4436"/>
                </a:lnTo>
                <a:cubicBezTo>
                  <a:pt x="10014" y="4436"/>
                  <a:pt x="10021" y="4444"/>
                  <a:pt x="10021" y="4452"/>
                </a:cubicBezTo>
                <a:cubicBezTo>
                  <a:pt x="10021" y="4461"/>
                  <a:pt x="10014" y="4468"/>
                  <a:pt x="10005" y="4468"/>
                </a:cubicBezTo>
                <a:lnTo>
                  <a:pt x="10005" y="4468"/>
                </a:lnTo>
                <a:cubicBezTo>
                  <a:pt x="9997" y="4468"/>
                  <a:pt x="9989" y="4461"/>
                  <a:pt x="9989" y="4452"/>
                </a:cubicBezTo>
                <a:cubicBezTo>
                  <a:pt x="9989" y="4444"/>
                  <a:pt x="9997" y="4436"/>
                  <a:pt x="10005" y="4436"/>
                </a:cubicBezTo>
                <a:close/>
                <a:moveTo>
                  <a:pt x="10069" y="4436"/>
                </a:moveTo>
                <a:lnTo>
                  <a:pt x="10069" y="4436"/>
                </a:lnTo>
                <a:cubicBezTo>
                  <a:pt x="10078" y="4436"/>
                  <a:pt x="10085" y="4444"/>
                  <a:pt x="10085" y="4452"/>
                </a:cubicBezTo>
                <a:cubicBezTo>
                  <a:pt x="10085" y="4461"/>
                  <a:pt x="10078" y="4468"/>
                  <a:pt x="10069" y="4468"/>
                </a:cubicBezTo>
                <a:lnTo>
                  <a:pt x="10069" y="4468"/>
                </a:lnTo>
                <a:cubicBezTo>
                  <a:pt x="10061" y="4468"/>
                  <a:pt x="10053" y="4461"/>
                  <a:pt x="10053" y="4452"/>
                </a:cubicBezTo>
                <a:cubicBezTo>
                  <a:pt x="10053" y="4444"/>
                  <a:pt x="10061" y="4436"/>
                  <a:pt x="10069" y="4436"/>
                </a:cubicBezTo>
                <a:close/>
                <a:moveTo>
                  <a:pt x="10133" y="4436"/>
                </a:moveTo>
                <a:lnTo>
                  <a:pt x="10134" y="4436"/>
                </a:lnTo>
                <a:cubicBezTo>
                  <a:pt x="10142" y="4436"/>
                  <a:pt x="10150" y="4444"/>
                  <a:pt x="10150" y="4452"/>
                </a:cubicBezTo>
                <a:cubicBezTo>
                  <a:pt x="10150" y="4461"/>
                  <a:pt x="10142" y="4468"/>
                  <a:pt x="10134" y="4468"/>
                </a:cubicBezTo>
                <a:lnTo>
                  <a:pt x="10133" y="4468"/>
                </a:lnTo>
                <a:cubicBezTo>
                  <a:pt x="10125" y="4468"/>
                  <a:pt x="10117" y="4461"/>
                  <a:pt x="10117" y="4452"/>
                </a:cubicBezTo>
                <a:cubicBezTo>
                  <a:pt x="10117" y="4444"/>
                  <a:pt x="10125" y="4436"/>
                  <a:pt x="10133" y="4436"/>
                </a:cubicBezTo>
                <a:close/>
                <a:moveTo>
                  <a:pt x="10198" y="4436"/>
                </a:moveTo>
                <a:lnTo>
                  <a:pt x="10198" y="4436"/>
                </a:lnTo>
                <a:cubicBezTo>
                  <a:pt x="10206" y="4436"/>
                  <a:pt x="10214" y="4444"/>
                  <a:pt x="10214" y="4452"/>
                </a:cubicBezTo>
                <a:cubicBezTo>
                  <a:pt x="10214" y="4461"/>
                  <a:pt x="10206" y="4468"/>
                  <a:pt x="10198" y="4468"/>
                </a:cubicBezTo>
                <a:lnTo>
                  <a:pt x="10198" y="4468"/>
                </a:lnTo>
                <a:cubicBezTo>
                  <a:pt x="10189" y="4468"/>
                  <a:pt x="10182" y="4461"/>
                  <a:pt x="10182" y="4452"/>
                </a:cubicBezTo>
                <a:cubicBezTo>
                  <a:pt x="10182" y="4444"/>
                  <a:pt x="10189" y="4436"/>
                  <a:pt x="10198" y="4436"/>
                </a:cubicBezTo>
                <a:close/>
                <a:moveTo>
                  <a:pt x="10262" y="4436"/>
                </a:moveTo>
                <a:lnTo>
                  <a:pt x="10262" y="4436"/>
                </a:lnTo>
                <a:cubicBezTo>
                  <a:pt x="10270" y="4436"/>
                  <a:pt x="10278" y="4444"/>
                  <a:pt x="10278" y="4452"/>
                </a:cubicBezTo>
                <a:cubicBezTo>
                  <a:pt x="10278" y="4461"/>
                  <a:pt x="10270" y="4468"/>
                  <a:pt x="10262" y="4468"/>
                </a:cubicBezTo>
                <a:lnTo>
                  <a:pt x="10262" y="4468"/>
                </a:lnTo>
                <a:cubicBezTo>
                  <a:pt x="10253" y="4468"/>
                  <a:pt x="10246" y="4461"/>
                  <a:pt x="10246" y="4452"/>
                </a:cubicBezTo>
                <a:cubicBezTo>
                  <a:pt x="10246" y="4444"/>
                  <a:pt x="10253" y="4436"/>
                  <a:pt x="10262" y="4436"/>
                </a:cubicBezTo>
                <a:close/>
                <a:moveTo>
                  <a:pt x="10326" y="4436"/>
                </a:moveTo>
                <a:lnTo>
                  <a:pt x="10326" y="4436"/>
                </a:lnTo>
                <a:cubicBezTo>
                  <a:pt x="10334" y="4436"/>
                  <a:pt x="10342" y="4444"/>
                  <a:pt x="10342" y="4452"/>
                </a:cubicBezTo>
                <a:cubicBezTo>
                  <a:pt x="10342" y="4461"/>
                  <a:pt x="10334" y="4468"/>
                  <a:pt x="10326" y="4468"/>
                </a:cubicBezTo>
                <a:lnTo>
                  <a:pt x="10326" y="4468"/>
                </a:lnTo>
                <a:cubicBezTo>
                  <a:pt x="10317" y="4468"/>
                  <a:pt x="10310" y="4461"/>
                  <a:pt x="10310" y="4452"/>
                </a:cubicBezTo>
                <a:cubicBezTo>
                  <a:pt x="10310" y="4444"/>
                  <a:pt x="10317" y="4436"/>
                  <a:pt x="10326" y="4436"/>
                </a:cubicBezTo>
                <a:close/>
                <a:moveTo>
                  <a:pt x="10390" y="4436"/>
                </a:moveTo>
                <a:lnTo>
                  <a:pt x="10390" y="4436"/>
                </a:lnTo>
                <a:cubicBezTo>
                  <a:pt x="10398" y="4436"/>
                  <a:pt x="10406" y="4444"/>
                  <a:pt x="10406" y="4452"/>
                </a:cubicBezTo>
                <a:cubicBezTo>
                  <a:pt x="10406" y="4461"/>
                  <a:pt x="10398" y="4468"/>
                  <a:pt x="10390" y="4468"/>
                </a:cubicBezTo>
                <a:lnTo>
                  <a:pt x="10390" y="4468"/>
                </a:lnTo>
                <a:cubicBezTo>
                  <a:pt x="10381" y="4468"/>
                  <a:pt x="10374" y="4461"/>
                  <a:pt x="10374" y="4452"/>
                </a:cubicBezTo>
                <a:cubicBezTo>
                  <a:pt x="10374" y="4444"/>
                  <a:pt x="10381" y="4436"/>
                  <a:pt x="10390" y="4436"/>
                </a:cubicBezTo>
                <a:close/>
                <a:moveTo>
                  <a:pt x="10454" y="4436"/>
                </a:moveTo>
                <a:lnTo>
                  <a:pt x="10454" y="4436"/>
                </a:lnTo>
                <a:cubicBezTo>
                  <a:pt x="10462" y="4436"/>
                  <a:pt x="10470" y="4444"/>
                  <a:pt x="10470" y="4452"/>
                </a:cubicBezTo>
                <a:cubicBezTo>
                  <a:pt x="10470" y="4461"/>
                  <a:pt x="10462" y="4468"/>
                  <a:pt x="10454" y="4468"/>
                </a:cubicBezTo>
                <a:lnTo>
                  <a:pt x="10454" y="4468"/>
                </a:lnTo>
                <a:cubicBezTo>
                  <a:pt x="10445" y="4468"/>
                  <a:pt x="10438" y="4461"/>
                  <a:pt x="10438" y="4452"/>
                </a:cubicBezTo>
                <a:cubicBezTo>
                  <a:pt x="10438" y="4444"/>
                  <a:pt x="10445" y="4436"/>
                  <a:pt x="10454" y="4436"/>
                </a:cubicBezTo>
                <a:close/>
                <a:moveTo>
                  <a:pt x="10518" y="4436"/>
                </a:moveTo>
                <a:lnTo>
                  <a:pt x="10518" y="4436"/>
                </a:lnTo>
                <a:cubicBezTo>
                  <a:pt x="10527" y="4436"/>
                  <a:pt x="10534" y="4444"/>
                  <a:pt x="10534" y="4452"/>
                </a:cubicBezTo>
                <a:cubicBezTo>
                  <a:pt x="10534" y="4461"/>
                  <a:pt x="10527" y="4468"/>
                  <a:pt x="10518" y="4468"/>
                </a:cubicBezTo>
                <a:lnTo>
                  <a:pt x="10518" y="4468"/>
                </a:lnTo>
                <a:cubicBezTo>
                  <a:pt x="10509" y="4468"/>
                  <a:pt x="10502" y="4461"/>
                  <a:pt x="10502" y="4452"/>
                </a:cubicBezTo>
                <a:cubicBezTo>
                  <a:pt x="10502" y="4444"/>
                  <a:pt x="10509" y="4436"/>
                  <a:pt x="10518" y="4436"/>
                </a:cubicBezTo>
                <a:close/>
                <a:moveTo>
                  <a:pt x="10582" y="4436"/>
                </a:moveTo>
                <a:lnTo>
                  <a:pt x="10582" y="4436"/>
                </a:lnTo>
                <a:cubicBezTo>
                  <a:pt x="10591" y="4436"/>
                  <a:pt x="10598" y="4444"/>
                  <a:pt x="10598" y="4452"/>
                </a:cubicBezTo>
                <a:cubicBezTo>
                  <a:pt x="10598" y="4461"/>
                  <a:pt x="10591" y="4468"/>
                  <a:pt x="10582" y="4468"/>
                </a:cubicBezTo>
                <a:lnTo>
                  <a:pt x="10582" y="4468"/>
                </a:lnTo>
                <a:cubicBezTo>
                  <a:pt x="10573" y="4468"/>
                  <a:pt x="10566" y="4461"/>
                  <a:pt x="10566" y="4452"/>
                </a:cubicBezTo>
                <a:cubicBezTo>
                  <a:pt x="10566" y="4444"/>
                  <a:pt x="10573" y="4436"/>
                  <a:pt x="10582" y="4436"/>
                </a:cubicBezTo>
                <a:close/>
                <a:moveTo>
                  <a:pt x="10646" y="4436"/>
                </a:moveTo>
                <a:lnTo>
                  <a:pt x="10646" y="4436"/>
                </a:lnTo>
                <a:cubicBezTo>
                  <a:pt x="10655" y="4436"/>
                  <a:pt x="10662" y="4444"/>
                  <a:pt x="10662" y="4452"/>
                </a:cubicBezTo>
                <a:cubicBezTo>
                  <a:pt x="10662" y="4461"/>
                  <a:pt x="10655" y="4468"/>
                  <a:pt x="10646" y="4468"/>
                </a:cubicBezTo>
                <a:lnTo>
                  <a:pt x="10646" y="4468"/>
                </a:lnTo>
                <a:cubicBezTo>
                  <a:pt x="10637" y="4468"/>
                  <a:pt x="10630" y="4461"/>
                  <a:pt x="10630" y="4452"/>
                </a:cubicBezTo>
                <a:cubicBezTo>
                  <a:pt x="10630" y="4444"/>
                  <a:pt x="10637" y="4436"/>
                  <a:pt x="10646" y="4436"/>
                </a:cubicBezTo>
                <a:close/>
                <a:moveTo>
                  <a:pt x="10710" y="4436"/>
                </a:moveTo>
                <a:lnTo>
                  <a:pt x="10710" y="4436"/>
                </a:lnTo>
                <a:cubicBezTo>
                  <a:pt x="10719" y="4436"/>
                  <a:pt x="10726" y="4444"/>
                  <a:pt x="10726" y="4452"/>
                </a:cubicBezTo>
                <a:cubicBezTo>
                  <a:pt x="10726" y="4461"/>
                  <a:pt x="10719" y="4468"/>
                  <a:pt x="10710" y="4468"/>
                </a:cubicBezTo>
                <a:lnTo>
                  <a:pt x="10710" y="4468"/>
                </a:lnTo>
                <a:cubicBezTo>
                  <a:pt x="10701" y="4468"/>
                  <a:pt x="10694" y="4461"/>
                  <a:pt x="10694" y="4452"/>
                </a:cubicBezTo>
                <a:cubicBezTo>
                  <a:pt x="10694" y="4444"/>
                  <a:pt x="10701" y="4436"/>
                  <a:pt x="10710" y="4436"/>
                </a:cubicBezTo>
                <a:close/>
                <a:moveTo>
                  <a:pt x="10774" y="4436"/>
                </a:moveTo>
                <a:lnTo>
                  <a:pt x="10774" y="4436"/>
                </a:lnTo>
                <a:cubicBezTo>
                  <a:pt x="10783" y="4436"/>
                  <a:pt x="10790" y="4444"/>
                  <a:pt x="10790" y="4452"/>
                </a:cubicBezTo>
                <a:cubicBezTo>
                  <a:pt x="10790" y="4461"/>
                  <a:pt x="10783" y="4468"/>
                  <a:pt x="10774" y="4468"/>
                </a:cubicBezTo>
                <a:lnTo>
                  <a:pt x="10774" y="4468"/>
                </a:lnTo>
                <a:cubicBezTo>
                  <a:pt x="10765" y="4468"/>
                  <a:pt x="10758" y="4461"/>
                  <a:pt x="10758" y="4452"/>
                </a:cubicBezTo>
                <a:cubicBezTo>
                  <a:pt x="10758" y="4444"/>
                  <a:pt x="10765" y="4436"/>
                  <a:pt x="10774" y="4436"/>
                </a:cubicBezTo>
                <a:close/>
                <a:moveTo>
                  <a:pt x="10838" y="4436"/>
                </a:moveTo>
                <a:lnTo>
                  <a:pt x="10838" y="4436"/>
                </a:lnTo>
                <a:cubicBezTo>
                  <a:pt x="10847" y="4436"/>
                  <a:pt x="10854" y="4444"/>
                  <a:pt x="10854" y="4452"/>
                </a:cubicBezTo>
                <a:cubicBezTo>
                  <a:pt x="10854" y="4461"/>
                  <a:pt x="10847" y="4468"/>
                  <a:pt x="10838" y="4468"/>
                </a:cubicBezTo>
                <a:lnTo>
                  <a:pt x="10838" y="4468"/>
                </a:lnTo>
                <a:cubicBezTo>
                  <a:pt x="10829" y="4468"/>
                  <a:pt x="10822" y="4461"/>
                  <a:pt x="10822" y="4452"/>
                </a:cubicBezTo>
                <a:cubicBezTo>
                  <a:pt x="10822" y="4444"/>
                  <a:pt x="10829" y="4436"/>
                  <a:pt x="10838" y="4436"/>
                </a:cubicBezTo>
                <a:close/>
                <a:moveTo>
                  <a:pt x="10902" y="4436"/>
                </a:moveTo>
                <a:lnTo>
                  <a:pt x="10902" y="4436"/>
                </a:lnTo>
                <a:cubicBezTo>
                  <a:pt x="10911" y="4436"/>
                  <a:pt x="10918" y="4444"/>
                  <a:pt x="10918" y="4452"/>
                </a:cubicBezTo>
                <a:cubicBezTo>
                  <a:pt x="10918" y="4461"/>
                  <a:pt x="10911" y="4468"/>
                  <a:pt x="10902" y="4468"/>
                </a:cubicBezTo>
                <a:lnTo>
                  <a:pt x="10902" y="4468"/>
                </a:lnTo>
                <a:cubicBezTo>
                  <a:pt x="10893" y="4468"/>
                  <a:pt x="10886" y="4461"/>
                  <a:pt x="10886" y="4452"/>
                </a:cubicBezTo>
                <a:cubicBezTo>
                  <a:pt x="10886" y="4444"/>
                  <a:pt x="10893" y="4436"/>
                  <a:pt x="10902" y="4436"/>
                </a:cubicBezTo>
                <a:close/>
                <a:moveTo>
                  <a:pt x="10966" y="4436"/>
                </a:moveTo>
                <a:lnTo>
                  <a:pt x="10966" y="4436"/>
                </a:lnTo>
                <a:cubicBezTo>
                  <a:pt x="10975" y="4436"/>
                  <a:pt x="10982" y="4444"/>
                  <a:pt x="10982" y="4452"/>
                </a:cubicBezTo>
                <a:cubicBezTo>
                  <a:pt x="10982" y="4461"/>
                  <a:pt x="10975" y="4468"/>
                  <a:pt x="10966" y="4468"/>
                </a:cubicBezTo>
                <a:lnTo>
                  <a:pt x="10966" y="4468"/>
                </a:lnTo>
                <a:cubicBezTo>
                  <a:pt x="10957" y="4468"/>
                  <a:pt x="10950" y="4461"/>
                  <a:pt x="10950" y="4452"/>
                </a:cubicBezTo>
                <a:cubicBezTo>
                  <a:pt x="10950" y="4444"/>
                  <a:pt x="10957" y="4436"/>
                  <a:pt x="10966" y="4436"/>
                </a:cubicBezTo>
                <a:close/>
                <a:moveTo>
                  <a:pt x="11030" y="4436"/>
                </a:moveTo>
                <a:lnTo>
                  <a:pt x="11030" y="4436"/>
                </a:lnTo>
                <a:cubicBezTo>
                  <a:pt x="11039" y="4436"/>
                  <a:pt x="11046" y="4444"/>
                  <a:pt x="11046" y="4452"/>
                </a:cubicBezTo>
                <a:cubicBezTo>
                  <a:pt x="11046" y="4461"/>
                  <a:pt x="11039" y="4468"/>
                  <a:pt x="11030" y="4468"/>
                </a:cubicBezTo>
                <a:lnTo>
                  <a:pt x="11030" y="4468"/>
                </a:lnTo>
                <a:cubicBezTo>
                  <a:pt x="11021" y="4468"/>
                  <a:pt x="11014" y="4461"/>
                  <a:pt x="11014" y="4452"/>
                </a:cubicBezTo>
                <a:cubicBezTo>
                  <a:pt x="11014" y="4444"/>
                  <a:pt x="11021" y="4436"/>
                  <a:pt x="11030" y="4436"/>
                </a:cubicBezTo>
                <a:close/>
                <a:moveTo>
                  <a:pt x="11094" y="4436"/>
                </a:moveTo>
                <a:lnTo>
                  <a:pt x="11094" y="4436"/>
                </a:lnTo>
                <a:cubicBezTo>
                  <a:pt x="11103" y="4436"/>
                  <a:pt x="11110" y="4444"/>
                  <a:pt x="11110" y="4452"/>
                </a:cubicBezTo>
                <a:cubicBezTo>
                  <a:pt x="11110" y="4461"/>
                  <a:pt x="11103" y="4468"/>
                  <a:pt x="11094" y="4468"/>
                </a:cubicBezTo>
                <a:lnTo>
                  <a:pt x="11094" y="4468"/>
                </a:lnTo>
                <a:cubicBezTo>
                  <a:pt x="11085" y="4468"/>
                  <a:pt x="11078" y="4461"/>
                  <a:pt x="11078" y="4452"/>
                </a:cubicBezTo>
                <a:cubicBezTo>
                  <a:pt x="11078" y="4444"/>
                  <a:pt x="11085" y="4436"/>
                  <a:pt x="11094" y="4436"/>
                </a:cubicBezTo>
                <a:close/>
                <a:moveTo>
                  <a:pt x="11158" y="4436"/>
                </a:moveTo>
                <a:lnTo>
                  <a:pt x="11158" y="4436"/>
                </a:lnTo>
                <a:cubicBezTo>
                  <a:pt x="11167" y="4436"/>
                  <a:pt x="11174" y="4444"/>
                  <a:pt x="11174" y="4452"/>
                </a:cubicBezTo>
                <a:cubicBezTo>
                  <a:pt x="11174" y="4461"/>
                  <a:pt x="11167" y="4468"/>
                  <a:pt x="11158" y="4468"/>
                </a:cubicBezTo>
                <a:lnTo>
                  <a:pt x="11158" y="4468"/>
                </a:lnTo>
                <a:cubicBezTo>
                  <a:pt x="11149" y="4468"/>
                  <a:pt x="11142" y="4461"/>
                  <a:pt x="11142" y="4452"/>
                </a:cubicBezTo>
                <a:cubicBezTo>
                  <a:pt x="11142" y="4444"/>
                  <a:pt x="11149" y="4436"/>
                  <a:pt x="11158" y="4436"/>
                </a:cubicBezTo>
                <a:close/>
                <a:moveTo>
                  <a:pt x="11222" y="4436"/>
                </a:moveTo>
                <a:lnTo>
                  <a:pt x="11222" y="4436"/>
                </a:lnTo>
                <a:cubicBezTo>
                  <a:pt x="11231" y="4436"/>
                  <a:pt x="11238" y="4444"/>
                  <a:pt x="11238" y="4452"/>
                </a:cubicBezTo>
                <a:cubicBezTo>
                  <a:pt x="11238" y="4461"/>
                  <a:pt x="11231" y="4468"/>
                  <a:pt x="11222" y="4468"/>
                </a:cubicBezTo>
                <a:lnTo>
                  <a:pt x="11222" y="4468"/>
                </a:lnTo>
                <a:cubicBezTo>
                  <a:pt x="11213" y="4468"/>
                  <a:pt x="11206" y="4461"/>
                  <a:pt x="11206" y="4452"/>
                </a:cubicBezTo>
                <a:cubicBezTo>
                  <a:pt x="11206" y="4444"/>
                  <a:pt x="11213" y="4436"/>
                  <a:pt x="11222" y="4436"/>
                </a:cubicBezTo>
                <a:close/>
                <a:moveTo>
                  <a:pt x="11286" y="4436"/>
                </a:moveTo>
                <a:lnTo>
                  <a:pt x="11286" y="4436"/>
                </a:lnTo>
                <a:cubicBezTo>
                  <a:pt x="11295" y="4436"/>
                  <a:pt x="11302" y="4444"/>
                  <a:pt x="11302" y="4452"/>
                </a:cubicBezTo>
                <a:cubicBezTo>
                  <a:pt x="11302" y="4461"/>
                  <a:pt x="11295" y="4468"/>
                  <a:pt x="11286" y="4468"/>
                </a:cubicBezTo>
                <a:lnTo>
                  <a:pt x="11286" y="4468"/>
                </a:lnTo>
                <a:cubicBezTo>
                  <a:pt x="11277" y="4468"/>
                  <a:pt x="11270" y="4461"/>
                  <a:pt x="11270" y="4452"/>
                </a:cubicBezTo>
                <a:cubicBezTo>
                  <a:pt x="11270" y="4444"/>
                  <a:pt x="11277" y="4436"/>
                  <a:pt x="11286" y="4436"/>
                </a:cubicBezTo>
                <a:close/>
                <a:moveTo>
                  <a:pt x="11350" y="4436"/>
                </a:moveTo>
                <a:lnTo>
                  <a:pt x="11350" y="4436"/>
                </a:lnTo>
                <a:cubicBezTo>
                  <a:pt x="11359" y="4436"/>
                  <a:pt x="11366" y="4444"/>
                  <a:pt x="11366" y="4452"/>
                </a:cubicBezTo>
                <a:cubicBezTo>
                  <a:pt x="11366" y="4461"/>
                  <a:pt x="11359" y="4468"/>
                  <a:pt x="11350" y="4468"/>
                </a:cubicBezTo>
                <a:lnTo>
                  <a:pt x="11350" y="4468"/>
                </a:lnTo>
                <a:cubicBezTo>
                  <a:pt x="11341" y="4468"/>
                  <a:pt x="11334" y="4461"/>
                  <a:pt x="11334" y="4452"/>
                </a:cubicBezTo>
                <a:cubicBezTo>
                  <a:pt x="11334" y="4444"/>
                  <a:pt x="11341" y="4436"/>
                  <a:pt x="11350" y="4436"/>
                </a:cubicBezTo>
                <a:close/>
                <a:moveTo>
                  <a:pt x="11414" y="4436"/>
                </a:moveTo>
                <a:lnTo>
                  <a:pt x="11414" y="4436"/>
                </a:lnTo>
                <a:cubicBezTo>
                  <a:pt x="11423" y="4436"/>
                  <a:pt x="11430" y="4444"/>
                  <a:pt x="11430" y="4452"/>
                </a:cubicBezTo>
                <a:cubicBezTo>
                  <a:pt x="11430" y="4461"/>
                  <a:pt x="11423" y="4468"/>
                  <a:pt x="11414" y="4468"/>
                </a:cubicBezTo>
                <a:lnTo>
                  <a:pt x="11414" y="4468"/>
                </a:lnTo>
                <a:cubicBezTo>
                  <a:pt x="11405" y="4468"/>
                  <a:pt x="11398" y="4461"/>
                  <a:pt x="11398" y="4452"/>
                </a:cubicBezTo>
                <a:cubicBezTo>
                  <a:pt x="11398" y="4444"/>
                  <a:pt x="11405" y="4436"/>
                  <a:pt x="11414" y="4436"/>
                </a:cubicBezTo>
                <a:close/>
                <a:moveTo>
                  <a:pt x="11478" y="4436"/>
                </a:moveTo>
                <a:lnTo>
                  <a:pt x="11478" y="4436"/>
                </a:lnTo>
                <a:cubicBezTo>
                  <a:pt x="11487" y="4436"/>
                  <a:pt x="11494" y="4444"/>
                  <a:pt x="11494" y="4452"/>
                </a:cubicBezTo>
                <a:cubicBezTo>
                  <a:pt x="11494" y="4461"/>
                  <a:pt x="11487" y="4468"/>
                  <a:pt x="11478" y="4468"/>
                </a:cubicBezTo>
                <a:lnTo>
                  <a:pt x="11478" y="4468"/>
                </a:lnTo>
                <a:cubicBezTo>
                  <a:pt x="11469" y="4468"/>
                  <a:pt x="11462" y="4461"/>
                  <a:pt x="11462" y="4452"/>
                </a:cubicBezTo>
                <a:cubicBezTo>
                  <a:pt x="11462" y="4444"/>
                  <a:pt x="11469" y="4436"/>
                  <a:pt x="11478" y="4436"/>
                </a:cubicBezTo>
                <a:close/>
                <a:moveTo>
                  <a:pt x="11542" y="4436"/>
                </a:moveTo>
                <a:lnTo>
                  <a:pt x="11542" y="4436"/>
                </a:lnTo>
                <a:cubicBezTo>
                  <a:pt x="11551" y="4436"/>
                  <a:pt x="11558" y="4444"/>
                  <a:pt x="11558" y="4452"/>
                </a:cubicBezTo>
                <a:cubicBezTo>
                  <a:pt x="11558" y="4461"/>
                  <a:pt x="11551" y="4468"/>
                  <a:pt x="11542" y="4468"/>
                </a:cubicBezTo>
                <a:lnTo>
                  <a:pt x="11542" y="4468"/>
                </a:lnTo>
                <a:cubicBezTo>
                  <a:pt x="11533" y="4468"/>
                  <a:pt x="11526" y="4461"/>
                  <a:pt x="11526" y="4452"/>
                </a:cubicBezTo>
                <a:cubicBezTo>
                  <a:pt x="11526" y="4444"/>
                  <a:pt x="11533" y="4436"/>
                  <a:pt x="11542" y="4436"/>
                </a:cubicBezTo>
                <a:close/>
                <a:moveTo>
                  <a:pt x="11606" y="4436"/>
                </a:moveTo>
                <a:lnTo>
                  <a:pt x="11606" y="4436"/>
                </a:lnTo>
                <a:cubicBezTo>
                  <a:pt x="11615" y="4436"/>
                  <a:pt x="11622" y="4444"/>
                  <a:pt x="11622" y="4452"/>
                </a:cubicBezTo>
                <a:cubicBezTo>
                  <a:pt x="11622" y="4461"/>
                  <a:pt x="11615" y="4468"/>
                  <a:pt x="11606" y="4468"/>
                </a:cubicBezTo>
                <a:lnTo>
                  <a:pt x="11606" y="4468"/>
                </a:lnTo>
                <a:cubicBezTo>
                  <a:pt x="11597" y="4468"/>
                  <a:pt x="11590" y="4461"/>
                  <a:pt x="11590" y="4452"/>
                </a:cubicBezTo>
                <a:cubicBezTo>
                  <a:pt x="11590" y="4444"/>
                  <a:pt x="11597" y="4436"/>
                  <a:pt x="11606" y="4436"/>
                </a:cubicBezTo>
                <a:close/>
                <a:moveTo>
                  <a:pt x="11670" y="4436"/>
                </a:moveTo>
                <a:lnTo>
                  <a:pt x="11670" y="4436"/>
                </a:lnTo>
                <a:cubicBezTo>
                  <a:pt x="11679" y="4436"/>
                  <a:pt x="11686" y="4444"/>
                  <a:pt x="11686" y="4452"/>
                </a:cubicBezTo>
                <a:cubicBezTo>
                  <a:pt x="11686" y="4461"/>
                  <a:pt x="11679" y="4468"/>
                  <a:pt x="11670" y="4468"/>
                </a:cubicBezTo>
                <a:lnTo>
                  <a:pt x="11670" y="4468"/>
                </a:lnTo>
                <a:cubicBezTo>
                  <a:pt x="11661" y="4468"/>
                  <a:pt x="11654" y="4461"/>
                  <a:pt x="11654" y="4452"/>
                </a:cubicBezTo>
                <a:cubicBezTo>
                  <a:pt x="11654" y="4444"/>
                  <a:pt x="11661" y="4436"/>
                  <a:pt x="11670" y="4436"/>
                </a:cubicBezTo>
                <a:close/>
                <a:moveTo>
                  <a:pt x="11734" y="4436"/>
                </a:moveTo>
                <a:lnTo>
                  <a:pt x="11734" y="4436"/>
                </a:lnTo>
                <a:cubicBezTo>
                  <a:pt x="11743" y="4436"/>
                  <a:pt x="11750" y="4444"/>
                  <a:pt x="11750" y="4452"/>
                </a:cubicBezTo>
                <a:cubicBezTo>
                  <a:pt x="11750" y="4461"/>
                  <a:pt x="11743" y="4468"/>
                  <a:pt x="11734" y="4468"/>
                </a:cubicBezTo>
                <a:lnTo>
                  <a:pt x="11734" y="4468"/>
                </a:lnTo>
                <a:cubicBezTo>
                  <a:pt x="11725" y="4468"/>
                  <a:pt x="11718" y="4461"/>
                  <a:pt x="11718" y="4452"/>
                </a:cubicBezTo>
                <a:cubicBezTo>
                  <a:pt x="11718" y="4444"/>
                  <a:pt x="11725" y="4436"/>
                  <a:pt x="11734" y="4436"/>
                </a:cubicBezTo>
                <a:close/>
                <a:moveTo>
                  <a:pt x="11798" y="4436"/>
                </a:moveTo>
                <a:lnTo>
                  <a:pt x="11798" y="4436"/>
                </a:lnTo>
                <a:cubicBezTo>
                  <a:pt x="11807" y="4436"/>
                  <a:pt x="11814" y="4444"/>
                  <a:pt x="11814" y="4452"/>
                </a:cubicBezTo>
                <a:cubicBezTo>
                  <a:pt x="11814" y="4461"/>
                  <a:pt x="11807" y="4468"/>
                  <a:pt x="11798" y="4468"/>
                </a:cubicBezTo>
                <a:lnTo>
                  <a:pt x="11798" y="4468"/>
                </a:lnTo>
                <a:cubicBezTo>
                  <a:pt x="11789" y="4468"/>
                  <a:pt x="11782" y="4461"/>
                  <a:pt x="11782" y="4452"/>
                </a:cubicBezTo>
                <a:cubicBezTo>
                  <a:pt x="11782" y="4444"/>
                  <a:pt x="11789" y="4436"/>
                  <a:pt x="11798" y="4436"/>
                </a:cubicBezTo>
                <a:close/>
                <a:moveTo>
                  <a:pt x="11862" y="4436"/>
                </a:moveTo>
                <a:lnTo>
                  <a:pt x="11862" y="4436"/>
                </a:lnTo>
                <a:cubicBezTo>
                  <a:pt x="11871" y="4436"/>
                  <a:pt x="11878" y="4444"/>
                  <a:pt x="11878" y="4452"/>
                </a:cubicBezTo>
                <a:cubicBezTo>
                  <a:pt x="11878" y="4461"/>
                  <a:pt x="11871" y="4468"/>
                  <a:pt x="11862" y="4468"/>
                </a:cubicBezTo>
                <a:lnTo>
                  <a:pt x="11862" y="4468"/>
                </a:lnTo>
                <a:cubicBezTo>
                  <a:pt x="11854" y="4468"/>
                  <a:pt x="11846" y="4461"/>
                  <a:pt x="11846" y="4452"/>
                </a:cubicBezTo>
                <a:cubicBezTo>
                  <a:pt x="11846" y="4444"/>
                  <a:pt x="11854" y="4436"/>
                  <a:pt x="11862" y="4436"/>
                </a:cubicBezTo>
                <a:close/>
                <a:moveTo>
                  <a:pt x="11926" y="4436"/>
                </a:moveTo>
                <a:lnTo>
                  <a:pt x="11926" y="4436"/>
                </a:lnTo>
                <a:cubicBezTo>
                  <a:pt x="11935" y="4436"/>
                  <a:pt x="11942" y="4444"/>
                  <a:pt x="11942" y="4452"/>
                </a:cubicBezTo>
                <a:cubicBezTo>
                  <a:pt x="11942" y="4461"/>
                  <a:pt x="11935" y="4468"/>
                  <a:pt x="11926" y="4468"/>
                </a:cubicBezTo>
                <a:lnTo>
                  <a:pt x="11926" y="4468"/>
                </a:lnTo>
                <a:cubicBezTo>
                  <a:pt x="11918" y="4468"/>
                  <a:pt x="11910" y="4461"/>
                  <a:pt x="11910" y="4452"/>
                </a:cubicBezTo>
                <a:cubicBezTo>
                  <a:pt x="11910" y="4444"/>
                  <a:pt x="11918" y="4436"/>
                  <a:pt x="11926" y="4436"/>
                </a:cubicBezTo>
                <a:close/>
                <a:moveTo>
                  <a:pt x="11990" y="4436"/>
                </a:moveTo>
                <a:lnTo>
                  <a:pt x="11990" y="4436"/>
                </a:lnTo>
                <a:cubicBezTo>
                  <a:pt x="11999" y="4436"/>
                  <a:pt x="12006" y="4444"/>
                  <a:pt x="12006" y="4452"/>
                </a:cubicBezTo>
                <a:cubicBezTo>
                  <a:pt x="12006" y="4461"/>
                  <a:pt x="11999" y="4468"/>
                  <a:pt x="11990" y="4468"/>
                </a:cubicBezTo>
                <a:lnTo>
                  <a:pt x="11990" y="4468"/>
                </a:lnTo>
                <a:cubicBezTo>
                  <a:pt x="11982" y="4468"/>
                  <a:pt x="11974" y="4461"/>
                  <a:pt x="11974" y="4452"/>
                </a:cubicBezTo>
                <a:cubicBezTo>
                  <a:pt x="11974" y="4444"/>
                  <a:pt x="11982" y="4436"/>
                  <a:pt x="11990" y="4436"/>
                </a:cubicBezTo>
                <a:close/>
                <a:moveTo>
                  <a:pt x="12054" y="4436"/>
                </a:moveTo>
                <a:lnTo>
                  <a:pt x="12054" y="4436"/>
                </a:lnTo>
                <a:cubicBezTo>
                  <a:pt x="12063" y="4436"/>
                  <a:pt x="12070" y="4444"/>
                  <a:pt x="12070" y="4452"/>
                </a:cubicBezTo>
                <a:cubicBezTo>
                  <a:pt x="12070" y="4461"/>
                  <a:pt x="12063" y="4468"/>
                  <a:pt x="12054" y="4468"/>
                </a:cubicBezTo>
                <a:lnTo>
                  <a:pt x="12054" y="4468"/>
                </a:lnTo>
                <a:cubicBezTo>
                  <a:pt x="12046" y="4468"/>
                  <a:pt x="12038" y="4461"/>
                  <a:pt x="12038" y="4452"/>
                </a:cubicBezTo>
                <a:cubicBezTo>
                  <a:pt x="12038" y="4444"/>
                  <a:pt x="12046" y="4436"/>
                  <a:pt x="12054" y="4436"/>
                </a:cubicBezTo>
                <a:close/>
                <a:moveTo>
                  <a:pt x="12118" y="4436"/>
                </a:moveTo>
                <a:lnTo>
                  <a:pt x="12119" y="4436"/>
                </a:lnTo>
                <a:cubicBezTo>
                  <a:pt x="12127" y="4436"/>
                  <a:pt x="12135" y="4444"/>
                  <a:pt x="12135" y="4452"/>
                </a:cubicBezTo>
                <a:cubicBezTo>
                  <a:pt x="12135" y="4461"/>
                  <a:pt x="12127" y="4468"/>
                  <a:pt x="12119" y="4468"/>
                </a:cubicBezTo>
                <a:lnTo>
                  <a:pt x="12118" y="4468"/>
                </a:lnTo>
                <a:cubicBezTo>
                  <a:pt x="12110" y="4468"/>
                  <a:pt x="12102" y="4461"/>
                  <a:pt x="12102" y="4452"/>
                </a:cubicBezTo>
                <a:cubicBezTo>
                  <a:pt x="12102" y="4444"/>
                  <a:pt x="12110" y="4436"/>
                  <a:pt x="12118" y="4436"/>
                </a:cubicBezTo>
                <a:close/>
                <a:moveTo>
                  <a:pt x="12183" y="4436"/>
                </a:moveTo>
                <a:lnTo>
                  <a:pt x="12183" y="4436"/>
                </a:lnTo>
                <a:cubicBezTo>
                  <a:pt x="12191" y="4436"/>
                  <a:pt x="12199" y="4444"/>
                  <a:pt x="12199" y="4452"/>
                </a:cubicBezTo>
                <a:cubicBezTo>
                  <a:pt x="12199" y="4461"/>
                  <a:pt x="12191" y="4468"/>
                  <a:pt x="12183" y="4468"/>
                </a:cubicBezTo>
                <a:lnTo>
                  <a:pt x="12183" y="4468"/>
                </a:lnTo>
                <a:cubicBezTo>
                  <a:pt x="12174" y="4468"/>
                  <a:pt x="12167" y="4461"/>
                  <a:pt x="12167" y="4452"/>
                </a:cubicBezTo>
                <a:cubicBezTo>
                  <a:pt x="12167" y="4444"/>
                  <a:pt x="12174" y="4436"/>
                  <a:pt x="12183" y="4436"/>
                </a:cubicBezTo>
                <a:close/>
                <a:moveTo>
                  <a:pt x="12247" y="4436"/>
                </a:moveTo>
                <a:lnTo>
                  <a:pt x="12247" y="4436"/>
                </a:lnTo>
                <a:cubicBezTo>
                  <a:pt x="12255" y="4436"/>
                  <a:pt x="12263" y="4444"/>
                  <a:pt x="12263" y="4452"/>
                </a:cubicBezTo>
                <a:cubicBezTo>
                  <a:pt x="12263" y="4461"/>
                  <a:pt x="12255" y="4468"/>
                  <a:pt x="12247" y="4468"/>
                </a:cubicBezTo>
                <a:lnTo>
                  <a:pt x="12247" y="4468"/>
                </a:lnTo>
                <a:cubicBezTo>
                  <a:pt x="12238" y="4468"/>
                  <a:pt x="12231" y="4461"/>
                  <a:pt x="12231" y="4452"/>
                </a:cubicBezTo>
                <a:cubicBezTo>
                  <a:pt x="12231" y="4444"/>
                  <a:pt x="12238" y="4436"/>
                  <a:pt x="12247" y="4436"/>
                </a:cubicBezTo>
                <a:close/>
                <a:moveTo>
                  <a:pt x="12311" y="4436"/>
                </a:moveTo>
                <a:lnTo>
                  <a:pt x="12311" y="4436"/>
                </a:lnTo>
                <a:cubicBezTo>
                  <a:pt x="12319" y="4436"/>
                  <a:pt x="12327" y="4444"/>
                  <a:pt x="12327" y="4452"/>
                </a:cubicBezTo>
                <a:cubicBezTo>
                  <a:pt x="12327" y="4461"/>
                  <a:pt x="12319" y="4468"/>
                  <a:pt x="12311" y="4468"/>
                </a:cubicBezTo>
                <a:lnTo>
                  <a:pt x="12311" y="4468"/>
                </a:lnTo>
                <a:cubicBezTo>
                  <a:pt x="12302" y="4468"/>
                  <a:pt x="12295" y="4461"/>
                  <a:pt x="12295" y="4452"/>
                </a:cubicBezTo>
                <a:cubicBezTo>
                  <a:pt x="12295" y="4444"/>
                  <a:pt x="12302" y="4436"/>
                  <a:pt x="12311" y="4436"/>
                </a:cubicBezTo>
                <a:close/>
                <a:moveTo>
                  <a:pt x="12375" y="4436"/>
                </a:moveTo>
                <a:lnTo>
                  <a:pt x="12375" y="4436"/>
                </a:lnTo>
                <a:cubicBezTo>
                  <a:pt x="12383" y="4436"/>
                  <a:pt x="12391" y="4444"/>
                  <a:pt x="12391" y="4452"/>
                </a:cubicBezTo>
                <a:cubicBezTo>
                  <a:pt x="12391" y="4461"/>
                  <a:pt x="12383" y="4468"/>
                  <a:pt x="12375" y="4468"/>
                </a:cubicBezTo>
                <a:lnTo>
                  <a:pt x="12375" y="4468"/>
                </a:lnTo>
                <a:cubicBezTo>
                  <a:pt x="12366" y="4468"/>
                  <a:pt x="12359" y="4461"/>
                  <a:pt x="12359" y="4452"/>
                </a:cubicBezTo>
                <a:cubicBezTo>
                  <a:pt x="12359" y="4444"/>
                  <a:pt x="12366" y="4436"/>
                  <a:pt x="12375" y="4436"/>
                </a:cubicBezTo>
                <a:close/>
                <a:moveTo>
                  <a:pt x="12439" y="4436"/>
                </a:moveTo>
                <a:lnTo>
                  <a:pt x="12439" y="4436"/>
                </a:lnTo>
                <a:cubicBezTo>
                  <a:pt x="12447" y="4436"/>
                  <a:pt x="12455" y="4444"/>
                  <a:pt x="12455" y="4452"/>
                </a:cubicBezTo>
                <a:cubicBezTo>
                  <a:pt x="12455" y="4461"/>
                  <a:pt x="12447" y="4468"/>
                  <a:pt x="12439" y="4468"/>
                </a:cubicBezTo>
                <a:lnTo>
                  <a:pt x="12439" y="4468"/>
                </a:lnTo>
                <a:cubicBezTo>
                  <a:pt x="12430" y="4468"/>
                  <a:pt x="12423" y="4461"/>
                  <a:pt x="12423" y="4452"/>
                </a:cubicBezTo>
                <a:cubicBezTo>
                  <a:pt x="12423" y="4444"/>
                  <a:pt x="12430" y="4436"/>
                  <a:pt x="12439" y="4436"/>
                </a:cubicBezTo>
                <a:close/>
                <a:moveTo>
                  <a:pt x="12503" y="4436"/>
                </a:moveTo>
                <a:lnTo>
                  <a:pt x="12503" y="4436"/>
                </a:lnTo>
                <a:cubicBezTo>
                  <a:pt x="12512" y="4436"/>
                  <a:pt x="12519" y="4444"/>
                  <a:pt x="12519" y="4452"/>
                </a:cubicBezTo>
                <a:cubicBezTo>
                  <a:pt x="12519" y="4461"/>
                  <a:pt x="12512" y="4468"/>
                  <a:pt x="12503" y="4468"/>
                </a:cubicBezTo>
                <a:lnTo>
                  <a:pt x="12503" y="4468"/>
                </a:lnTo>
                <a:cubicBezTo>
                  <a:pt x="12494" y="4468"/>
                  <a:pt x="12487" y="4461"/>
                  <a:pt x="12487" y="4452"/>
                </a:cubicBezTo>
                <a:cubicBezTo>
                  <a:pt x="12487" y="4444"/>
                  <a:pt x="12494" y="4436"/>
                  <a:pt x="12503" y="4436"/>
                </a:cubicBezTo>
                <a:close/>
                <a:moveTo>
                  <a:pt x="12567" y="4436"/>
                </a:moveTo>
                <a:lnTo>
                  <a:pt x="12567" y="4436"/>
                </a:lnTo>
                <a:cubicBezTo>
                  <a:pt x="12576" y="4436"/>
                  <a:pt x="12583" y="4444"/>
                  <a:pt x="12583" y="4452"/>
                </a:cubicBezTo>
                <a:cubicBezTo>
                  <a:pt x="12583" y="4461"/>
                  <a:pt x="12576" y="4468"/>
                  <a:pt x="12567" y="4468"/>
                </a:cubicBezTo>
                <a:lnTo>
                  <a:pt x="12567" y="4468"/>
                </a:lnTo>
                <a:cubicBezTo>
                  <a:pt x="12558" y="4468"/>
                  <a:pt x="12551" y="4461"/>
                  <a:pt x="12551" y="4452"/>
                </a:cubicBezTo>
                <a:cubicBezTo>
                  <a:pt x="12551" y="4444"/>
                  <a:pt x="12558" y="4436"/>
                  <a:pt x="12567" y="4436"/>
                </a:cubicBezTo>
                <a:close/>
                <a:moveTo>
                  <a:pt x="12631" y="4436"/>
                </a:moveTo>
                <a:lnTo>
                  <a:pt x="12631" y="4436"/>
                </a:lnTo>
                <a:cubicBezTo>
                  <a:pt x="12640" y="4436"/>
                  <a:pt x="12647" y="4444"/>
                  <a:pt x="12647" y="4452"/>
                </a:cubicBezTo>
                <a:cubicBezTo>
                  <a:pt x="12647" y="4461"/>
                  <a:pt x="12640" y="4468"/>
                  <a:pt x="12631" y="4468"/>
                </a:cubicBezTo>
                <a:lnTo>
                  <a:pt x="12631" y="4468"/>
                </a:lnTo>
                <a:cubicBezTo>
                  <a:pt x="12622" y="4468"/>
                  <a:pt x="12615" y="4461"/>
                  <a:pt x="12615" y="4452"/>
                </a:cubicBezTo>
                <a:cubicBezTo>
                  <a:pt x="12615" y="4444"/>
                  <a:pt x="12622" y="4436"/>
                  <a:pt x="12631" y="4436"/>
                </a:cubicBezTo>
                <a:close/>
                <a:moveTo>
                  <a:pt x="12695" y="4436"/>
                </a:moveTo>
                <a:lnTo>
                  <a:pt x="12695" y="4436"/>
                </a:lnTo>
                <a:cubicBezTo>
                  <a:pt x="12704" y="4436"/>
                  <a:pt x="12711" y="4444"/>
                  <a:pt x="12711" y="4452"/>
                </a:cubicBezTo>
                <a:cubicBezTo>
                  <a:pt x="12711" y="4461"/>
                  <a:pt x="12704" y="4468"/>
                  <a:pt x="12695" y="4468"/>
                </a:cubicBezTo>
                <a:lnTo>
                  <a:pt x="12695" y="4468"/>
                </a:lnTo>
                <a:cubicBezTo>
                  <a:pt x="12686" y="4468"/>
                  <a:pt x="12679" y="4461"/>
                  <a:pt x="12679" y="4452"/>
                </a:cubicBezTo>
                <a:cubicBezTo>
                  <a:pt x="12679" y="4444"/>
                  <a:pt x="12686" y="4436"/>
                  <a:pt x="12695" y="4436"/>
                </a:cubicBezTo>
                <a:close/>
                <a:moveTo>
                  <a:pt x="12759" y="4436"/>
                </a:moveTo>
                <a:lnTo>
                  <a:pt x="12759" y="4436"/>
                </a:lnTo>
                <a:cubicBezTo>
                  <a:pt x="12768" y="4436"/>
                  <a:pt x="12775" y="4444"/>
                  <a:pt x="12775" y="4452"/>
                </a:cubicBezTo>
                <a:cubicBezTo>
                  <a:pt x="12775" y="4461"/>
                  <a:pt x="12768" y="4468"/>
                  <a:pt x="12759" y="4468"/>
                </a:cubicBezTo>
                <a:lnTo>
                  <a:pt x="12759" y="4468"/>
                </a:lnTo>
                <a:cubicBezTo>
                  <a:pt x="12750" y="4468"/>
                  <a:pt x="12743" y="4461"/>
                  <a:pt x="12743" y="4452"/>
                </a:cubicBezTo>
                <a:cubicBezTo>
                  <a:pt x="12743" y="4444"/>
                  <a:pt x="12750" y="4436"/>
                  <a:pt x="12759" y="4436"/>
                </a:cubicBezTo>
                <a:close/>
                <a:moveTo>
                  <a:pt x="12823" y="4436"/>
                </a:moveTo>
                <a:lnTo>
                  <a:pt x="12823" y="4436"/>
                </a:lnTo>
                <a:cubicBezTo>
                  <a:pt x="12832" y="4436"/>
                  <a:pt x="12839" y="4444"/>
                  <a:pt x="12839" y="4452"/>
                </a:cubicBezTo>
                <a:cubicBezTo>
                  <a:pt x="12839" y="4461"/>
                  <a:pt x="12832" y="4468"/>
                  <a:pt x="12823" y="4468"/>
                </a:cubicBezTo>
                <a:lnTo>
                  <a:pt x="12823" y="4468"/>
                </a:lnTo>
                <a:cubicBezTo>
                  <a:pt x="12814" y="4468"/>
                  <a:pt x="12807" y="4461"/>
                  <a:pt x="12807" y="4452"/>
                </a:cubicBezTo>
                <a:cubicBezTo>
                  <a:pt x="12807" y="4444"/>
                  <a:pt x="12814" y="4436"/>
                  <a:pt x="12823" y="4436"/>
                </a:cubicBezTo>
                <a:close/>
                <a:moveTo>
                  <a:pt x="12887" y="4436"/>
                </a:moveTo>
                <a:lnTo>
                  <a:pt x="12887" y="4436"/>
                </a:lnTo>
                <a:cubicBezTo>
                  <a:pt x="12896" y="4436"/>
                  <a:pt x="12903" y="4444"/>
                  <a:pt x="12903" y="4452"/>
                </a:cubicBezTo>
                <a:cubicBezTo>
                  <a:pt x="12903" y="4461"/>
                  <a:pt x="12896" y="4468"/>
                  <a:pt x="12887" y="4468"/>
                </a:cubicBezTo>
                <a:lnTo>
                  <a:pt x="12887" y="4468"/>
                </a:lnTo>
                <a:cubicBezTo>
                  <a:pt x="12878" y="4468"/>
                  <a:pt x="12871" y="4461"/>
                  <a:pt x="12871" y="4452"/>
                </a:cubicBezTo>
                <a:cubicBezTo>
                  <a:pt x="12871" y="4444"/>
                  <a:pt x="12878" y="4436"/>
                  <a:pt x="12887" y="4436"/>
                </a:cubicBezTo>
                <a:close/>
                <a:moveTo>
                  <a:pt x="12951" y="4436"/>
                </a:moveTo>
                <a:lnTo>
                  <a:pt x="12951" y="4436"/>
                </a:lnTo>
                <a:cubicBezTo>
                  <a:pt x="12960" y="4436"/>
                  <a:pt x="12967" y="4444"/>
                  <a:pt x="12967" y="4452"/>
                </a:cubicBezTo>
                <a:cubicBezTo>
                  <a:pt x="12967" y="4461"/>
                  <a:pt x="12960" y="4468"/>
                  <a:pt x="12951" y="4468"/>
                </a:cubicBezTo>
                <a:lnTo>
                  <a:pt x="12951" y="4468"/>
                </a:lnTo>
                <a:cubicBezTo>
                  <a:pt x="12942" y="4468"/>
                  <a:pt x="12935" y="4461"/>
                  <a:pt x="12935" y="4452"/>
                </a:cubicBezTo>
                <a:cubicBezTo>
                  <a:pt x="12935" y="4444"/>
                  <a:pt x="12942" y="4436"/>
                  <a:pt x="12951" y="4436"/>
                </a:cubicBezTo>
                <a:close/>
                <a:moveTo>
                  <a:pt x="13015" y="4436"/>
                </a:moveTo>
                <a:lnTo>
                  <a:pt x="13015" y="4436"/>
                </a:lnTo>
                <a:cubicBezTo>
                  <a:pt x="13024" y="4436"/>
                  <a:pt x="13031" y="4444"/>
                  <a:pt x="13031" y="4452"/>
                </a:cubicBezTo>
                <a:cubicBezTo>
                  <a:pt x="13031" y="4461"/>
                  <a:pt x="13024" y="4468"/>
                  <a:pt x="13015" y="4468"/>
                </a:cubicBezTo>
                <a:lnTo>
                  <a:pt x="13015" y="4468"/>
                </a:lnTo>
                <a:cubicBezTo>
                  <a:pt x="13006" y="4468"/>
                  <a:pt x="12999" y="4461"/>
                  <a:pt x="12999" y="4452"/>
                </a:cubicBezTo>
                <a:cubicBezTo>
                  <a:pt x="12999" y="4444"/>
                  <a:pt x="13006" y="4436"/>
                  <a:pt x="13015" y="4436"/>
                </a:cubicBezTo>
                <a:close/>
                <a:moveTo>
                  <a:pt x="13079" y="4436"/>
                </a:moveTo>
                <a:lnTo>
                  <a:pt x="13079" y="4436"/>
                </a:lnTo>
                <a:cubicBezTo>
                  <a:pt x="13088" y="4436"/>
                  <a:pt x="13095" y="4444"/>
                  <a:pt x="13095" y="4452"/>
                </a:cubicBezTo>
                <a:cubicBezTo>
                  <a:pt x="13095" y="4461"/>
                  <a:pt x="13088" y="4468"/>
                  <a:pt x="13079" y="4468"/>
                </a:cubicBezTo>
                <a:lnTo>
                  <a:pt x="13079" y="4468"/>
                </a:lnTo>
                <a:cubicBezTo>
                  <a:pt x="13070" y="4468"/>
                  <a:pt x="13063" y="4461"/>
                  <a:pt x="13063" y="4452"/>
                </a:cubicBezTo>
                <a:cubicBezTo>
                  <a:pt x="13063" y="4444"/>
                  <a:pt x="13070" y="4436"/>
                  <a:pt x="13079" y="4436"/>
                </a:cubicBezTo>
                <a:close/>
                <a:moveTo>
                  <a:pt x="13143" y="4436"/>
                </a:moveTo>
                <a:lnTo>
                  <a:pt x="13143" y="4436"/>
                </a:lnTo>
                <a:cubicBezTo>
                  <a:pt x="13152" y="4436"/>
                  <a:pt x="13159" y="4444"/>
                  <a:pt x="13159" y="4452"/>
                </a:cubicBezTo>
                <a:cubicBezTo>
                  <a:pt x="13159" y="4461"/>
                  <a:pt x="13152" y="4468"/>
                  <a:pt x="13143" y="4468"/>
                </a:cubicBezTo>
                <a:lnTo>
                  <a:pt x="13143" y="4468"/>
                </a:lnTo>
                <a:cubicBezTo>
                  <a:pt x="13134" y="4468"/>
                  <a:pt x="13127" y="4461"/>
                  <a:pt x="13127" y="4452"/>
                </a:cubicBezTo>
                <a:cubicBezTo>
                  <a:pt x="13127" y="4444"/>
                  <a:pt x="13134" y="4436"/>
                  <a:pt x="13143" y="4436"/>
                </a:cubicBezTo>
                <a:close/>
                <a:moveTo>
                  <a:pt x="13207" y="4436"/>
                </a:moveTo>
                <a:lnTo>
                  <a:pt x="13207" y="4436"/>
                </a:lnTo>
                <a:cubicBezTo>
                  <a:pt x="13216" y="4436"/>
                  <a:pt x="13223" y="4444"/>
                  <a:pt x="13223" y="4452"/>
                </a:cubicBezTo>
                <a:cubicBezTo>
                  <a:pt x="13223" y="4461"/>
                  <a:pt x="13216" y="4468"/>
                  <a:pt x="13207" y="4468"/>
                </a:cubicBezTo>
                <a:lnTo>
                  <a:pt x="13207" y="4468"/>
                </a:lnTo>
                <a:cubicBezTo>
                  <a:pt x="13198" y="4468"/>
                  <a:pt x="13191" y="4461"/>
                  <a:pt x="13191" y="4452"/>
                </a:cubicBezTo>
                <a:cubicBezTo>
                  <a:pt x="13191" y="4444"/>
                  <a:pt x="13198" y="4436"/>
                  <a:pt x="13207" y="4436"/>
                </a:cubicBezTo>
                <a:close/>
                <a:moveTo>
                  <a:pt x="13271" y="4436"/>
                </a:moveTo>
                <a:lnTo>
                  <a:pt x="13271" y="4436"/>
                </a:lnTo>
                <a:cubicBezTo>
                  <a:pt x="13280" y="4436"/>
                  <a:pt x="13287" y="4444"/>
                  <a:pt x="13287" y="4452"/>
                </a:cubicBezTo>
                <a:cubicBezTo>
                  <a:pt x="13287" y="4461"/>
                  <a:pt x="13280" y="4468"/>
                  <a:pt x="13271" y="4468"/>
                </a:cubicBezTo>
                <a:lnTo>
                  <a:pt x="13271" y="4468"/>
                </a:lnTo>
                <a:cubicBezTo>
                  <a:pt x="13262" y="4468"/>
                  <a:pt x="13255" y="4461"/>
                  <a:pt x="13255" y="4452"/>
                </a:cubicBezTo>
                <a:cubicBezTo>
                  <a:pt x="13255" y="4444"/>
                  <a:pt x="13262" y="4436"/>
                  <a:pt x="13271" y="4436"/>
                </a:cubicBezTo>
                <a:close/>
                <a:moveTo>
                  <a:pt x="13335" y="4436"/>
                </a:moveTo>
                <a:lnTo>
                  <a:pt x="13335" y="4436"/>
                </a:lnTo>
                <a:cubicBezTo>
                  <a:pt x="13344" y="4436"/>
                  <a:pt x="13351" y="4444"/>
                  <a:pt x="13351" y="4452"/>
                </a:cubicBezTo>
                <a:cubicBezTo>
                  <a:pt x="13351" y="4461"/>
                  <a:pt x="13344" y="4468"/>
                  <a:pt x="13335" y="4468"/>
                </a:cubicBezTo>
                <a:lnTo>
                  <a:pt x="13335" y="4468"/>
                </a:lnTo>
                <a:cubicBezTo>
                  <a:pt x="13326" y="4468"/>
                  <a:pt x="13319" y="4461"/>
                  <a:pt x="13319" y="4452"/>
                </a:cubicBezTo>
                <a:cubicBezTo>
                  <a:pt x="13319" y="4444"/>
                  <a:pt x="13326" y="4436"/>
                  <a:pt x="13335" y="4436"/>
                </a:cubicBezTo>
                <a:close/>
                <a:moveTo>
                  <a:pt x="13399" y="4436"/>
                </a:moveTo>
                <a:lnTo>
                  <a:pt x="13399" y="4436"/>
                </a:lnTo>
                <a:cubicBezTo>
                  <a:pt x="13408" y="4436"/>
                  <a:pt x="13415" y="4444"/>
                  <a:pt x="13415" y="4452"/>
                </a:cubicBezTo>
                <a:cubicBezTo>
                  <a:pt x="13415" y="4461"/>
                  <a:pt x="13408" y="4468"/>
                  <a:pt x="13399" y="4468"/>
                </a:cubicBezTo>
                <a:lnTo>
                  <a:pt x="13399" y="4468"/>
                </a:lnTo>
                <a:cubicBezTo>
                  <a:pt x="13390" y="4468"/>
                  <a:pt x="13383" y="4461"/>
                  <a:pt x="13383" y="4452"/>
                </a:cubicBezTo>
                <a:cubicBezTo>
                  <a:pt x="13383" y="4444"/>
                  <a:pt x="13390" y="4436"/>
                  <a:pt x="13399" y="4436"/>
                </a:cubicBezTo>
                <a:close/>
                <a:moveTo>
                  <a:pt x="13463" y="4436"/>
                </a:moveTo>
                <a:lnTo>
                  <a:pt x="13463" y="4436"/>
                </a:lnTo>
                <a:cubicBezTo>
                  <a:pt x="13472" y="4436"/>
                  <a:pt x="13479" y="4444"/>
                  <a:pt x="13479" y="4452"/>
                </a:cubicBezTo>
                <a:cubicBezTo>
                  <a:pt x="13479" y="4461"/>
                  <a:pt x="13472" y="4468"/>
                  <a:pt x="13463" y="4468"/>
                </a:cubicBezTo>
                <a:lnTo>
                  <a:pt x="13463" y="4468"/>
                </a:lnTo>
                <a:cubicBezTo>
                  <a:pt x="13454" y="4468"/>
                  <a:pt x="13447" y="4461"/>
                  <a:pt x="13447" y="4452"/>
                </a:cubicBezTo>
                <a:cubicBezTo>
                  <a:pt x="13447" y="4444"/>
                  <a:pt x="13454" y="4436"/>
                  <a:pt x="13463" y="4436"/>
                </a:cubicBezTo>
                <a:close/>
                <a:moveTo>
                  <a:pt x="13527" y="4436"/>
                </a:moveTo>
                <a:lnTo>
                  <a:pt x="13527" y="4436"/>
                </a:lnTo>
                <a:cubicBezTo>
                  <a:pt x="13536" y="4436"/>
                  <a:pt x="13543" y="4444"/>
                  <a:pt x="13543" y="4452"/>
                </a:cubicBezTo>
                <a:cubicBezTo>
                  <a:pt x="13543" y="4461"/>
                  <a:pt x="13536" y="4468"/>
                  <a:pt x="13527" y="4468"/>
                </a:cubicBezTo>
                <a:lnTo>
                  <a:pt x="13527" y="4468"/>
                </a:lnTo>
                <a:cubicBezTo>
                  <a:pt x="13518" y="4468"/>
                  <a:pt x="13511" y="4461"/>
                  <a:pt x="13511" y="4452"/>
                </a:cubicBezTo>
                <a:cubicBezTo>
                  <a:pt x="13511" y="4444"/>
                  <a:pt x="13518" y="4436"/>
                  <a:pt x="13527" y="4436"/>
                </a:cubicBezTo>
                <a:close/>
                <a:moveTo>
                  <a:pt x="13591" y="4436"/>
                </a:moveTo>
                <a:lnTo>
                  <a:pt x="13591" y="4436"/>
                </a:lnTo>
                <a:cubicBezTo>
                  <a:pt x="13600" y="4436"/>
                  <a:pt x="13607" y="4444"/>
                  <a:pt x="13607" y="4452"/>
                </a:cubicBezTo>
                <a:cubicBezTo>
                  <a:pt x="13607" y="4461"/>
                  <a:pt x="13600" y="4468"/>
                  <a:pt x="13591" y="4468"/>
                </a:cubicBezTo>
                <a:lnTo>
                  <a:pt x="13591" y="4468"/>
                </a:lnTo>
                <a:cubicBezTo>
                  <a:pt x="13582" y="4468"/>
                  <a:pt x="13575" y="4461"/>
                  <a:pt x="13575" y="4452"/>
                </a:cubicBezTo>
                <a:cubicBezTo>
                  <a:pt x="13575" y="4444"/>
                  <a:pt x="13582" y="4436"/>
                  <a:pt x="13591" y="4436"/>
                </a:cubicBezTo>
                <a:close/>
                <a:moveTo>
                  <a:pt x="13655" y="4436"/>
                </a:moveTo>
                <a:lnTo>
                  <a:pt x="13655" y="4436"/>
                </a:lnTo>
                <a:cubicBezTo>
                  <a:pt x="13664" y="4436"/>
                  <a:pt x="13671" y="4444"/>
                  <a:pt x="13671" y="4452"/>
                </a:cubicBezTo>
                <a:cubicBezTo>
                  <a:pt x="13671" y="4461"/>
                  <a:pt x="13664" y="4468"/>
                  <a:pt x="13655" y="4468"/>
                </a:cubicBezTo>
                <a:lnTo>
                  <a:pt x="13655" y="4468"/>
                </a:lnTo>
                <a:cubicBezTo>
                  <a:pt x="13646" y="4468"/>
                  <a:pt x="13639" y="4461"/>
                  <a:pt x="13639" y="4452"/>
                </a:cubicBezTo>
                <a:cubicBezTo>
                  <a:pt x="13639" y="4444"/>
                  <a:pt x="13646" y="4436"/>
                  <a:pt x="13655" y="4436"/>
                </a:cubicBezTo>
                <a:close/>
                <a:moveTo>
                  <a:pt x="13719" y="4436"/>
                </a:moveTo>
                <a:lnTo>
                  <a:pt x="13719" y="4436"/>
                </a:lnTo>
                <a:cubicBezTo>
                  <a:pt x="13728" y="4436"/>
                  <a:pt x="13735" y="4444"/>
                  <a:pt x="13735" y="4452"/>
                </a:cubicBezTo>
                <a:cubicBezTo>
                  <a:pt x="13735" y="4461"/>
                  <a:pt x="13728" y="4468"/>
                  <a:pt x="13719" y="4468"/>
                </a:cubicBezTo>
                <a:lnTo>
                  <a:pt x="13719" y="4468"/>
                </a:lnTo>
                <a:cubicBezTo>
                  <a:pt x="13710" y="4468"/>
                  <a:pt x="13703" y="4461"/>
                  <a:pt x="13703" y="4452"/>
                </a:cubicBezTo>
                <a:cubicBezTo>
                  <a:pt x="13703" y="4444"/>
                  <a:pt x="13710" y="4436"/>
                  <a:pt x="13719" y="4436"/>
                </a:cubicBezTo>
                <a:close/>
                <a:moveTo>
                  <a:pt x="13783" y="4436"/>
                </a:moveTo>
                <a:lnTo>
                  <a:pt x="13783" y="4436"/>
                </a:lnTo>
                <a:cubicBezTo>
                  <a:pt x="13792" y="4436"/>
                  <a:pt x="13799" y="4444"/>
                  <a:pt x="13799" y="4452"/>
                </a:cubicBezTo>
                <a:cubicBezTo>
                  <a:pt x="13799" y="4461"/>
                  <a:pt x="13792" y="4468"/>
                  <a:pt x="13783" y="4468"/>
                </a:cubicBezTo>
                <a:lnTo>
                  <a:pt x="13783" y="4468"/>
                </a:lnTo>
                <a:cubicBezTo>
                  <a:pt x="13774" y="4468"/>
                  <a:pt x="13767" y="4461"/>
                  <a:pt x="13767" y="4452"/>
                </a:cubicBezTo>
                <a:cubicBezTo>
                  <a:pt x="13767" y="4444"/>
                  <a:pt x="13774" y="4436"/>
                  <a:pt x="13783" y="4436"/>
                </a:cubicBezTo>
                <a:close/>
                <a:moveTo>
                  <a:pt x="13847" y="4436"/>
                </a:moveTo>
                <a:lnTo>
                  <a:pt x="13847" y="4436"/>
                </a:lnTo>
                <a:cubicBezTo>
                  <a:pt x="13856" y="4436"/>
                  <a:pt x="13863" y="4444"/>
                  <a:pt x="13863" y="4452"/>
                </a:cubicBezTo>
                <a:cubicBezTo>
                  <a:pt x="13863" y="4461"/>
                  <a:pt x="13856" y="4468"/>
                  <a:pt x="13847" y="4468"/>
                </a:cubicBezTo>
                <a:lnTo>
                  <a:pt x="13847" y="4468"/>
                </a:lnTo>
                <a:cubicBezTo>
                  <a:pt x="13839" y="4468"/>
                  <a:pt x="13831" y="4461"/>
                  <a:pt x="13831" y="4452"/>
                </a:cubicBezTo>
                <a:cubicBezTo>
                  <a:pt x="13831" y="4444"/>
                  <a:pt x="13839" y="4436"/>
                  <a:pt x="13847" y="4436"/>
                </a:cubicBezTo>
                <a:close/>
                <a:moveTo>
                  <a:pt x="13911" y="4436"/>
                </a:moveTo>
                <a:lnTo>
                  <a:pt x="13911" y="4436"/>
                </a:lnTo>
                <a:cubicBezTo>
                  <a:pt x="13920" y="4436"/>
                  <a:pt x="13927" y="4444"/>
                  <a:pt x="13927" y="4452"/>
                </a:cubicBezTo>
                <a:cubicBezTo>
                  <a:pt x="13927" y="4461"/>
                  <a:pt x="13920" y="4468"/>
                  <a:pt x="13911" y="4468"/>
                </a:cubicBezTo>
                <a:lnTo>
                  <a:pt x="13911" y="4468"/>
                </a:lnTo>
                <a:cubicBezTo>
                  <a:pt x="13903" y="4468"/>
                  <a:pt x="13895" y="4461"/>
                  <a:pt x="13895" y="4452"/>
                </a:cubicBezTo>
                <a:cubicBezTo>
                  <a:pt x="13895" y="4444"/>
                  <a:pt x="13903" y="4436"/>
                  <a:pt x="13911" y="4436"/>
                </a:cubicBezTo>
                <a:close/>
                <a:moveTo>
                  <a:pt x="13975" y="4436"/>
                </a:moveTo>
                <a:lnTo>
                  <a:pt x="13975" y="4436"/>
                </a:lnTo>
                <a:cubicBezTo>
                  <a:pt x="13984" y="4436"/>
                  <a:pt x="13991" y="4444"/>
                  <a:pt x="13991" y="4452"/>
                </a:cubicBezTo>
                <a:cubicBezTo>
                  <a:pt x="13991" y="4461"/>
                  <a:pt x="13984" y="4468"/>
                  <a:pt x="13975" y="4468"/>
                </a:cubicBezTo>
                <a:lnTo>
                  <a:pt x="13975" y="4468"/>
                </a:lnTo>
                <a:cubicBezTo>
                  <a:pt x="13967" y="4468"/>
                  <a:pt x="13959" y="4461"/>
                  <a:pt x="13959" y="4452"/>
                </a:cubicBezTo>
                <a:cubicBezTo>
                  <a:pt x="13959" y="4444"/>
                  <a:pt x="13967" y="4436"/>
                  <a:pt x="13975" y="4436"/>
                </a:cubicBezTo>
                <a:close/>
                <a:moveTo>
                  <a:pt x="14039" y="4436"/>
                </a:moveTo>
                <a:lnTo>
                  <a:pt x="14039" y="4436"/>
                </a:lnTo>
                <a:cubicBezTo>
                  <a:pt x="14048" y="4436"/>
                  <a:pt x="14055" y="4444"/>
                  <a:pt x="14055" y="4452"/>
                </a:cubicBezTo>
                <a:cubicBezTo>
                  <a:pt x="14055" y="4461"/>
                  <a:pt x="14048" y="4468"/>
                  <a:pt x="14039" y="4468"/>
                </a:cubicBezTo>
                <a:lnTo>
                  <a:pt x="14039" y="4468"/>
                </a:lnTo>
                <a:cubicBezTo>
                  <a:pt x="14031" y="4468"/>
                  <a:pt x="14023" y="4461"/>
                  <a:pt x="14023" y="4452"/>
                </a:cubicBezTo>
                <a:cubicBezTo>
                  <a:pt x="14023" y="4444"/>
                  <a:pt x="14031" y="4436"/>
                  <a:pt x="14039" y="4436"/>
                </a:cubicBezTo>
                <a:close/>
                <a:moveTo>
                  <a:pt x="14103" y="4436"/>
                </a:moveTo>
                <a:lnTo>
                  <a:pt x="14104" y="4436"/>
                </a:lnTo>
                <a:cubicBezTo>
                  <a:pt x="14112" y="4436"/>
                  <a:pt x="14120" y="4444"/>
                  <a:pt x="14120" y="4452"/>
                </a:cubicBezTo>
                <a:cubicBezTo>
                  <a:pt x="14120" y="4461"/>
                  <a:pt x="14112" y="4468"/>
                  <a:pt x="14104" y="4468"/>
                </a:cubicBezTo>
                <a:lnTo>
                  <a:pt x="14103" y="4468"/>
                </a:lnTo>
                <a:cubicBezTo>
                  <a:pt x="14095" y="4468"/>
                  <a:pt x="14087" y="4461"/>
                  <a:pt x="14087" y="4452"/>
                </a:cubicBezTo>
                <a:cubicBezTo>
                  <a:pt x="14087" y="4444"/>
                  <a:pt x="14095" y="4436"/>
                  <a:pt x="14103" y="4436"/>
                </a:cubicBezTo>
                <a:close/>
                <a:moveTo>
                  <a:pt x="14168" y="4436"/>
                </a:moveTo>
                <a:lnTo>
                  <a:pt x="14168" y="4436"/>
                </a:lnTo>
                <a:cubicBezTo>
                  <a:pt x="14176" y="4436"/>
                  <a:pt x="14184" y="4444"/>
                  <a:pt x="14184" y="4452"/>
                </a:cubicBezTo>
                <a:cubicBezTo>
                  <a:pt x="14184" y="4461"/>
                  <a:pt x="14176" y="4468"/>
                  <a:pt x="14168" y="4468"/>
                </a:cubicBezTo>
                <a:lnTo>
                  <a:pt x="14168" y="4468"/>
                </a:lnTo>
                <a:cubicBezTo>
                  <a:pt x="14159" y="4468"/>
                  <a:pt x="14152" y="4461"/>
                  <a:pt x="14152" y="4452"/>
                </a:cubicBezTo>
                <a:cubicBezTo>
                  <a:pt x="14152" y="4444"/>
                  <a:pt x="14159" y="4436"/>
                  <a:pt x="14168" y="4436"/>
                </a:cubicBezTo>
                <a:close/>
                <a:moveTo>
                  <a:pt x="14232" y="4436"/>
                </a:moveTo>
                <a:lnTo>
                  <a:pt x="14232" y="4436"/>
                </a:lnTo>
                <a:cubicBezTo>
                  <a:pt x="14240" y="4436"/>
                  <a:pt x="14248" y="4444"/>
                  <a:pt x="14248" y="4452"/>
                </a:cubicBezTo>
                <a:cubicBezTo>
                  <a:pt x="14248" y="4461"/>
                  <a:pt x="14240" y="4468"/>
                  <a:pt x="14232" y="4468"/>
                </a:cubicBezTo>
                <a:lnTo>
                  <a:pt x="14232" y="4468"/>
                </a:lnTo>
                <a:cubicBezTo>
                  <a:pt x="14223" y="4468"/>
                  <a:pt x="14216" y="4461"/>
                  <a:pt x="14216" y="4452"/>
                </a:cubicBezTo>
                <a:cubicBezTo>
                  <a:pt x="14216" y="4444"/>
                  <a:pt x="14223" y="4436"/>
                  <a:pt x="14232" y="4436"/>
                </a:cubicBezTo>
                <a:close/>
                <a:moveTo>
                  <a:pt x="14296" y="4436"/>
                </a:moveTo>
                <a:lnTo>
                  <a:pt x="14296" y="4436"/>
                </a:lnTo>
                <a:cubicBezTo>
                  <a:pt x="14304" y="4436"/>
                  <a:pt x="14312" y="4444"/>
                  <a:pt x="14312" y="4452"/>
                </a:cubicBezTo>
                <a:cubicBezTo>
                  <a:pt x="14312" y="4461"/>
                  <a:pt x="14304" y="4468"/>
                  <a:pt x="14296" y="4468"/>
                </a:cubicBezTo>
                <a:lnTo>
                  <a:pt x="14296" y="4468"/>
                </a:lnTo>
                <a:cubicBezTo>
                  <a:pt x="14287" y="4468"/>
                  <a:pt x="14280" y="4461"/>
                  <a:pt x="14280" y="4452"/>
                </a:cubicBezTo>
                <a:cubicBezTo>
                  <a:pt x="14280" y="4444"/>
                  <a:pt x="14287" y="4436"/>
                  <a:pt x="14296" y="4436"/>
                </a:cubicBezTo>
                <a:close/>
                <a:moveTo>
                  <a:pt x="14360" y="4436"/>
                </a:moveTo>
                <a:lnTo>
                  <a:pt x="14360" y="4436"/>
                </a:lnTo>
                <a:cubicBezTo>
                  <a:pt x="14368" y="4436"/>
                  <a:pt x="14376" y="4444"/>
                  <a:pt x="14376" y="4452"/>
                </a:cubicBezTo>
                <a:cubicBezTo>
                  <a:pt x="14376" y="4461"/>
                  <a:pt x="14368" y="4468"/>
                  <a:pt x="14360" y="4468"/>
                </a:cubicBezTo>
                <a:lnTo>
                  <a:pt x="14360" y="4468"/>
                </a:lnTo>
                <a:cubicBezTo>
                  <a:pt x="14351" y="4468"/>
                  <a:pt x="14344" y="4461"/>
                  <a:pt x="14344" y="4452"/>
                </a:cubicBezTo>
                <a:cubicBezTo>
                  <a:pt x="14344" y="4444"/>
                  <a:pt x="14351" y="4436"/>
                  <a:pt x="14360" y="4436"/>
                </a:cubicBezTo>
                <a:close/>
                <a:moveTo>
                  <a:pt x="14424" y="4436"/>
                </a:moveTo>
                <a:lnTo>
                  <a:pt x="14424" y="4436"/>
                </a:lnTo>
                <a:cubicBezTo>
                  <a:pt x="14433" y="4436"/>
                  <a:pt x="14440" y="4444"/>
                  <a:pt x="14440" y="4452"/>
                </a:cubicBezTo>
                <a:cubicBezTo>
                  <a:pt x="14440" y="4461"/>
                  <a:pt x="14433" y="4468"/>
                  <a:pt x="14424" y="4468"/>
                </a:cubicBezTo>
                <a:lnTo>
                  <a:pt x="14424" y="4468"/>
                </a:lnTo>
                <a:cubicBezTo>
                  <a:pt x="14415" y="4468"/>
                  <a:pt x="14408" y="4461"/>
                  <a:pt x="14408" y="4452"/>
                </a:cubicBezTo>
                <a:cubicBezTo>
                  <a:pt x="14408" y="4444"/>
                  <a:pt x="14415" y="4436"/>
                  <a:pt x="14424" y="4436"/>
                </a:cubicBezTo>
                <a:close/>
                <a:moveTo>
                  <a:pt x="14488" y="4436"/>
                </a:moveTo>
                <a:lnTo>
                  <a:pt x="14488" y="4436"/>
                </a:lnTo>
                <a:cubicBezTo>
                  <a:pt x="14497" y="4436"/>
                  <a:pt x="14504" y="4444"/>
                  <a:pt x="14504" y="4452"/>
                </a:cubicBezTo>
                <a:cubicBezTo>
                  <a:pt x="14504" y="4461"/>
                  <a:pt x="14497" y="4468"/>
                  <a:pt x="14488" y="4468"/>
                </a:cubicBezTo>
                <a:lnTo>
                  <a:pt x="14488" y="4468"/>
                </a:lnTo>
                <a:cubicBezTo>
                  <a:pt x="14479" y="4468"/>
                  <a:pt x="14472" y="4461"/>
                  <a:pt x="14472" y="4452"/>
                </a:cubicBezTo>
                <a:cubicBezTo>
                  <a:pt x="14472" y="4444"/>
                  <a:pt x="14479" y="4436"/>
                  <a:pt x="14488" y="4436"/>
                </a:cubicBezTo>
                <a:close/>
                <a:moveTo>
                  <a:pt x="14552" y="4436"/>
                </a:moveTo>
                <a:lnTo>
                  <a:pt x="14552" y="4436"/>
                </a:lnTo>
                <a:cubicBezTo>
                  <a:pt x="14561" y="4436"/>
                  <a:pt x="14568" y="4444"/>
                  <a:pt x="14568" y="4452"/>
                </a:cubicBezTo>
                <a:cubicBezTo>
                  <a:pt x="14568" y="4461"/>
                  <a:pt x="14561" y="4468"/>
                  <a:pt x="14552" y="4468"/>
                </a:cubicBezTo>
                <a:lnTo>
                  <a:pt x="14552" y="4468"/>
                </a:lnTo>
                <a:cubicBezTo>
                  <a:pt x="14543" y="4468"/>
                  <a:pt x="14536" y="4461"/>
                  <a:pt x="14536" y="4452"/>
                </a:cubicBezTo>
                <a:cubicBezTo>
                  <a:pt x="14536" y="4444"/>
                  <a:pt x="14543" y="4436"/>
                  <a:pt x="14552" y="4436"/>
                </a:cubicBezTo>
                <a:close/>
                <a:moveTo>
                  <a:pt x="14616" y="4436"/>
                </a:moveTo>
                <a:lnTo>
                  <a:pt x="14616" y="4436"/>
                </a:lnTo>
                <a:cubicBezTo>
                  <a:pt x="14625" y="4436"/>
                  <a:pt x="14632" y="4444"/>
                  <a:pt x="14632" y="4452"/>
                </a:cubicBezTo>
                <a:cubicBezTo>
                  <a:pt x="14632" y="4461"/>
                  <a:pt x="14625" y="4468"/>
                  <a:pt x="14616" y="4468"/>
                </a:cubicBezTo>
                <a:lnTo>
                  <a:pt x="14616" y="4468"/>
                </a:lnTo>
                <a:cubicBezTo>
                  <a:pt x="14607" y="4468"/>
                  <a:pt x="14600" y="4461"/>
                  <a:pt x="14600" y="4452"/>
                </a:cubicBezTo>
                <a:cubicBezTo>
                  <a:pt x="14600" y="4444"/>
                  <a:pt x="14607" y="4436"/>
                  <a:pt x="14616" y="4436"/>
                </a:cubicBezTo>
                <a:close/>
                <a:moveTo>
                  <a:pt x="14680" y="4436"/>
                </a:moveTo>
                <a:lnTo>
                  <a:pt x="14680" y="4436"/>
                </a:lnTo>
                <a:cubicBezTo>
                  <a:pt x="14689" y="4436"/>
                  <a:pt x="14696" y="4444"/>
                  <a:pt x="14696" y="4452"/>
                </a:cubicBezTo>
                <a:cubicBezTo>
                  <a:pt x="14696" y="4461"/>
                  <a:pt x="14689" y="4468"/>
                  <a:pt x="14680" y="4468"/>
                </a:cubicBezTo>
                <a:lnTo>
                  <a:pt x="14680" y="4468"/>
                </a:lnTo>
                <a:cubicBezTo>
                  <a:pt x="14671" y="4468"/>
                  <a:pt x="14664" y="4461"/>
                  <a:pt x="14664" y="4452"/>
                </a:cubicBezTo>
                <a:cubicBezTo>
                  <a:pt x="14664" y="4444"/>
                  <a:pt x="14671" y="4436"/>
                  <a:pt x="14680" y="4436"/>
                </a:cubicBezTo>
                <a:close/>
                <a:moveTo>
                  <a:pt x="14744" y="4436"/>
                </a:moveTo>
                <a:lnTo>
                  <a:pt x="14744" y="4436"/>
                </a:lnTo>
                <a:cubicBezTo>
                  <a:pt x="14753" y="4436"/>
                  <a:pt x="14760" y="4444"/>
                  <a:pt x="14760" y="4452"/>
                </a:cubicBezTo>
                <a:cubicBezTo>
                  <a:pt x="14760" y="4461"/>
                  <a:pt x="14753" y="4468"/>
                  <a:pt x="14744" y="4468"/>
                </a:cubicBezTo>
                <a:lnTo>
                  <a:pt x="14744" y="4468"/>
                </a:lnTo>
                <a:cubicBezTo>
                  <a:pt x="14735" y="4468"/>
                  <a:pt x="14728" y="4461"/>
                  <a:pt x="14728" y="4452"/>
                </a:cubicBezTo>
                <a:cubicBezTo>
                  <a:pt x="14728" y="4444"/>
                  <a:pt x="14735" y="4436"/>
                  <a:pt x="14744" y="4436"/>
                </a:cubicBezTo>
                <a:close/>
                <a:moveTo>
                  <a:pt x="14808" y="4436"/>
                </a:moveTo>
                <a:lnTo>
                  <a:pt x="14808" y="4436"/>
                </a:lnTo>
                <a:cubicBezTo>
                  <a:pt x="14817" y="4436"/>
                  <a:pt x="14824" y="4444"/>
                  <a:pt x="14824" y="4452"/>
                </a:cubicBezTo>
                <a:cubicBezTo>
                  <a:pt x="14824" y="4461"/>
                  <a:pt x="14817" y="4468"/>
                  <a:pt x="14808" y="4468"/>
                </a:cubicBezTo>
                <a:lnTo>
                  <a:pt x="14808" y="4468"/>
                </a:lnTo>
                <a:cubicBezTo>
                  <a:pt x="14799" y="4468"/>
                  <a:pt x="14792" y="4461"/>
                  <a:pt x="14792" y="4452"/>
                </a:cubicBezTo>
                <a:cubicBezTo>
                  <a:pt x="14792" y="4444"/>
                  <a:pt x="14799" y="4436"/>
                  <a:pt x="14808" y="4436"/>
                </a:cubicBezTo>
                <a:close/>
                <a:moveTo>
                  <a:pt x="14872" y="4436"/>
                </a:moveTo>
                <a:lnTo>
                  <a:pt x="14872" y="4436"/>
                </a:lnTo>
                <a:cubicBezTo>
                  <a:pt x="14881" y="4436"/>
                  <a:pt x="14888" y="4444"/>
                  <a:pt x="14888" y="4452"/>
                </a:cubicBezTo>
                <a:cubicBezTo>
                  <a:pt x="14888" y="4461"/>
                  <a:pt x="14881" y="4468"/>
                  <a:pt x="14872" y="4468"/>
                </a:cubicBezTo>
                <a:lnTo>
                  <a:pt x="14872" y="4468"/>
                </a:lnTo>
                <a:cubicBezTo>
                  <a:pt x="14863" y="4468"/>
                  <a:pt x="14856" y="4461"/>
                  <a:pt x="14856" y="4452"/>
                </a:cubicBezTo>
                <a:cubicBezTo>
                  <a:pt x="14856" y="4444"/>
                  <a:pt x="14863" y="4436"/>
                  <a:pt x="14872" y="4436"/>
                </a:cubicBezTo>
                <a:close/>
                <a:moveTo>
                  <a:pt x="14936" y="4436"/>
                </a:moveTo>
                <a:lnTo>
                  <a:pt x="14936" y="4436"/>
                </a:lnTo>
                <a:cubicBezTo>
                  <a:pt x="14945" y="4436"/>
                  <a:pt x="14952" y="4444"/>
                  <a:pt x="14952" y="4452"/>
                </a:cubicBezTo>
                <a:cubicBezTo>
                  <a:pt x="14952" y="4461"/>
                  <a:pt x="14945" y="4468"/>
                  <a:pt x="14936" y="4468"/>
                </a:cubicBezTo>
                <a:lnTo>
                  <a:pt x="14936" y="4468"/>
                </a:lnTo>
                <a:cubicBezTo>
                  <a:pt x="14927" y="4468"/>
                  <a:pt x="14920" y="4461"/>
                  <a:pt x="14920" y="4452"/>
                </a:cubicBezTo>
                <a:cubicBezTo>
                  <a:pt x="14920" y="4444"/>
                  <a:pt x="14927" y="4436"/>
                  <a:pt x="14936" y="4436"/>
                </a:cubicBezTo>
                <a:close/>
                <a:moveTo>
                  <a:pt x="15000" y="4436"/>
                </a:moveTo>
                <a:lnTo>
                  <a:pt x="15000" y="4436"/>
                </a:lnTo>
                <a:cubicBezTo>
                  <a:pt x="15009" y="4436"/>
                  <a:pt x="15016" y="4444"/>
                  <a:pt x="15016" y="4452"/>
                </a:cubicBezTo>
                <a:cubicBezTo>
                  <a:pt x="15016" y="4461"/>
                  <a:pt x="15009" y="4468"/>
                  <a:pt x="15000" y="4468"/>
                </a:cubicBezTo>
                <a:lnTo>
                  <a:pt x="15000" y="4468"/>
                </a:lnTo>
                <a:cubicBezTo>
                  <a:pt x="14991" y="4468"/>
                  <a:pt x="14984" y="4461"/>
                  <a:pt x="14984" y="4452"/>
                </a:cubicBezTo>
                <a:cubicBezTo>
                  <a:pt x="14984" y="4444"/>
                  <a:pt x="14991" y="4436"/>
                  <a:pt x="15000" y="4436"/>
                </a:cubicBezTo>
                <a:close/>
                <a:moveTo>
                  <a:pt x="15064" y="4436"/>
                </a:moveTo>
                <a:lnTo>
                  <a:pt x="15064" y="4436"/>
                </a:lnTo>
                <a:cubicBezTo>
                  <a:pt x="15073" y="4436"/>
                  <a:pt x="15080" y="4444"/>
                  <a:pt x="15080" y="4452"/>
                </a:cubicBezTo>
                <a:cubicBezTo>
                  <a:pt x="15080" y="4461"/>
                  <a:pt x="15073" y="4468"/>
                  <a:pt x="15064" y="4468"/>
                </a:cubicBezTo>
                <a:lnTo>
                  <a:pt x="15064" y="4468"/>
                </a:lnTo>
                <a:cubicBezTo>
                  <a:pt x="15055" y="4468"/>
                  <a:pt x="15048" y="4461"/>
                  <a:pt x="15048" y="4452"/>
                </a:cubicBezTo>
                <a:cubicBezTo>
                  <a:pt x="15048" y="4444"/>
                  <a:pt x="15055" y="4436"/>
                  <a:pt x="15064" y="4436"/>
                </a:cubicBezTo>
                <a:close/>
                <a:moveTo>
                  <a:pt x="15128" y="4436"/>
                </a:moveTo>
                <a:lnTo>
                  <a:pt x="15128" y="4436"/>
                </a:lnTo>
                <a:cubicBezTo>
                  <a:pt x="15137" y="4436"/>
                  <a:pt x="15144" y="4444"/>
                  <a:pt x="15144" y="4452"/>
                </a:cubicBezTo>
                <a:cubicBezTo>
                  <a:pt x="15144" y="4461"/>
                  <a:pt x="15137" y="4468"/>
                  <a:pt x="15128" y="4468"/>
                </a:cubicBezTo>
                <a:lnTo>
                  <a:pt x="15128" y="4468"/>
                </a:lnTo>
                <a:cubicBezTo>
                  <a:pt x="15119" y="4468"/>
                  <a:pt x="15112" y="4461"/>
                  <a:pt x="15112" y="4452"/>
                </a:cubicBezTo>
                <a:cubicBezTo>
                  <a:pt x="15112" y="4444"/>
                  <a:pt x="15119" y="4436"/>
                  <a:pt x="15128" y="4436"/>
                </a:cubicBezTo>
                <a:close/>
                <a:moveTo>
                  <a:pt x="15192" y="4436"/>
                </a:moveTo>
                <a:lnTo>
                  <a:pt x="15192" y="4436"/>
                </a:lnTo>
                <a:cubicBezTo>
                  <a:pt x="15201" y="4436"/>
                  <a:pt x="15208" y="4444"/>
                  <a:pt x="15208" y="4452"/>
                </a:cubicBezTo>
                <a:cubicBezTo>
                  <a:pt x="15208" y="4461"/>
                  <a:pt x="15201" y="4468"/>
                  <a:pt x="15192" y="4468"/>
                </a:cubicBezTo>
                <a:lnTo>
                  <a:pt x="15192" y="4468"/>
                </a:lnTo>
                <a:cubicBezTo>
                  <a:pt x="15183" y="4468"/>
                  <a:pt x="15176" y="4461"/>
                  <a:pt x="15176" y="4452"/>
                </a:cubicBezTo>
                <a:cubicBezTo>
                  <a:pt x="15176" y="4444"/>
                  <a:pt x="15183" y="4436"/>
                  <a:pt x="15192" y="4436"/>
                </a:cubicBezTo>
                <a:close/>
                <a:moveTo>
                  <a:pt x="15256" y="4436"/>
                </a:moveTo>
                <a:lnTo>
                  <a:pt x="15256" y="4436"/>
                </a:lnTo>
                <a:cubicBezTo>
                  <a:pt x="15265" y="4436"/>
                  <a:pt x="15272" y="4444"/>
                  <a:pt x="15272" y="4452"/>
                </a:cubicBezTo>
                <a:cubicBezTo>
                  <a:pt x="15272" y="4461"/>
                  <a:pt x="15265" y="4468"/>
                  <a:pt x="15256" y="4468"/>
                </a:cubicBezTo>
                <a:lnTo>
                  <a:pt x="15256" y="4468"/>
                </a:lnTo>
                <a:cubicBezTo>
                  <a:pt x="15247" y="4468"/>
                  <a:pt x="15240" y="4461"/>
                  <a:pt x="15240" y="4452"/>
                </a:cubicBezTo>
                <a:cubicBezTo>
                  <a:pt x="15240" y="4444"/>
                  <a:pt x="15247" y="4436"/>
                  <a:pt x="15256" y="4436"/>
                </a:cubicBezTo>
                <a:close/>
                <a:moveTo>
                  <a:pt x="15320" y="4436"/>
                </a:moveTo>
                <a:lnTo>
                  <a:pt x="15320" y="4436"/>
                </a:lnTo>
                <a:cubicBezTo>
                  <a:pt x="15329" y="4436"/>
                  <a:pt x="15336" y="4444"/>
                  <a:pt x="15336" y="4452"/>
                </a:cubicBezTo>
                <a:cubicBezTo>
                  <a:pt x="15336" y="4461"/>
                  <a:pt x="15329" y="4468"/>
                  <a:pt x="15320" y="4468"/>
                </a:cubicBezTo>
                <a:lnTo>
                  <a:pt x="15320" y="4468"/>
                </a:lnTo>
                <a:cubicBezTo>
                  <a:pt x="15311" y="4468"/>
                  <a:pt x="15304" y="4461"/>
                  <a:pt x="15304" y="4452"/>
                </a:cubicBezTo>
                <a:cubicBezTo>
                  <a:pt x="15304" y="4444"/>
                  <a:pt x="15311" y="4436"/>
                  <a:pt x="15320" y="4436"/>
                </a:cubicBezTo>
                <a:close/>
                <a:moveTo>
                  <a:pt x="15384" y="4436"/>
                </a:moveTo>
                <a:lnTo>
                  <a:pt x="15384" y="4436"/>
                </a:lnTo>
                <a:cubicBezTo>
                  <a:pt x="15393" y="4436"/>
                  <a:pt x="15400" y="4444"/>
                  <a:pt x="15400" y="4452"/>
                </a:cubicBezTo>
                <a:cubicBezTo>
                  <a:pt x="15400" y="4461"/>
                  <a:pt x="15393" y="4468"/>
                  <a:pt x="15384" y="4468"/>
                </a:cubicBezTo>
                <a:lnTo>
                  <a:pt x="15384" y="4468"/>
                </a:lnTo>
                <a:cubicBezTo>
                  <a:pt x="15375" y="4468"/>
                  <a:pt x="15368" y="4461"/>
                  <a:pt x="15368" y="4452"/>
                </a:cubicBezTo>
                <a:cubicBezTo>
                  <a:pt x="15368" y="4444"/>
                  <a:pt x="15375" y="4436"/>
                  <a:pt x="15384" y="4436"/>
                </a:cubicBezTo>
                <a:close/>
                <a:moveTo>
                  <a:pt x="15448" y="4436"/>
                </a:moveTo>
                <a:lnTo>
                  <a:pt x="15448" y="4436"/>
                </a:lnTo>
                <a:cubicBezTo>
                  <a:pt x="15457" y="4436"/>
                  <a:pt x="15464" y="4444"/>
                  <a:pt x="15464" y="4452"/>
                </a:cubicBezTo>
                <a:cubicBezTo>
                  <a:pt x="15464" y="4461"/>
                  <a:pt x="15457" y="4468"/>
                  <a:pt x="15448" y="4468"/>
                </a:cubicBezTo>
                <a:lnTo>
                  <a:pt x="15448" y="4468"/>
                </a:lnTo>
                <a:cubicBezTo>
                  <a:pt x="15439" y="4468"/>
                  <a:pt x="15432" y="4461"/>
                  <a:pt x="15432" y="4452"/>
                </a:cubicBezTo>
                <a:cubicBezTo>
                  <a:pt x="15432" y="4444"/>
                  <a:pt x="15439" y="4436"/>
                  <a:pt x="15448" y="4436"/>
                </a:cubicBezTo>
                <a:close/>
                <a:moveTo>
                  <a:pt x="15512" y="4436"/>
                </a:moveTo>
                <a:lnTo>
                  <a:pt x="15512" y="4436"/>
                </a:lnTo>
                <a:cubicBezTo>
                  <a:pt x="15521" y="4436"/>
                  <a:pt x="15528" y="4444"/>
                  <a:pt x="15528" y="4452"/>
                </a:cubicBezTo>
                <a:cubicBezTo>
                  <a:pt x="15528" y="4461"/>
                  <a:pt x="15521" y="4468"/>
                  <a:pt x="15512" y="4468"/>
                </a:cubicBezTo>
                <a:lnTo>
                  <a:pt x="15512" y="4468"/>
                </a:lnTo>
                <a:cubicBezTo>
                  <a:pt x="15503" y="4468"/>
                  <a:pt x="15496" y="4461"/>
                  <a:pt x="15496" y="4452"/>
                </a:cubicBezTo>
                <a:cubicBezTo>
                  <a:pt x="15496" y="4444"/>
                  <a:pt x="15503" y="4436"/>
                  <a:pt x="15512" y="4436"/>
                </a:cubicBezTo>
                <a:close/>
                <a:moveTo>
                  <a:pt x="15576" y="4436"/>
                </a:moveTo>
                <a:lnTo>
                  <a:pt x="15576" y="4436"/>
                </a:lnTo>
                <a:cubicBezTo>
                  <a:pt x="15585" y="4436"/>
                  <a:pt x="15592" y="4444"/>
                  <a:pt x="15592" y="4452"/>
                </a:cubicBezTo>
                <a:cubicBezTo>
                  <a:pt x="15592" y="4461"/>
                  <a:pt x="15585" y="4468"/>
                  <a:pt x="15576" y="4468"/>
                </a:cubicBezTo>
                <a:lnTo>
                  <a:pt x="15576" y="4468"/>
                </a:lnTo>
                <a:cubicBezTo>
                  <a:pt x="15567" y="4468"/>
                  <a:pt x="15560" y="4461"/>
                  <a:pt x="15560" y="4452"/>
                </a:cubicBezTo>
                <a:cubicBezTo>
                  <a:pt x="15560" y="4444"/>
                  <a:pt x="15567" y="4436"/>
                  <a:pt x="15576" y="4436"/>
                </a:cubicBezTo>
                <a:close/>
                <a:moveTo>
                  <a:pt x="15640" y="4436"/>
                </a:moveTo>
                <a:lnTo>
                  <a:pt x="15640" y="4436"/>
                </a:lnTo>
                <a:cubicBezTo>
                  <a:pt x="15649" y="4436"/>
                  <a:pt x="15656" y="4444"/>
                  <a:pt x="15656" y="4452"/>
                </a:cubicBezTo>
                <a:cubicBezTo>
                  <a:pt x="15656" y="4461"/>
                  <a:pt x="15649" y="4468"/>
                  <a:pt x="15640" y="4468"/>
                </a:cubicBezTo>
                <a:lnTo>
                  <a:pt x="15640" y="4468"/>
                </a:lnTo>
                <a:cubicBezTo>
                  <a:pt x="15631" y="4468"/>
                  <a:pt x="15624" y="4461"/>
                  <a:pt x="15624" y="4452"/>
                </a:cubicBezTo>
                <a:cubicBezTo>
                  <a:pt x="15624" y="4444"/>
                  <a:pt x="15631" y="4436"/>
                  <a:pt x="15640" y="4436"/>
                </a:cubicBezTo>
                <a:close/>
                <a:moveTo>
                  <a:pt x="16" y="2960"/>
                </a:moveTo>
                <a:lnTo>
                  <a:pt x="17" y="2960"/>
                </a:lnTo>
                <a:cubicBezTo>
                  <a:pt x="25" y="2960"/>
                  <a:pt x="33" y="2968"/>
                  <a:pt x="33" y="2976"/>
                </a:cubicBezTo>
                <a:cubicBezTo>
                  <a:pt x="33" y="2985"/>
                  <a:pt x="25" y="2992"/>
                  <a:pt x="17" y="2992"/>
                </a:cubicBezTo>
                <a:lnTo>
                  <a:pt x="16" y="2992"/>
                </a:lnTo>
                <a:cubicBezTo>
                  <a:pt x="8" y="2992"/>
                  <a:pt x="0" y="2985"/>
                  <a:pt x="0" y="2976"/>
                </a:cubicBezTo>
                <a:cubicBezTo>
                  <a:pt x="0" y="2968"/>
                  <a:pt x="8" y="2960"/>
                  <a:pt x="16" y="2960"/>
                </a:cubicBezTo>
                <a:close/>
                <a:moveTo>
                  <a:pt x="81" y="2960"/>
                </a:moveTo>
                <a:lnTo>
                  <a:pt x="81" y="2960"/>
                </a:lnTo>
                <a:cubicBezTo>
                  <a:pt x="89" y="2960"/>
                  <a:pt x="97" y="2968"/>
                  <a:pt x="97" y="2976"/>
                </a:cubicBezTo>
                <a:cubicBezTo>
                  <a:pt x="97" y="2985"/>
                  <a:pt x="89" y="2992"/>
                  <a:pt x="81" y="2992"/>
                </a:cubicBezTo>
                <a:lnTo>
                  <a:pt x="81" y="2992"/>
                </a:lnTo>
                <a:cubicBezTo>
                  <a:pt x="72" y="2992"/>
                  <a:pt x="65" y="2985"/>
                  <a:pt x="65" y="2976"/>
                </a:cubicBezTo>
                <a:cubicBezTo>
                  <a:pt x="65" y="2968"/>
                  <a:pt x="72" y="2960"/>
                  <a:pt x="81" y="2960"/>
                </a:cubicBezTo>
                <a:close/>
                <a:moveTo>
                  <a:pt x="145" y="2960"/>
                </a:moveTo>
                <a:lnTo>
                  <a:pt x="145" y="2960"/>
                </a:lnTo>
                <a:cubicBezTo>
                  <a:pt x="153" y="2960"/>
                  <a:pt x="161" y="2968"/>
                  <a:pt x="161" y="2976"/>
                </a:cubicBezTo>
                <a:cubicBezTo>
                  <a:pt x="161" y="2985"/>
                  <a:pt x="153" y="2992"/>
                  <a:pt x="145" y="2992"/>
                </a:cubicBezTo>
                <a:lnTo>
                  <a:pt x="145" y="2992"/>
                </a:lnTo>
                <a:cubicBezTo>
                  <a:pt x="136" y="2992"/>
                  <a:pt x="129" y="2985"/>
                  <a:pt x="129" y="2976"/>
                </a:cubicBezTo>
                <a:cubicBezTo>
                  <a:pt x="129" y="2968"/>
                  <a:pt x="136" y="2960"/>
                  <a:pt x="145" y="2960"/>
                </a:cubicBezTo>
                <a:close/>
                <a:moveTo>
                  <a:pt x="209" y="2960"/>
                </a:moveTo>
                <a:lnTo>
                  <a:pt x="209" y="2960"/>
                </a:lnTo>
                <a:cubicBezTo>
                  <a:pt x="217" y="2960"/>
                  <a:pt x="225" y="2968"/>
                  <a:pt x="225" y="2976"/>
                </a:cubicBezTo>
                <a:cubicBezTo>
                  <a:pt x="225" y="2985"/>
                  <a:pt x="217" y="2992"/>
                  <a:pt x="209" y="2992"/>
                </a:cubicBezTo>
                <a:lnTo>
                  <a:pt x="209" y="2992"/>
                </a:lnTo>
                <a:cubicBezTo>
                  <a:pt x="200" y="2992"/>
                  <a:pt x="193" y="2985"/>
                  <a:pt x="193" y="2976"/>
                </a:cubicBezTo>
                <a:cubicBezTo>
                  <a:pt x="193" y="2968"/>
                  <a:pt x="200" y="2960"/>
                  <a:pt x="209" y="2960"/>
                </a:cubicBezTo>
                <a:close/>
                <a:moveTo>
                  <a:pt x="273" y="2960"/>
                </a:moveTo>
                <a:lnTo>
                  <a:pt x="273" y="2960"/>
                </a:lnTo>
                <a:cubicBezTo>
                  <a:pt x="281" y="2960"/>
                  <a:pt x="289" y="2968"/>
                  <a:pt x="289" y="2976"/>
                </a:cubicBezTo>
                <a:cubicBezTo>
                  <a:pt x="289" y="2985"/>
                  <a:pt x="281" y="2992"/>
                  <a:pt x="273" y="2992"/>
                </a:cubicBezTo>
                <a:lnTo>
                  <a:pt x="273" y="2992"/>
                </a:lnTo>
                <a:cubicBezTo>
                  <a:pt x="264" y="2992"/>
                  <a:pt x="257" y="2985"/>
                  <a:pt x="257" y="2976"/>
                </a:cubicBezTo>
                <a:cubicBezTo>
                  <a:pt x="257" y="2968"/>
                  <a:pt x="264" y="2960"/>
                  <a:pt x="273" y="2960"/>
                </a:cubicBezTo>
                <a:close/>
                <a:moveTo>
                  <a:pt x="337" y="2960"/>
                </a:moveTo>
                <a:lnTo>
                  <a:pt x="337" y="2960"/>
                </a:lnTo>
                <a:cubicBezTo>
                  <a:pt x="345" y="2960"/>
                  <a:pt x="353" y="2968"/>
                  <a:pt x="353" y="2976"/>
                </a:cubicBezTo>
                <a:cubicBezTo>
                  <a:pt x="353" y="2985"/>
                  <a:pt x="345" y="2992"/>
                  <a:pt x="337" y="2992"/>
                </a:cubicBezTo>
                <a:lnTo>
                  <a:pt x="337" y="2992"/>
                </a:lnTo>
                <a:cubicBezTo>
                  <a:pt x="328" y="2992"/>
                  <a:pt x="321" y="2985"/>
                  <a:pt x="321" y="2976"/>
                </a:cubicBezTo>
                <a:cubicBezTo>
                  <a:pt x="321" y="2968"/>
                  <a:pt x="328" y="2960"/>
                  <a:pt x="337" y="2960"/>
                </a:cubicBezTo>
                <a:close/>
                <a:moveTo>
                  <a:pt x="401" y="2960"/>
                </a:moveTo>
                <a:lnTo>
                  <a:pt x="401" y="2960"/>
                </a:lnTo>
                <a:cubicBezTo>
                  <a:pt x="410" y="2960"/>
                  <a:pt x="417" y="2968"/>
                  <a:pt x="417" y="2976"/>
                </a:cubicBezTo>
                <a:cubicBezTo>
                  <a:pt x="417" y="2985"/>
                  <a:pt x="410" y="2992"/>
                  <a:pt x="401" y="2992"/>
                </a:cubicBezTo>
                <a:lnTo>
                  <a:pt x="401" y="2992"/>
                </a:lnTo>
                <a:cubicBezTo>
                  <a:pt x="392" y="2992"/>
                  <a:pt x="385" y="2985"/>
                  <a:pt x="385" y="2976"/>
                </a:cubicBezTo>
                <a:cubicBezTo>
                  <a:pt x="385" y="2968"/>
                  <a:pt x="392" y="2960"/>
                  <a:pt x="401" y="2960"/>
                </a:cubicBezTo>
                <a:close/>
                <a:moveTo>
                  <a:pt x="465" y="2960"/>
                </a:moveTo>
                <a:lnTo>
                  <a:pt x="465" y="2960"/>
                </a:lnTo>
                <a:cubicBezTo>
                  <a:pt x="474" y="2960"/>
                  <a:pt x="481" y="2968"/>
                  <a:pt x="481" y="2976"/>
                </a:cubicBezTo>
                <a:cubicBezTo>
                  <a:pt x="481" y="2985"/>
                  <a:pt x="474" y="2992"/>
                  <a:pt x="465" y="2992"/>
                </a:cubicBezTo>
                <a:lnTo>
                  <a:pt x="465" y="2992"/>
                </a:lnTo>
                <a:cubicBezTo>
                  <a:pt x="456" y="2992"/>
                  <a:pt x="449" y="2985"/>
                  <a:pt x="449" y="2976"/>
                </a:cubicBezTo>
                <a:cubicBezTo>
                  <a:pt x="449" y="2968"/>
                  <a:pt x="456" y="2960"/>
                  <a:pt x="465" y="2960"/>
                </a:cubicBezTo>
                <a:close/>
                <a:moveTo>
                  <a:pt x="529" y="2960"/>
                </a:moveTo>
                <a:lnTo>
                  <a:pt x="529" y="2960"/>
                </a:lnTo>
                <a:cubicBezTo>
                  <a:pt x="538" y="2960"/>
                  <a:pt x="545" y="2968"/>
                  <a:pt x="545" y="2976"/>
                </a:cubicBezTo>
                <a:cubicBezTo>
                  <a:pt x="545" y="2985"/>
                  <a:pt x="538" y="2992"/>
                  <a:pt x="529" y="2992"/>
                </a:cubicBezTo>
                <a:lnTo>
                  <a:pt x="529" y="2992"/>
                </a:lnTo>
                <a:cubicBezTo>
                  <a:pt x="520" y="2992"/>
                  <a:pt x="513" y="2985"/>
                  <a:pt x="513" y="2976"/>
                </a:cubicBezTo>
                <a:cubicBezTo>
                  <a:pt x="513" y="2968"/>
                  <a:pt x="520" y="2960"/>
                  <a:pt x="529" y="2960"/>
                </a:cubicBezTo>
                <a:close/>
                <a:moveTo>
                  <a:pt x="593" y="2960"/>
                </a:moveTo>
                <a:lnTo>
                  <a:pt x="593" y="2960"/>
                </a:lnTo>
                <a:cubicBezTo>
                  <a:pt x="602" y="2960"/>
                  <a:pt x="609" y="2968"/>
                  <a:pt x="609" y="2976"/>
                </a:cubicBezTo>
                <a:cubicBezTo>
                  <a:pt x="609" y="2985"/>
                  <a:pt x="602" y="2992"/>
                  <a:pt x="593" y="2992"/>
                </a:cubicBezTo>
                <a:lnTo>
                  <a:pt x="593" y="2992"/>
                </a:lnTo>
                <a:cubicBezTo>
                  <a:pt x="584" y="2992"/>
                  <a:pt x="577" y="2985"/>
                  <a:pt x="577" y="2976"/>
                </a:cubicBezTo>
                <a:cubicBezTo>
                  <a:pt x="577" y="2968"/>
                  <a:pt x="584" y="2960"/>
                  <a:pt x="593" y="2960"/>
                </a:cubicBezTo>
                <a:close/>
                <a:moveTo>
                  <a:pt x="657" y="2960"/>
                </a:moveTo>
                <a:lnTo>
                  <a:pt x="657" y="2960"/>
                </a:lnTo>
                <a:cubicBezTo>
                  <a:pt x="666" y="2960"/>
                  <a:pt x="673" y="2968"/>
                  <a:pt x="673" y="2976"/>
                </a:cubicBezTo>
                <a:cubicBezTo>
                  <a:pt x="673" y="2985"/>
                  <a:pt x="666" y="2992"/>
                  <a:pt x="657" y="2992"/>
                </a:cubicBezTo>
                <a:lnTo>
                  <a:pt x="657" y="2992"/>
                </a:lnTo>
                <a:cubicBezTo>
                  <a:pt x="648" y="2992"/>
                  <a:pt x="641" y="2985"/>
                  <a:pt x="641" y="2976"/>
                </a:cubicBezTo>
                <a:cubicBezTo>
                  <a:pt x="641" y="2968"/>
                  <a:pt x="648" y="2960"/>
                  <a:pt x="657" y="2960"/>
                </a:cubicBezTo>
                <a:close/>
                <a:moveTo>
                  <a:pt x="721" y="2960"/>
                </a:moveTo>
                <a:lnTo>
                  <a:pt x="721" y="2960"/>
                </a:lnTo>
                <a:cubicBezTo>
                  <a:pt x="730" y="2960"/>
                  <a:pt x="737" y="2968"/>
                  <a:pt x="737" y="2976"/>
                </a:cubicBezTo>
                <a:cubicBezTo>
                  <a:pt x="737" y="2985"/>
                  <a:pt x="730" y="2992"/>
                  <a:pt x="721" y="2992"/>
                </a:cubicBezTo>
                <a:lnTo>
                  <a:pt x="721" y="2992"/>
                </a:lnTo>
                <a:cubicBezTo>
                  <a:pt x="712" y="2992"/>
                  <a:pt x="705" y="2985"/>
                  <a:pt x="705" y="2976"/>
                </a:cubicBezTo>
                <a:cubicBezTo>
                  <a:pt x="705" y="2968"/>
                  <a:pt x="712" y="2960"/>
                  <a:pt x="721" y="2960"/>
                </a:cubicBezTo>
                <a:close/>
                <a:moveTo>
                  <a:pt x="785" y="2960"/>
                </a:moveTo>
                <a:lnTo>
                  <a:pt x="785" y="2960"/>
                </a:lnTo>
                <a:cubicBezTo>
                  <a:pt x="794" y="2960"/>
                  <a:pt x="801" y="2968"/>
                  <a:pt x="801" y="2976"/>
                </a:cubicBezTo>
                <a:cubicBezTo>
                  <a:pt x="801" y="2985"/>
                  <a:pt x="794" y="2992"/>
                  <a:pt x="785" y="2992"/>
                </a:cubicBezTo>
                <a:lnTo>
                  <a:pt x="785" y="2992"/>
                </a:lnTo>
                <a:cubicBezTo>
                  <a:pt x="776" y="2992"/>
                  <a:pt x="769" y="2985"/>
                  <a:pt x="769" y="2976"/>
                </a:cubicBezTo>
                <a:cubicBezTo>
                  <a:pt x="769" y="2968"/>
                  <a:pt x="776" y="2960"/>
                  <a:pt x="785" y="2960"/>
                </a:cubicBezTo>
                <a:close/>
                <a:moveTo>
                  <a:pt x="849" y="2960"/>
                </a:moveTo>
                <a:lnTo>
                  <a:pt x="849" y="2960"/>
                </a:lnTo>
                <a:cubicBezTo>
                  <a:pt x="858" y="2960"/>
                  <a:pt x="865" y="2968"/>
                  <a:pt x="865" y="2976"/>
                </a:cubicBezTo>
                <a:cubicBezTo>
                  <a:pt x="865" y="2985"/>
                  <a:pt x="858" y="2992"/>
                  <a:pt x="849" y="2992"/>
                </a:cubicBezTo>
                <a:lnTo>
                  <a:pt x="849" y="2992"/>
                </a:lnTo>
                <a:cubicBezTo>
                  <a:pt x="840" y="2992"/>
                  <a:pt x="833" y="2985"/>
                  <a:pt x="833" y="2976"/>
                </a:cubicBezTo>
                <a:cubicBezTo>
                  <a:pt x="833" y="2968"/>
                  <a:pt x="840" y="2960"/>
                  <a:pt x="849" y="2960"/>
                </a:cubicBezTo>
                <a:close/>
                <a:moveTo>
                  <a:pt x="913" y="2960"/>
                </a:moveTo>
                <a:lnTo>
                  <a:pt x="913" y="2960"/>
                </a:lnTo>
                <a:cubicBezTo>
                  <a:pt x="922" y="2960"/>
                  <a:pt x="929" y="2968"/>
                  <a:pt x="929" y="2976"/>
                </a:cubicBezTo>
                <a:cubicBezTo>
                  <a:pt x="929" y="2985"/>
                  <a:pt x="922" y="2992"/>
                  <a:pt x="913" y="2992"/>
                </a:cubicBezTo>
                <a:lnTo>
                  <a:pt x="913" y="2992"/>
                </a:lnTo>
                <a:cubicBezTo>
                  <a:pt x="904" y="2992"/>
                  <a:pt x="897" y="2985"/>
                  <a:pt x="897" y="2976"/>
                </a:cubicBezTo>
                <a:cubicBezTo>
                  <a:pt x="897" y="2968"/>
                  <a:pt x="904" y="2960"/>
                  <a:pt x="913" y="2960"/>
                </a:cubicBezTo>
                <a:close/>
                <a:moveTo>
                  <a:pt x="977" y="2960"/>
                </a:moveTo>
                <a:lnTo>
                  <a:pt x="977" y="2960"/>
                </a:lnTo>
                <a:cubicBezTo>
                  <a:pt x="986" y="2960"/>
                  <a:pt x="993" y="2968"/>
                  <a:pt x="993" y="2976"/>
                </a:cubicBezTo>
                <a:cubicBezTo>
                  <a:pt x="993" y="2985"/>
                  <a:pt x="986" y="2992"/>
                  <a:pt x="977" y="2992"/>
                </a:cubicBezTo>
                <a:lnTo>
                  <a:pt x="977" y="2992"/>
                </a:lnTo>
                <a:cubicBezTo>
                  <a:pt x="968" y="2992"/>
                  <a:pt x="961" y="2985"/>
                  <a:pt x="961" y="2976"/>
                </a:cubicBezTo>
                <a:cubicBezTo>
                  <a:pt x="961" y="2968"/>
                  <a:pt x="968" y="2960"/>
                  <a:pt x="977" y="2960"/>
                </a:cubicBezTo>
                <a:close/>
                <a:moveTo>
                  <a:pt x="1041" y="2960"/>
                </a:moveTo>
                <a:lnTo>
                  <a:pt x="1041" y="2960"/>
                </a:lnTo>
                <a:cubicBezTo>
                  <a:pt x="1050" y="2960"/>
                  <a:pt x="1057" y="2968"/>
                  <a:pt x="1057" y="2976"/>
                </a:cubicBezTo>
                <a:cubicBezTo>
                  <a:pt x="1057" y="2985"/>
                  <a:pt x="1050" y="2992"/>
                  <a:pt x="1041" y="2992"/>
                </a:cubicBezTo>
                <a:lnTo>
                  <a:pt x="1041" y="2992"/>
                </a:lnTo>
                <a:cubicBezTo>
                  <a:pt x="1032" y="2992"/>
                  <a:pt x="1025" y="2985"/>
                  <a:pt x="1025" y="2976"/>
                </a:cubicBezTo>
                <a:cubicBezTo>
                  <a:pt x="1025" y="2968"/>
                  <a:pt x="1032" y="2960"/>
                  <a:pt x="1041" y="2960"/>
                </a:cubicBezTo>
                <a:close/>
                <a:moveTo>
                  <a:pt x="1105" y="2960"/>
                </a:moveTo>
                <a:lnTo>
                  <a:pt x="1105" y="2960"/>
                </a:lnTo>
                <a:cubicBezTo>
                  <a:pt x="1114" y="2960"/>
                  <a:pt x="1121" y="2968"/>
                  <a:pt x="1121" y="2976"/>
                </a:cubicBezTo>
                <a:cubicBezTo>
                  <a:pt x="1121" y="2985"/>
                  <a:pt x="1114" y="2992"/>
                  <a:pt x="1105" y="2992"/>
                </a:cubicBezTo>
                <a:lnTo>
                  <a:pt x="1105" y="2992"/>
                </a:lnTo>
                <a:cubicBezTo>
                  <a:pt x="1096" y="2992"/>
                  <a:pt x="1089" y="2985"/>
                  <a:pt x="1089" y="2976"/>
                </a:cubicBezTo>
                <a:cubicBezTo>
                  <a:pt x="1089" y="2968"/>
                  <a:pt x="1096" y="2960"/>
                  <a:pt x="1105" y="2960"/>
                </a:cubicBezTo>
                <a:close/>
                <a:moveTo>
                  <a:pt x="1169" y="2960"/>
                </a:moveTo>
                <a:lnTo>
                  <a:pt x="1169" y="2960"/>
                </a:lnTo>
                <a:cubicBezTo>
                  <a:pt x="1178" y="2960"/>
                  <a:pt x="1185" y="2968"/>
                  <a:pt x="1185" y="2976"/>
                </a:cubicBezTo>
                <a:cubicBezTo>
                  <a:pt x="1185" y="2985"/>
                  <a:pt x="1178" y="2992"/>
                  <a:pt x="1169" y="2992"/>
                </a:cubicBezTo>
                <a:lnTo>
                  <a:pt x="1169" y="2992"/>
                </a:lnTo>
                <a:cubicBezTo>
                  <a:pt x="1160" y="2992"/>
                  <a:pt x="1153" y="2985"/>
                  <a:pt x="1153" y="2976"/>
                </a:cubicBezTo>
                <a:cubicBezTo>
                  <a:pt x="1153" y="2968"/>
                  <a:pt x="1160" y="2960"/>
                  <a:pt x="1169" y="2960"/>
                </a:cubicBezTo>
                <a:close/>
                <a:moveTo>
                  <a:pt x="1233" y="2960"/>
                </a:moveTo>
                <a:lnTo>
                  <a:pt x="1233" y="2960"/>
                </a:lnTo>
                <a:cubicBezTo>
                  <a:pt x="1242" y="2960"/>
                  <a:pt x="1249" y="2968"/>
                  <a:pt x="1249" y="2976"/>
                </a:cubicBezTo>
                <a:cubicBezTo>
                  <a:pt x="1249" y="2985"/>
                  <a:pt x="1242" y="2992"/>
                  <a:pt x="1233" y="2992"/>
                </a:cubicBezTo>
                <a:lnTo>
                  <a:pt x="1233" y="2992"/>
                </a:lnTo>
                <a:cubicBezTo>
                  <a:pt x="1224" y="2992"/>
                  <a:pt x="1217" y="2985"/>
                  <a:pt x="1217" y="2976"/>
                </a:cubicBezTo>
                <a:cubicBezTo>
                  <a:pt x="1217" y="2968"/>
                  <a:pt x="1224" y="2960"/>
                  <a:pt x="1233" y="2960"/>
                </a:cubicBezTo>
                <a:close/>
                <a:moveTo>
                  <a:pt x="1297" y="2960"/>
                </a:moveTo>
                <a:lnTo>
                  <a:pt x="1297" y="2960"/>
                </a:lnTo>
                <a:cubicBezTo>
                  <a:pt x="1306" y="2960"/>
                  <a:pt x="1313" y="2968"/>
                  <a:pt x="1313" y="2976"/>
                </a:cubicBezTo>
                <a:cubicBezTo>
                  <a:pt x="1313" y="2985"/>
                  <a:pt x="1306" y="2992"/>
                  <a:pt x="1297" y="2992"/>
                </a:cubicBezTo>
                <a:lnTo>
                  <a:pt x="1297" y="2992"/>
                </a:lnTo>
                <a:cubicBezTo>
                  <a:pt x="1288" y="2992"/>
                  <a:pt x="1281" y="2985"/>
                  <a:pt x="1281" y="2976"/>
                </a:cubicBezTo>
                <a:cubicBezTo>
                  <a:pt x="1281" y="2968"/>
                  <a:pt x="1288" y="2960"/>
                  <a:pt x="1297" y="2960"/>
                </a:cubicBezTo>
                <a:close/>
                <a:moveTo>
                  <a:pt x="1361" y="2960"/>
                </a:moveTo>
                <a:lnTo>
                  <a:pt x="1361" y="2960"/>
                </a:lnTo>
                <a:cubicBezTo>
                  <a:pt x="1370" y="2960"/>
                  <a:pt x="1377" y="2968"/>
                  <a:pt x="1377" y="2976"/>
                </a:cubicBezTo>
                <a:cubicBezTo>
                  <a:pt x="1377" y="2985"/>
                  <a:pt x="1370" y="2992"/>
                  <a:pt x="1361" y="2992"/>
                </a:cubicBezTo>
                <a:lnTo>
                  <a:pt x="1361" y="2992"/>
                </a:lnTo>
                <a:cubicBezTo>
                  <a:pt x="1352" y="2992"/>
                  <a:pt x="1345" y="2985"/>
                  <a:pt x="1345" y="2976"/>
                </a:cubicBezTo>
                <a:cubicBezTo>
                  <a:pt x="1345" y="2968"/>
                  <a:pt x="1352" y="2960"/>
                  <a:pt x="1361" y="2960"/>
                </a:cubicBezTo>
                <a:close/>
                <a:moveTo>
                  <a:pt x="1425" y="2960"/>
                </a:moveTo>
                <a:lnTo>
                  <a:pt x="1425" y="2960"/>
                </a:lnTo>
                <a:cubicBezTo>
                  <a:pt x="1434" y="2960"/>
                  <a:pt x="1441" y="2968"/>
                  <a:pt x="1441" y="2976"/>
                </a:cubicBezTo>
                <a:cubicBezTo>
                  <a:pt x="1441" y="2985"/>
                  <a:pt x="1434" y="2992"/>
                  <a:pt x="1425" y="2992"/>
                </a:cubicBezTo>
                <a:lnTo>
                  <a:pt x="1425" y="2992"/>
                </a:lnTo>
                <a:cubicBezTo>
                  <a:pt x="1416" y="2992"/>
                  <a:pt x="1409" y="2985"/>
                  <a:pt x="1409" y="2976"/>
                </a:cubicBezTo>
                <a:cubicBezTo>
                  <a:pt x="1409" y="2968"/>
                  <a:pt x="1416" y="2960"/>
                  <a:pt x="1425" y="2960"/>
                </a:cubicBezTo>
                <a:close/>
                <a:moveTo>
                  <a:pt x="1489" y="2960"/>
                </a:moveTo>
                <a:lnTo>
                  <a:pt x="1489" y="2960"/>
                </a:lnTo>
                <a:cubicBezTo>
                  <a:pt x="1498" y="2960"/>
                  <a:pt x="1505" y="2968"/>
                  <a:pt x="1505" y="2976"/>
                </a:cubicBezTo>
                <a:cubicBezTo>
                  <a:pt x="1505" y="2985"/>
                  <a:pt x="1498" y="2992"/>
                  <a:pt x="1489" y="2992"/>
                </a:cubicBezTo>
                <a:lnTo>
                  <a:pt x="1489" y="2992"/>
                </a:lnTo>
                <a:cubicBezTo>
                  <a:pt x="1480" y="2992"/>
                  <a:pt x="1473" y="2985"/>
                  <a:pt x="1473" y="2976"/>
                </a:cubicBezTo>
                <a:cubicBezTo>
                  <a:pt x="1473" y="2968"/>
                  <a:pt x="1480" y="2960"/>
                  <a:pt x="1489" y="2960"/>
                </a:cubicBezTo>
                <a:close/>
                <a:moveTo>
                  <a:pt x="1553" y="2960"/>
                </a:moveTo>
                <a:lnTo>
                  <a:pt x="1553" y="2960"/>
                </a:lnTo>
                <a:cubicBezTo>
                  <a:pt x="1562" y="2960"/>
                  <a:pt x="1569" y="2968"/>
                  <a:pt x="1569" y="2976"/>
                </a:cubicBezTo>
                <a:cubicBezTo>
                  <a:pt x="1569" y="2985"/>
                  <a:pt x="1562" y="2992"/>
                  <a:pt x="1553" y="2992"/>
                </a:cubicBezTo>
                <a:lnTo>
                  <a:pt x="1553" y="2992"/>
                </a:lnTo>
                <a:cubicBezTo>
                  <a:pt x="1544" y="2992"/>
                  <a:pt x="1537" y="2985"/>
                  <a:pt x="1537" y="2976"/>
                </a:cubicBezTo>
                <a:cubicBezTo>
                  <a:pt x="1537" y="2968"/>
                  <a:pt x="1544" y="2960"/>
                  <a:pt x="1553" y="2960"/>
                </a:cubicBezTo>
                <a:close/>
                <a:moveTo>
                  <a:pt x="1617" y="2960"/>
                </a:moveTo>
                <a:lnTo>
                  <a:pt x="1617" y="2960"/>
                </a:lnTo>
                <a:cubicBezTo>
                  <a:pt x="1626" y="2960"/>
                  <a:pt x="1633" y="2968"/>
                  <a:pt x="1633" y="2976"/>
                </a:cubicBezTo>
                <a:cubicBezTo>
                  <a:pt x="1633" y="2985"/>
                  <a:pt x="1626" y="2992"/>
                  <a:pt x="1617" y="2992"/>
                </a:cubicBezTo>
                <a:lnTo>
                  <a:pt x="1617" y="2992"/>
                </a:lnTo>
                <a:cubicBezTo>
                  <a:pt x="1608" y="2992"/>
                  <a:pt x="1601" y="2985"/>
                  <a:pt x="1601" y="2976"/>
                </a:cubicBezTo>
                <a:cubicBezTo>
                  <a:pt x="1601" y="2968"/>
                  <a:pt x="1608" y="2960"/>
                  <a:pt x="1617" y="2960"/>
                </a:cubicBezTo>
                <a:close/>
                <a:moveTo>
                  <a:pt x="1681" y="2960"/>
                </a:moveTo>
                <a:lnTo>
                  <a:pt x="1681" y="2960"/>
                </a:lnTo>
                <a:cubicBezTo>
                  <a:pt x="1690" y="2960"/>
                  <a:pt x="1697" y="2968"/>
                  <a:pt x="1697" y="2976"/>
                </a:cubicBezTo>
                <a:cubicBezTo>
                  <a:pt x="1697" y="2985"/>
                  <a:pt x="1690" y="2992"/>
                  <a:pt x="1681" y="2992"/>
                </a:cubicBezTo>
                <a:lnTo>
                  <a:pt x="1681" y="2992"/>
                </a:lnTo>
                <a:cubicBezTo>
                  <a:pt x="1672" y="2992"/>
                  <a:pt x="1665" y="2985"/>
                  <a:pt x="1665" y="2976"/>
                </a:cubicBezTo>
                <a:cubicBezTo>
                  <a:pt x="1665" y="2968"/>
                  <a:pt x="1672" y="2960"/>
                  <a:pt x="1681" y="2960"/>
                </a:cubicBezTo>
                <a:close/>
                <a:moveTo>
                  <a:pt x="1745" y="2960"/>
                </a:moveTo>
                <a:lnTo>
                  <a:pt x="1745" y="2960"/>
                </a:lnTo>
                <a:cubicBezTo>
                  <a:pt x="1754" y="2960"/>
                  <a:pt x="1761" y="2968"/>
                  <a:pt x="1761" y="2976"/>
                </a:cubicBezTo>
                <a:cubicBezTo>
                  <a:pt x="1761" y="2985"/>
                  <a:pt x="1754" y="2992"/>
                  <a:pt x="1745" y="2992"/>
                </a:cubicBezTo>
                <a:lnTo>
                  <a:pt x="1745" y="2992"/>
                </a:lnTo>
                <a:cubicBezTo>
                  <a:pt x="1736" y="2992"/>
                  <a:pt x="1729" y="2985"/>
                  <a:pt x="1729" y="2976"/>
                </a:cubicBezTo>
                <a:cubicBezTo>
                  <a:pt x="1729" y="2968"/>
                  <a:pt x="1736" y="2960"/>
                  <a:pt x="1745" y="2960"/>
                </a:cubicBezTo>
                <a:close/>
                <a:moveTo>
                  <a:pt x="1809" y="2960"/>
                </a:moveTo>
                <a:lnTo>
                  <a:pt x="1809" y="2960"/>
                </a:lnTo>
                <a:cubicBezTo>
                  <a:pt x="1818" y="2960"/>
                  <a:pt x="1825" y="2968"/>
                  <a:pt x="1825" y="2976"/>
                </a:cubicBezTo>
                <a:cubicBezTo>
                  <a:pt x="1825" y="2985"/>
                  <a:pt x="1818" y="2992"/>
                  <a:pt x="1809" y="2992"/>
                </a:cubicBezTo>
                <a:lnTo>
                  <a:pt x="1809" y="2992"/>
                </a:lnTo>
                <a:cubicBezTo>
                  <a:pt x="1801" y="2992"/>
                  <a:pt x="1793" y="2985"/>
                  <a:pt x="1793" y="2976"/>
                </a:cubicBezTo>
                <a:cubicBezTo>
                  <a:pt x="1793" y="2968"/>
                  <a:pt x="1801" y="2960"/>
                  <a:pt x="1809" y="2960"/>
                </a:cubicBezTo>
                <a:close/>
                <a:moveTo>
                  <a:pt x="1873" y="2960"/>
                </a:moveTo>
                <a:lnTo>
                  <a:pt x="1873" y="2960"/>
                </a:lnTo>
                <a:cubicBezTo>
                  <a:pt x="1882" y="2960"/>
                  <a:pt x="1889" y="2968"/>
                  <a:pt x="1889" y="2976"/>
                </a:cubicBezTo>
                <a:cubicBezTo>
                  <a:pt x="1889" y="2985"/>
                  <a:pt x="1882" y="2992"/>
                  <a:pt x="1873" y="2992"/>
                </a:cubicBezTo>
                <a:lnTo>
                  <a:pt x="1873" y="2992"/>
                </a:lnTo>
                <a:cubicBezTo>
                  <a:pt x="1865" y="2992"/>
                  <a:pt x="1857" y="2985"/>
                  <a:pt x="1857" y="2976"/>
                </a:cubicBezTo>
                <a:cubicBezTo>
                  <a:pt x="1857" y="2968"/>
                  <a:pt x="1865" y="2960"/>
                  <a:pt x="1873" y="2960"/>
                </a:cubicBezTo>
                <a:close/>
                <a:moveTo>
                  <a:pt x="1937" y="2960"/>
                </a:moveTo>
                <a:lnTo>
                  <a:pt x="1937" y="2960"/>
                </a:lnTo>
                <a:cubicBezTo>
                  <a:pt x="1946" y="2960"/>
                  <a:pt x="1953" y="2968"/>
                  <a:pt x="1953" y="2976"/>
                </a:cubicBezTo>
                <a:cubicBezTo>
                  <a:pt x="1953" y="2985"/>
                  <a:pt x="1946" y="2992"/>
                  <a:pt x="1937" y="2992"/>
                </a:cubicBezTo>
                <a:lnTo>
                  <a:pt x="1937" y="2992"/>
                </a:lnTo>
                <a:cubicBezTo>
                  <a:pt x="1929" y="2992"/>
                  <a:pt x="1921" y="2985"/>
                  <a:pt x="1921" y="2976"/>
                </a:cubicBezTo>
                <a:cubicBezTo>
                  <a:pt x="1921" y="2968"/>
                  <a:pt x="1929" y="2960"/>
                  <a:pt x="1937" y="2960"/>
                </a:cubicBezTo>
                <a:close/>
                <a:moveTo>
                  <a:pt x="2001" y="2960"/>
                </a:moveTo>
                <a:lnTo>
                  <a:pt x="2001" y="2960"/>
                </a:lnTo>
                <a:cubicBezTo>
                  <a:pt x="2010" y="2960"/>
                  <a:pt x="2017" y="2968"/>
                  <a:pt x="2017" y="2976"/>
                </a:cubicBezTo>
                <a:cubicBezTo>
                  <a:pt x="2017" y="2985"/>
                  <a:pt x="2010" y="2992"/>
                  <a:pt x="2001" y="2992"/>
                </a:cubicBezTo>
                <a:lnTo>
                  <a:pt x="2001" y="2992"/>
                </a:lnTo>
                <a:cubicBezTo>
                  <a:pt x="1993" y="2992"/>
                  <a:pt x="1985" y="2985"/>
                  <a:pt x="1985" y="2976"/>
                </a:cubicBezTo>
                <a:cubicBezTo>
                  <a:pt x="1985" y="2968"/>
                  <a:pt x="1993" y="2960"/>
                  <a:pt x="2001" y="2960"/>
                </a:cubicBezTo>
                <a:close/>
                <a:moveTo>
                  <a:pt x="2065" y="2960"/>
                </a:moveTo>
                <a:lnTo>
                  <a:pt x="2066" y="2960"/>
                </a:lnTo>
                <a:cubicBezTo>
                  <a:pt x="2074" y="2960"/>
                  <a:pt x="2082" y="2968"/>
                  <a:pt x="2082" y="2976"/>
                </a:cubicBezTo>
                <a:cubicBezTo>
                  <a:pt x="2082" y="2985"/>
                  <a:pt x="2074" y="2992"/>
                  <a:pt x="2066" y="2992"/>
                </a:cubicBezTo>
                <a:lnTo>
                  <a:pt x="2065" y="2992"/>
                </a:lnTo>
                <a:cubicBezTo>
                  <a:pt x="2057" y="2992"/>
                  <a:pt x="2049" y="2985"/>
                  <a:pt x="2049" y="2976"/>
                </a:cubicBezTo>
                <a:cubicBezTo>
                  <a:pt x="2049" y="2968"/>
                  <a:pt x="2057" y="2960"/>
                  <a:pt x="2065" y="2960"/>
                </a:cubicBezTo>
                <a:close/>
                <a:moveTo>
                  <a:pt x="2130" y="2960"/>
                </a:moveTo>
                <a:lnTo>
                  <a:pt x="2130" y="2960"/>
                </a:lnTo>
                <a:cubicBezTo>
                  <a:pt x="2138" y="2960"/>
                  <a:pt x="2146" y="2968"/>
                  <a:pt x="2146" y="2976"/>
                </a:cubicBezTo>
                <a:cubicBezTo>
                  <a:pt x="2146" y="2985"/>
                  <a:pt x="2138" y="2992"/>
                  <a:pt x="2130" y="2992"/>
                </a:cubicBezTo>
                <a:lnTo>
                  <a:pt x="2130" y="2992"/>
                </a:lnTo>
                <a:cubicBezTo>
                  <a:pt x="2121" y="2992"/>
                  <a:pt x="2114" y="2985"/>
                  <a:pt x="2114" y="2976"/>
                </a:cubicBezTo>
                <a:cubicBezTo>
                  <a:pt x="2114" y="2968"/>
                  <a:pt x="2121" y="2960"/>
                  <a:pt x="2130" y="2960"/>
                </a:cubicBezTo>
                <a:close/>
                <a:moveTo>
                  <a:pt x="2194" y="2960"/>
                </a:moveTo>
                <a:lnTo>
                  <a:pt x="2194" y="2960"/>
                </a:lnTo>
                <a:cubicBezTo>
                  <a:pt x="2202" y="2960"/>
                  <a:pt x="2210" y="2968"/>
                  <a:pt x="2210" y="2976"/>
                </a:cubicBezTo>
                <a:cubicBezTo>
                  <a:pt x="2210" y="2985"/>
                  <a:pt x="2202" y="2992"/>
                  <a:pt x="2194" y="2992"/>
                </a:cubicBezTo>
                <a:lnTo>
                  <a:pt x="2194" y="2992"/>
                </a:lnTo>
                <a:cubicBezTo>
                  <a:pt x="2185" y="2992"/>
                  <a:pt x="2178" y="2985"/>
                  <a:pt x="2178" y="2976"/>
                </a:cubicBezTo>
                <a:cubicBezTo>
                  <a:pt x="2178" y="2968"/>
                  <a:pt x="2185" y="2960"/>
                  <a:pt x="2194" y="2960"/>
                </a:cubicBezTo>
                <a:close/>
                <a:moveTo>
                  <a:pt x="2258" y="2960"/>
                </a:moveTo>
                <a:lnTo>
                  <a:pt x="2258" y="2960"/>
                </a:lnTo>
                <a:cubicBezTo>
                  <a:pt x="2266" y="2960"/>
                  <a:pt x="2274" y="2968"/>
                  <a:pt x="2274" y="2976"/>
                </a:cubicBezTo>
                <a:cubicBezTo>
                  <a:pt x="2274" y="2985"/>
                  <a:pt x="2266" y="2992"/>
                  <a:pt x="2258" y="2992"/>
                </a:cubicBezTo>
                <a:lnTo>
                  <a:pt x="2258" y="2992"/>
                </a:lnTo>
                <a:cubicBezTo>
                  <a:pt x="2249" y="2992"/>
                  <a:pt x="2242" y="2985"/>
                  <a:pt x="2242" y="2976"/>
                </a:cubicBezTo>
                <a:cubicBezTo>
                  <a:pt x="2242" y="2968"/>
                  <a:pt x="2249" y="2960"/>
                  <a:pt x="2258" y="2960"/>
                </a:cubicBezTo>
                <a:close/>
                <a:moveTo>
                  <a:pt x="2322" y="2960"/>
                </a:moveTo>
                <a:lnTo>
                  <a:pt x="2322" y="2960"/>
                </a:lnTo>
                <a:cubicBezTo>
                  <a:pt x="2330" y="2960"/>
                  <a:pt x="2338" y="2968"/>
                  <a:pt x="2338" y="2976"/>
                </a:cubicBezTo>
                <a:cubicBezTo>
                  <a:pt x="2338" y="2985"/>
                  <a:pt x="2330" y="2992"/>
                  <a:pt x="2322" y="2992"/>
                </a:cubicBezTo>
                <a:lnTo>
                  <a:pt x="2322" y="2992"/>
                </a:lnTo>
                <a:cubicBezTo>
                  <a:pt x="2313" y="2992"/>
                  <a:pt x="2306" y="2985"/>
                  <a:pt x="2306" y="2976"/>
                </a:cubicBezTo>
                <a:cubicBezTo>
                  <a:pt x="2306" y="2968"/>
                  <a:pt x="2313" y="2960"/>
                  <a:pt x="2322" y="2960"/>
                </a:cubicBezTo>
                <a:close/>
                <a:moveTo>
                  <a:pt x="2386" y="2960"/>
                </a:moveTo>
                <a:lnTo>
                  <a:pt x="2386" y="2960"/>
                </a:lnTo>
                <a:cubicBezTo>
                  <a:pt x="2395" y="2960"/>
                  <a:pt x="2402" y="2968"/>
                  <a:pt x="2402" y="2976"/>
                </a:cubicBezTo>
                <a:cubicBezTo>
                  <a:pt x="2402" y="2985"/>
                  <a:pt x="2395" y="2992"/>
                  <a:pt x="2386" y="2992"/>
                </a:cubicBezTo>
                <a:lnTo>
                  <a:pt x="2386" y="2992"/>
                </a:lnTo>
                <a:cubicBezTo>
                  <a:pt x="2377" y="2992"/>
                  <a:pt x="2370" y="2985"/>
                  <a:pt x="2370" y="2976"/>
                </a:cubicBezTo>
                <a:cubicBezTo>
                  <a:pt x="2370" y="2968"/>
                  <a:pt x="2377" y="2960"/>
                  <a:pt x="2386" y="2960"/>
                </a:cubicBezTo>
                <a:close/>
                <a:moveTo>
                  <a:pt x="2450" y="2960"/>
                </a:moveTo>
                <a:lnTo>
                  <a:pt x="2450" y="2960"/>
                </a:lnTo>
                <a:cubicBezTo>
                  <a:pt x="2459" y="2960"/>
                  <a:pt x="2466" y="2968"/>
                  <a:pt x="2466" y="2976"/>
                </a:cubicBezTo>
                <a:cubicBezTo>
                  <a:pt x="2466" y="2985"/>
                  <a:pt x="2459" y="2992"/>
                  <a:pt x="2450" y="2992"/>
                </a:cubicBezTo>
                <a:lnTo>
                  <a:pt x="2450" y="2992"/>
                </a:lnTo>
                <a:cubicBezTo>
                  <a:pt x="2441" y="2992"/>
                  <a:pt x="2434" y="2985"/>
                  <a:pt x="2434" y="2976"/>
                </a:cubicBezTo>
                <a:cubicBezTo>
                  <a:pt x="2434" y="2968"/>
                  <a:pt x="2441" y="2960"/>
                  <a:pt x="2450" y="2960"/>
                </a:cubicBezTo>
                <a:close/>
                <a:moveTo>
                  <a:pt x="2514" y="2960"/>
                </a:moveTo>
                <a:lnTo>
                  <a:pt x="2514" y="2960"/>
                </a:lnTo>
                <a:cubicBezTo>
                  <a:pt x="2523" y="2960"/>
                  <a:pt x="2530" y="2968"/>
                  <a:pt x="2530" y="2976"/>
                </a:cubicBezTo>
                <a:cubicBezTo>
                  <a:pt x="2530" y="2985"/>
                  <a:pt x="2523" y="2992"/>
                  <a:pt x="2514" y="2992"/>
                </a:cubicBezTo>
                <a:lnTo>
                  <a:pt x="2514" y="2992"/>
                </a:lnTo>
                <a:cubicBezTo>
                  <a:pt x="2505" y="2992"/>
                  <a:pt x="2498" y="2985"/>
                  <a:pt x="2498" y="2976"/>
                </a:cubicBezTo>
                <a:cubicBezTo>
                  <a:pt x="2498" y="2968"/>
                  <a:pt x="2505" y="2960"/>
                  <a:pt x="2514" y="2960"/>
                </a:cubicBezTo>
                <a:close/>
                <a:moveTo>
                  <a:pt x="2578" y="2960"/>
                </a:moveTo>
                <a:lnTo>
                  <a:pt x="2578" y="2960"/>
                </a:lnTo>
                <a:cubicBezTo>
                  <a:pt x="2587" y="2960"/>
                  <a:pt x="2594" y="2968"/>
                  <a:pt x="2594" y="2976"/>
                </a:cubicBezTo>
                <a:cubicBezTo>
                  <a:pt x="2594" y="2985"/>
                  <a:pt x="2587" y="2992"/>
                  <a:pt x="2578" y="2992"/>
                </a:cubicBezTo>
                <a:lnTo>
                  <a:pt x="2578" y="2992"/>
                </a:lnTo>
                <a:cubicBezTo>
                  <a:pt x="2569" y="2992"/>
                  <a:pt x="2562" y="2985"/>
                  <a:pt x="2562" y="2976"/>
                </a:cubicBezTo>
                <a:cubicBezTo>
                  <a:pt x="2562" y="2968"/>
                  <a:pt x="2569" y="2960"/>
                  <a:pt x="2578" y="2960"/>
                </a:cubicBezTo>
                <a:close/>
                <a:moveTo>
                  <a:pt x="2642" y="2960"/>
                </a:moveTo>
                <a:lnTo>
                  <a:pt x="2642" y="2960"/>
                </a:lnTo>
                <a:cubicBezTo>
                  <a:pt x="2651" y="2960"/>
                  <a:pt x="2658" y="2968"/>
                  <a:pt x="2658" y="2976"/>
                </a:cubicBezTo>
                <a:cubicBezTo>
                  <a:pt x="2658" y="2985"/>
                  <a:pt x="2651" y="2992"/>
                  <a:pt x="2642" y="2992"/>
                </a:cubicBezTo>
                <a:lnTo>
                  <a:pt x="2642" y="2992"/>
                </a:lnTo>
                <a:cubicBezTo>
                  <a:pt x="2633" y="2992"/>
                  <a:pt x="2626" y="2985"/>
                  <a:pt x="2626" y="2976"/>
                </a:cubicBezTo>
                <a:cubicBezTo>
                  <a:pt x="2626" y="2968"/>
                  <a:pt x="2633" y="2960"/>
                  <a:pt x="2642" y="2960"/>
                </a:cubicBezTo>
                <a:close/>
                <a:moveTo>
                  <a:pt x="2706" y="2960"/>
                </a:moveTo>
                <a:lnTo>
                  <a:pt x="2706" y="2960"/>
                </a:lnTo>
                <a:cubicBezTo>
                  <a:pt x="2715" y="2960"/>
                  <a:pt x="2722" y="2968"/>
                  <a:pt x="2722" y="2976"/>
                </a:cubicBezTo>
                <a:cubicBezTo>
                  <a:pt x="2722" y="2985"/>
                  <a:pt x="2715" y="2992"/>
                  <a:pt x="2706" y="2992"/>
                </a:cubicBezTo>
                <a:lnTo>
                  <a:pt x="2706" y="2992"/>
                </a:lnTo>
                <a:cubicBezTo>
                  <a:pt x="2697" y="2992"/>
                  <a:pt x="2690" y="2985"/>
                  <a:pt x="2690" y="2976"/>
                </a:cubicBezTo>
                <a:cubicBezTo>
                  <a:pt x="2690" y="2968"/>
                  <a:pt x="2697" y="2960"/>
                  <a:pt x="2706" y="2960"/>
                </a:cubicBezTo>
                <a:close/>
                <a:moveTo>
                  <a:pt x="2770" y="2960"/>
                </a:moveTo>
                <a:lnTo>
                  <a:pt x="2770" y="2960"/>
                </a:lnTo>
                <a:cubicBezTo>
                  <a:pt x="2779" y="2960"/>
                  <a:pt x="2786" y="2968"/>
                  <a:pt x="2786" y="2976"/>
                </a:cubicBezTo>
                <a:cubicBezTo>
                  <a:pt x="2786" y="2985"/>
                  <a:pt x="2779" y="2992"/>
                  <a:pt x="2770" y="2992"/>
                </a:cubicBezTo>
                <a:lnTo>
                  <a:pt x="2770" y="2992"/>
                </a:lnTo>
                <a:cubicBezTo>
                  <a:pt x="2761" y="2992"/>
                  <a:pt x="2754" y="2985"/>
                  <a:pt x="2754" y="2976"/>
                </a:cubicBezTo>
                <a:cubicBezTo>
                  <a:pt x="2754" y="2968"/>
                  <a:pt x="2761" y="2960"/>
                  <a:pt x="2770" y="2960"/>
                </a:cubicBezTo>
                <a:close/>
                <a:moveTo>
                  <a:pt x="2834" y="2960"/>
                </a:moveTo>
                <a:lnTo>
                  <a:pt x="2834" y="2960"/>
                </a:lnTo>
                <a:cubicBezTo>
                  <a:pt x="2843" y="2960"/>
                  <a:pt x="2850" y="2968"/>
                  <a:pt x="2850" y="2976"/>
                </a:cubicBezTo>
                <a:cubicBezTo>
                  <a:pt x="2850" y="2985"/>
                  <a:pt x="2843" y="2992"/>
                  <a:pt x="2834" y="2992"/>
                </a:cubicBezTo>
                <a:lnTo>
                  <a:pt x="2834" y="2992"/>
                </a:lnTo>
                <a:cubicBezTo>
                  <a:pt x="2825" y="2992"/>
                  <a:pt x="2818" y="2985"/>
                  <a:pt x="2818" y="2976"/>
                </a:cubicBezTo>
                <a:cubicBezTo>
                  <a:pt x="2818" y="2968"/>
                  <a:pt x="2825" y="2960"/>
                  <a:pt x="2834" y="2960"/>
                </a:cubicBezTo>
                <a:close/>
                <a:moveTo>
                  <a:pt x="2898" y="2960"/>
                </a:moveTo>
                <a:lnTo>
                  <a:pt x="2898" y="2960"/>
                </a:lnTo>
                <a:cubicBezTo>
                  <a:pt x="2907" y="2960"/>
                  <a:pt x="2914" y="2968"/>
                  <a:pt x="2914" y="2976"/>
                </a:cubicBezTo>
                <a:cubicBezTo>
                  <a:pt x="2914" y="2985"/>
                  <a:pt x="2907" y="2992"/>
                  <a:pt x="2898" y="2992"/>
                </a:cubicBezTo>
                <a:lnTo>
                  <a:pt x="2898" y="2992"/>
                </a:lnTo>
                <a:cubicBezTo>
                  <a:pt x="2889" y="2992"/>
                  <a:pt x="2882" y="2985"/>
                  <a:pt x="2882" y="2976"/>
                </a:cubicBezTo>
                <a:cubicBezTo>
                  <a:pt x="2882" y="2968"/>
                  <a:pt x="2889" y="2960"/>
                  <a:pt x="2898" y="2960"/>
                </a:cubicBezTo>
                <a:close/>
                <a:moveTo>
                  <a:pt x="2962" y="2960"/>
                </a:moveTo>
                <a:lnTo>
                  <a:pt x="2962" y="2960"/>
                </a:lnTo>
                <a:cubicBezTo>
                  <a:pt x="2971" y="2960"/>
                  <a:pt x="2978" y="2968"/>
                  <a:pt x="2978" y="2976"/>
                </a:cubicBezTo>
                <a:cubicBezTo>
                  <a:pt x="2978" y="2985"/>
                  <a:pt x="2971" y="2992"/>
                  <a:pt x="2962" y="2992"/>
                </a:cubicBezTo>
                <a:lnTo>
                  <a:pt x="2962" y="2992"/>
                </a:lnTo>
                <a:cubicBezTo>
                  <a:pt x="2953" y="2992"/>
                  <a:pt x="2946" y="2985"/>
                  <a:pt x="2946" y="2976"/>
                </a:cubicBezTo>
                <a:cubicBezTo>
                  <a:pt x="2946" y="2968"/>
                  <a:pt x="2953" y="2960"/>
                  <a:pt x="2962" y="2960"/>
                </a:cubicBezTo>
                <a:close/>
                <a:moveTo>
                  <a:pt x="3026" y="2960"/>
                </a:moveTo>
                <a:lnTo>
                  <a:pt x="3026" y="2960"/>
                </a:lnTo>
                <a:cubicBezTo>
                  <a:pt x="3035" y="2960"/>
                  <a:pt x="3042" y="2968"/>
                  <a:pt x="3042" y="2976"/>
                </a:cubicBezTo>
                <a:cubicBezTo>
                  <a:pt x="3042" y="2985"/>
                  <a:pt x="3035" y="2992"/>
                  <a:pt x="3026" y="2992"/>
                </a:cubicBezTo>
                <a:lnTo>
                  <a:pt x="3026" y="2992"/>
                </a:lnTo>
                <a:cubicBezTo>
                  <a:pt x="3017" y="2992"/>
                  <a:pt x="3010" y="2985"/>
                  <a:pt x="3010" y="2976"/>
                </a:cubicBezTo>
                <a:cubicBezTo>
                  <a:pt x="3010" y="2968"/>
                  <a:pt x="3017" y="2960"/>
                  <a:pt x="3026" y="2960"/>
                </a:cubicBezTo>
                <a:close/>
                <a:moveTo>
                  <a:pt x="3090" y="2960"/>
                </a:moveTo>
                <a:lnTo>
                  <a:pt x="3090" y="2960"/>
                </a:lnTo>
                <a:cubicBezTo>
                  <a:pt x="3099" y="2960"/>
                  <a:pt x="3106" y="2968"/>
                  <a:pt x="3106" y="2976"/>
                </a:cubicBezTo>
                <a:cubicBezTo>
                  <a:pt x="3106" y="2985"/>
                  <a:pt x="3099" y="2992"/>
                  <a:pt x="3090" y="2992"/>
                </a:cubicBezTo>
                <a:lnTo>
                  <a:pt x="3090" y="2992"/>
                </a:lnTo>
                <a:cubicBezTo>
                  <a:pt x="3081" y="2992"/>
                  <a:pt x="3074" y="2985"/>
                  <a:pt x="3074" y="2976"/>
                </a:cubicBezTo>
                <a:cubicBezTo>
                  <a:pt x="3074" y="2968"/>
                  <a:pt x="3081" y="2960"/>
                  <a:pt x="3090" y="2960"/>
                </a:cubicBezTo>
                <a:close/>
                <a:moveTo>
                  <a:pt x="3154" y="2960"/>
                </a:moveTo>
                <a:lnTo>
                  <a:pt x="3154" y="2960"/>
                </a:lnTo>
                <a:cubicBezTo>
                  <a:pt x="3163" y="2960"/>
                  <a:pt x="3170" y="2968"/>
                  <a:pt x="3170" y="2976"/>
                </a:cubicBezTo>
                <a:cubicBezTo>
                  <a:pt x="3170" y="2985"/>
                  <a:pt x="3163" y="2992"/>
                  <a:pt x="3154" y="2992"/>
                </a:cubicBezTo>
                <a:lnTo>
                  <a:pt x="3154" y="2992"/>
                </a:lnTo>
                <a:cubicBezTo>
                  <a:pt x="3145" y="2992"/>
                  <a:pt x="3138" y="2985"/>
                  <a:pt x="3138" y="2976"/>
                </a:cubicBezTo>
                <a:cubicBezTo>
                  <a:pt x="3138" y="2968"/>
                  <a:pt x="3145" y="2960"/>
                  <a:pt x="3154" y="2960"/>
                </a:cubicBezTo>
                <a:close/>
                <a:moveTo>
                  <a:pt x="3218" y="2960"/>
                </a:moveTo>
                <a:lnTo>
                  <a:pt x="3218" y="2960"/>
                </a:lnTo>
                <a:cubicBezTo>
                  <a:pt x="3227" y="2960"/>
                  <a:pt x="3234" y="2968"/>
                  <a:pt x="3234" y="2976"/>
                </a:cubicBezTo>
                <a:cubicBezTo>
                  <a:pt x="3234" y="2985"/>
                  <a:pt x="3227" y="2992"/>
                  <a:pt x="3218" y="2992"/>
                </a:cubicBezTo>
                <a:lnTo>
                  <a:pt x="3218" y="2992"/>
                </a:lnTo>
                <a:cubicBezTo>
                  <a:pt x="3209" y="2992"/>
                  <a:pt x="3202" y="2985"/>
                  <a:pt x="3202" y="2976"/>
                </a:cubicBezTo>
                <a:cubicBezTo>
                  <a:pt x="3202" y="2968"/>
                  <a:pt x="3209" y="2960"/>
                  <a:pt x="3218" y="2960"/>
                </a:cubicBezTo>
                <a:close/>
                <a:moveTo>
                  <a:pt x="3282" y="2960"/>
                </a:moveTo>
                <a:lnTo>
                  <a:pt x="3282" y="2960"/>
                </a:lnTo>
                <a:cubicBezTo>
                  <a:pt x="3291" y="2960"/>
                  <a:pt x="3298" y="2968"/>
                  <a:pt x="3298" y="2976"/>
                </a:cubicBezTo>
                <a:cubicBezTo>
                  <a:pt x="3298" y="2985"/>
                  <a:pt x="3291" y="2992"/>
                  <a:pt x="3282" y="2992"/>
                </a:cubicBezTo>
                <a:lnTo>
                  <a:pt x="3282" y="2992"/>
                </a:lnTo>
                <a:cubicBezTo>
                  <a:pt x="3273" y="2992"/>
                  <a:pt x="3266" y="2985"/>
                  <a:pt x="3266" y="2976"/>
                </a:cubicBezTo>
                <a:cubicBezTo>
                  <a:pt x="3266" y="2968"/>
                  <a:pt x="3273" y="2960"/>
                  <a:pt x="3282" y="2960"/>
                </a:cubicBezTo>
                <a:close/>
                <a:moveTo>
                  <a:pt x="3346" y="2960"/>
                </a:moveTo>
                <a:lnTo>
                  <a:pt x="3346" y="2960"/>
                </a:lnTo>
                <a:cubicBezTo>
                  <a:pt x="3355" y="2960"/>
                  <a:pt x="3362" y="2968"/>
                  <a:pt x="3362" y="2976"/>
                </a:cubicBezTo>
                <a:cubicBezTo>
                  <a:pt x="3362" y="2985"/>
                  <a:pt x="3355" y="2992"/>
                  <a:pt x="3346" y="2992"/>
                </a:cubicBezTo>
                <a:lnTo>
                  <a:pt x="3346" y="2992"/>
                </a:lnTo>
                <a:cubicBezTo>
                  <a:pt x="3337" y="2992"/>
                  <a:pt x="3330" y="2985"/>
                  <a:pt x="3330" y="2976"/>
                </a:cubicBezTo>
                <a:cubicBezTo>
                  <a:pt x="3330" y="2968"/>
                  <a:pt x="3337" y="2960"/>
                  <a:pt x="3346" y="2960"/>
                </a:cubicBezTo>
                <a:close/>
                <a:moveTo>
                  <a:pt x="3410" y="2960"/>
                </a:moveTo>
                <a:lnTo>
                  <a:pt x="3410" y="2960"/>
                </a:lnTo>
                <a:cubicBezTo>
                  <a:pt x="3419" y="2960"/>
                  <a:pt x="3426" y="2968"/>
                  <a:pt x="3426" y="2976"/>
                </a:cubicBezTo>
                <a:cubicBezTo>
                  <a:pt x="3426" y="2985"/>
                  <a:pt x="3419" y="2992"/>
                  <a:pt x="3410" y="2992"/>
                </a:cubicBezTo>
                <a:lnTo>
                  <a:pt x="3410" y="2992"/>
                </a:lnTo>
                <a:cubicBezTo>
                  <a:pt x="3401" y="2992"/>
                  <a:pt x="3394" y="2985"/>
                  <a:pt x="3394" y="2976"/>
                </a:cubicBezTo>
                <a:cubicBezTo>
                  <a:pt x="3394" y="2968"/>
                  <a:pt x="3401" y="2960"/>
                  <a:pt x="3410" y="2960"/>
                </a:cubicBezTo>
                <a:close/>
                <a:moveTo>
                  <a:pt x="3474" y="2960"/>
                </a:moveTo>
                <a:lnTo>
                  <a:pt x="3474" y="2960"/>
                </a:lnTo>
                <a:cubicBezTo>
                  <a:pt x="3483" y="2960"/>
                  <a:pt x="3490" y="2968"/>
                  <a:pt x="3490" y="2976"/>
                </a:cubicBezTo>
                <a:cubicBezTo>
                  <a:pt x="3490" y="2985"/>
                  <a:pt x="3483" y="2992"/>
                  <a:pt x="3474" y="2992"/>
                </a:cubicBezTo>
                <a:lnTo>
                  <a:pt x="3474" y="2992"/>
                </a:lnTo>
                <a:cubicBezTo>
                  <a:pt x="3465" y="2992"/>
                  <a:pt x="3458" y="2985"/>
                  <a:pt x="3458" y="2976"/>
                </a:cubicBezTo>
                <a:cubicBezTo>
                  <a:pt x="3458" y="2968"/>
                  <a:pt x="3465" y="2960"/>
                  <a:pt x="3474" y="2960"/>
                </a:cubicBezTo>
                <a:close/>
                <a:moveTo>
                  <a:pt x="3538" y="2960"/>
                </a:moveTo>
                <a:lnTo>
                  <a:pt x="3538" y="2960"/>
                </a:lnTo>
                <a:cubicBezTo>
                  <a:pt x="3547" y="2960"/>
                  <a:pt x="3554" y="2968"/>
                  <a:pt x="3554" y="2976"/>
                </a:cubicBezTo>
                <a:cubicBezTo>
                  <a:pt x="3554" y="2985"/>
                  <a:pt x="3547" y="2992"/>
                  <a:pt x="3538" y="2992"/>
                </a:cubicBezTo>
                <a:lnTo>
                  <a:pt x="3538" y="2992"/>
                </a:lnTo>
                <a:cubicBezTo>
                  <a:pt x="3529" y="2992"/>
                  <a:pt x="3522" y="2985"/>
                  <a:pt x="3522" y="2976"/>
                </a:cubicBezTo>
                <a:cubicBezTo>
                  <a:pt x="3522" y="2968"/>
                  <a:pt x="3529" y="2960"/>
                  <a:pt x="3538" y="2960"/>
                </a:cubicBezTo>
                <a:close/>
                <a:moveTo>
                  <a:pt x="3602" y="2960"/>
                </a:moveTo>
                <a:lnTo>
                  <a:pt x="3602" y="2960"/>
                </a:lnTo>
                <a:cubicBezTo>
                  <a:pt x="3611" y="2960"/>
                  <a:pt x="3618" y="2968"/>
                  <a:pt x="3618" y="2976"/>
                </a:cubicBezTo>
                <a:cubicBezTo>
                  <a:pt x="3618" y="2985"/>
                  <a:pt x="3611" y="2992"/>
                  <a:pt x="3602" y="2992"/>
                </a:cubicBezTo>
                <a:lnTo>
                  <a:pt x="3602" y="2992"/>
                </a:lnTo>
                <a:cubicBezTo>
                  <a:pt x="3593" y="2992"/>
                  <a:pt x="3586" y="2985"/>
                  <a:pt x="3586" y="2976"/>
                </a:cubicBezTo>
                <a:cubicBezTo>
                  <a:pt x="3586" y="2968"/>
                  <a:pt x="3593" y="2960"/>
                  <a:pt x="3602" y="2960"/>
                </a:cubicBezTo>
                <a:close/>
                <a:moveTo>
                  <a:pt x="3666" y="2960"/>
                </a:moveTo>
                <a:lnTo>
                  <a:pt x="3666" y="2960"/>
                </a:lnTo>
                <a:cubicBezTo>
                  <a:pt x="3675" y="2960"/>
                  <a:pt x="3682" y="2968"/>
                  <a:pt x="3682" y="2976"/>
                </a:cubicBezTo>
                <a:cubicBezTo>
                  <a:pt x="3682" y="2985"/>
                  <a:pt x="3675" y="2992"/>
                  <a:pt x="3666" y="2992"/>
                </a:cubicBezTo>
                <a:lnTo>
                  <a:pt x="3666" y="2992"/>
                </a:lnTo>
                <a:cubicBezTo>
                  <a:pt x="3657" y="2992"/>
                  <a:pt x="3650" y="2985"/>
                  <a:pt x="3650" y="2976"/>
                </a:cubicBezTo>
                <a:cubicBezTo>
                  <a:pt x="3650" y="2968"/>
                  <a:pt x="3657" y="2960"/>
                  <a:pt x="3666" y="2960"/>
                </a:cubicBezTo>
                <a:close/>
                <a:moveTo>
                  <a:pt x="3730" y="2960"/>
                </a:moveTo>
                <a:lnTo>
                  <a:pt x="3730" y="2960"/>
                </a:lnTo>
                <a:cubicBezTo>
                  <a:pt x="3739" y="2960"/>
                  <a:pt x="3746" y="2968"/>
                  <a:pt x="3746" y="2976"/>
                </a:cubicBezTo>
                <a:cubicBezTo>
                  <a:pt x="3746" y="2985"/>
                  <a:pt x="3739" y="2992"/>
                  <a:pt x="3730" y="2992"/>
                </a:cubicBezTo>
                <a:lnTo>
                  <a:pt x="3730" y="2992"/>
                </a:lnTo>
                <a:cubicBezTo>
                  <a:pt x="3721" y="2992"/>
                  <a:pt x="3714" y="2985"/>
                  <a:pt x="3714" y="2976"/>
                </a:cubicBezTo>
                <a:cubicBezTo>
                  <a:pt x="3714" y="2968"/>
                  <a:pt x="3721" y="2960"/>
                  <a:pt x="3730" y="2960"/>
                </a:cubicBezTo>
                <a:close/>
                <a:moveTo>
                  <a:pt x="3794" y="2960"/>
                </a:moveTo>
                <a:lnTo>
                  <a:pt x="3794" y="2960"/>
                </a:lnTo>
                <a:cubicBezTo>
                  <a:pt x="3803" y="2960"/>
                  <a:pt x="3810" y="2968"/>
                  <a:pt x="3810" y="2976"/>
                </a:cubicBezTo>
                <a:cubicBezTo>
                  <a:pt x="3810" y="2985"/>
                  <a:pt x="3803" y="2992"/>
                  <a:pt x="3794" y="2992"/>
                </a:cubicBezTo>
                <a:lnTo>
                  <a:pt x="3794" y="2992"/>
                </a:lnTo>
                <a:cubicBezTo>
                  <a:pt x="3786" y="2992"/>
                  <a:pt x="3778" y="2985"/>
                  <a:pt x="3778" y="2976"/>
                </a:cubicBezTo>
                <a:cubicBezTo>
                  <a:pt x="3778" y="2968"/>
                  <a:pt x="3786" y="2960"/>
                  <a:pt x="3794" y="2960"/>
                </a:cubicBezTo>
                <a:close/>
                <a:moveTo>
                  <a:pt x="3858" y="2960"/>
                </a:moveTo>
                <a:lnTo>
                  <a:pt x="3858" y="2960"/>
                </a:lnTo>
                <a:cubicBezTo>
                  <a:pt x="3867" y="2960"/>
                  <a:pt x="3874" y="2968"/>
                  <a:pt x="3874" y="2976"/>
                </a:cubicBezTo>
                <a:cubicBezTo>
                  <a:pt x="3874" y="2985"/>
                  <a:pt x="3867" y="2992"/>
                  <a:pt x="3858" y="2992"/>
                </a:cubicBezTo>
                <a:lnTo>
                  <a:pt x="3858" y="2992"/>
                </a:lnTo>
                <a:cubicBezTo>
                  <a:pt x="3850" y="2992"/>
                  <a:pt x="3842" y="2985"/>
                  <a:pt x="3842" y="2976"/>
                </a:cubicBezTo>
                <a:cubicBezTo>
                  <a:pt x="3842" y="2968"/>
                  <a:pt x="3850" y="2960"/>
                  <a:pt x="3858" y="2960"/>
                </a:cubicBezTo>
                <a:close/>
                <a:moveTo>
                  <a:pt x="3922" y="2960"/>
                </a:moveTo>
                <a:lnTo>
                  <a:pt x="3922" y="2960"/>
                </a:lnTo>
                <a:cubicBezTo>
                  <a:pt x="3931" y="2960"/>
                  <a:pt x="3938" y="2968"/>
                  <a:pt x="3938" y="2976"/>
                </a:cubicBezTo>
                <a:cubicBezTo>
                  <a:pt x="3938" y="2985"/>
                  <a:pt x="3931" y="2992"/>
                  <a:pt x="3922" y="2992"/>
                </a:cubicBezTo>
                <a:lnTo>
                  <a:pt x="3922" y="2992"/>
                </a:lnTo>
                <a:cubicBezTo>
                  <a:pt x="3914" y="2992"/>
                  <a:pt x="3906" y="2985"/>
                  <a:pt x="3906" y="2976"/>
                </a:cubicBezTo>
                <a:cubicBezTo>
                  <a:pt x="3906" y="2968"/>
                  <a:pt x="3914" y="2960"/>
                  <a:pt x="3922" y="2960"/>
                </a:cubicBezTo>
                <a:close/>
                <a:moveTo>
                  <a:pt x="3986" y="2960"/>
                </a:moveTo>
                <a:lnTo>
                  <a:pt x="3986" y="2960"/>
                </a:lnTo>
                <a:cubicBezTo>
                  <a:pt x="3995" y="2960"/>
                  <a:pt x="4002" y="2968"/>
                  <a:pt x="4002" y="2976"/>
                </a:cubicBezTo>
                <a:cubicBezTo>
                  <a:pt x="4002" y="2985"/>
                  <a:pt x="3995" y="2992"/>
                  <a:pt x="3986" y="2992"/>
                </a:cubicBezTo>
                <a:lnTo>
                  <a:pt x="3986" y="2992"/>
                </a:lnTo>
                <a:cubicBezTo>
                  <a:pt x="3978" y="2992"/>
                  <a:pt x="3970" y="2985"/>
                  <a:pt x="3970" y="2976"/>
                </a:cubicBezTo>
                <a:cubicBezTo>
                  <a:pt x="3970" y="2968"/>
                  <a:pt x="3978" y="2960"/>
                  <a:pt x="3986" y="2960"/>
                </a:cubicBezTo>
                <a:close/>
                <a:moveTo>
                  <a:pt x="4050" y="2960"/>
                </a:moveTo>
                <a:lnTo>
                  <a:pt x="4051" y="2960"/>
                </a:lnTo>
                <a:cubicBezTo>
                  <a:pt x="4059" y="2960"/>
                  <a:pt x="4067" y="2968"/>
                  <a:pt x="4067" y="2976"/>
                </a:cubicBezTo>
                <a:cubicBezTo>
                  <a:pt x="4067" y="2985"/>
                  <a:pt x="4059" y="2992"/>
                  <a:pt x="4051" y="2992"/>
                </a:cubicBezTo>
                <a:lnTo>
                  <a:pt x="4050" y="2992"/>
                </a:lnTo>
                <a:cubicBezTo>
                  <a:pt x="4042" y="2992"/>
                  <a:pt x="4034" y="2985"/>
                  <a:pt x="4034" y="2976"/>
                </a:cubicBezTo>
                <a:cubicBezTo>
                  <a:pt x="4034" y="2968"/>
                  <a:pt x="4042" y="2960"/>
                  <a:pt x="4050" y="2960"/>
                </a:cubicBezTo>
                <a:close/>
                <a:moveTo>
                  <a:pt x="4115" y="2960"/>
                </a:moveTo>
                <a:lnTo>
                  <a:pt x="4115" y="2960"/>
                </a:lnTo>
                <a:cubicBezTo>
                  <a:pt x="4123" y="2960"/>
                  <a:pt x="4131" y="2968"/>
                  <a:pt x="4131" y="2976"/>
                </a:cubicBezTo>
                <a:cubicBezTo>
                  <a:pt x="4131" y="2985"/>
                  <a:pt x="4123" y="2992"/>
                  <a:pt x="4115" y="2992"/>
                </a:cubicBezTo>
                <a:lnTo>
                  <a:pt x="4115" y="2992"/>
                </a:lnTo>
                <a:cubicBezTo>
                  <a:pt x="4106" y="2992"/>
                  <a:pt x="4099" y="2985"/>
                  <a:pt x="4099" y="2976"/>
                </a:cubicBezTo>
                <a:cubicBezTo>
                  <a:pt x="4099" y="2968"/>
                  <a:pt x="4106" y="2960"/>
                  <a:pt x="4115" y="2960"/>
                </a:cubicBezTo>
                <a:close/>
                <a:moveTo>
                  <a:pt x="4179" y="2960"/>
                </a:moveTo>
                <a:lnTo>
                  <a:pt x="4179" y="2960"/>
                </a:lnTo>
                <a:cubicBezTo>
                  <a:pt x="4187" y="2960"/>
                  <a:pt x="4195" y="2968"/>
                  <a:pt x="4195" y="2976"/>
                </a:cubicBezTo>
                <a:cubicBezTo>
                  <a:pt x="4195" y="2985"/>
                  <a:pt x="4187" y="2992"/>
                  <a:pt x="4179" y="2992"/>
                </a:cubicBezTo>
                <a:lnTo>
                  <a:pt x="4179" y="2992"/>
                </a:lnTo>
                <a:cubicBezTo>
                  <a:pt x="4170" y="2992"/>
                  <a:pt x="4163" y="2985"/>
                  <a:pt x="4163" y="2976"/>
                </a:cubicBezTo>
                <a:cubicBezTo>
                  <a:pt x="4163" y="2968"/>
                  <a:pt x="4170" y="2960"/>
                  <a:pt x="4179" y="2960"/>
                </a:cubicBezTo>
                <a:close/>
                <a:moveTo>
                  <a:pt x="4243" y="2960"/>
                </a:moveTo>
                <a:lnTo>
                  <a:pt x="4243" y="2960"/>
                </a:lnTo>
                <a:cubicBezTo>
                  <a:pt x="4251" y="2960"/>
                  <a:pt x="4259" y="2968"/>
                  <a:pt x="4259" y="2976"/>
                </a:cubicBezTo>
                <a:cubicBezTo>
                  <a:pt x="4259" y="2985"/>
                  <a:pt x="4251" y="2992"/>
                  <a:pt x="4243" y="2992"/>
                </a:cubicBezTo>
                <a:lnTo>
                  <a:pt x="4243" y="2992"/>
                </a:lnTo>
                <a:cubicBezTo>
                  <a:pt x="4234" y="2992"/>
                  <a:pt x="4227" y="2985"/>
                  <a:pt x="4227" y="2976"/>
                </a:cubicBezTo>
                <a:cubicBezTo>
                  <a:pt x="4227" y="2968"/>
                  <a:pt x="4234" y="2960"/>
                  <a:pt x="4243" y="2960"/>
                </a:cubicBezTo>
                <a:close/>
                <a:moveTo>
                  <a:pt x="4307" y="2960"/>
                </a:moveTo>
                <a:lnTo>
                  <a:pt x="4307" y="2960"/>
                </a:lnTo>
                <a:cubicBezTo>
                  <a:pt x="4315" y="2960"/>
                  <a:pt x="4323" y="2968"/>
                  <a:pt x="4323" y="2976"/>
                </a:cubicBezTo>
                <a:cubicBezTo>
                  <a:pt x="4323" y="2985"/>
                  <a:pt x="4315" y="2992"/>
                  <a:pt x="4307" y="2992"/>
                </a:cubicBezTo>
                <a:lnTo>
                  <a:pt x="4307" y="2992"/>
                </a:lnTo>
                <a:cubicBezTo>
                  <a:pt x="4298" y="2992"/>
                  <a:pt x="4291" y="2985"/>
                  <a:pt x="4291" y="2976"/>
                </a:cubicBezTo>
                <a:cubicBezTo>
                  <a:pt x="4291" y="2968"/>
                  <a:pt x="4298" y="2960"/>
                  <a:pt x="4307" y="2960"/>
                </a:cubicBezTo>
                <a:close/>
                <a:moveTo>
                  <a:pt x="4371" y="2960"/>
                </a:moveTo>
                <a:lnTo>
                  <a:pt x="4371" y="2960"/>
                </a:lnTo>
                <a:cubicBezTo>
                  <a:pt x="4380" y="2960"/>
                  <a:pt x="4387" y="2968"/>
                  <a:pt x="4387" y="2976"/>
                </a:cubicBezTo>
                <a:cubicBezTo>
                  <a:pt x="4387" y="2985"/>
                  <a:pt x="4380" y="2992"/>
                  <a:pt x="4371" y="2992"/>
                </a:cubicBezTo>
                <a:lnTo>
                  <a:pt x="4371" y="2992"/>
                </a:lnTo>
                <a:cubicBezTo>
                  <a:pt x="4362" y="2992"/>
                  <a:pt x="4355" y="2985"/>
                  <a:pt x="4355" y="2976"/>
                </a:cubicBezTo>
                <a:cubicBezTo>
                  <a:pt x="4355" y="2968"/>
                  <a:pt x="4362" y="2960"/>
                  <a:pt x="4371" y="2960"/>
                </a:cubicBezTo>
                <a:close/>
                <a:moveTo>
                  <a:pt x="4435" y="2960"/>
                </a:moveTo>
                <a:lnTo>
                  <a:pt x="4435" y="2960"/>
                </a:lnTo>
                <a:cubicBezTo>
                  <a:pt x="4444" y="2960"/>
                  <a:pt x="4451" y="2968"/>
                  <a:pt x="4451" y="2976"/>
                </a:cubicBezTo>
                <a:cubicBezTo>
                  <a:pt x="4451" y="2985"/>
                  <a:pt x="4444" y="2992"/>
                  <a:pt x="4435" y="2992"/>
                </a:cubicBezTo>
                <a:lnTo>
                  <a:pt x="4435" y="2992"/>
                </a:lnTo>
                <a:cubicBezTo>
                  <a:pt x="4426" y="2992"/>
                  <a:pt x="4419" y="2985"/>
                  <a:pt x="4419" y="2976"/>
                </a:cubicBezTo>
                <a:cubicBezTo>
                  <a:pt x="4419" y="2968"/>
                  <a:pt x="4426" y="2960"/>
                  <a:pt x="4435" y="2960"/>
                </a:cubicBezTo>
                <a:close/>
                <a:moveTo>
                  <a:pt x="4499" y="2960"/>
                </a:moveTo>
                <a:lnTo>
                  <a:pt x="4499" y="2960"/>
                </a:lnTo>
                <a:cubicBezTo>
                  <a:pt x="4508" y="2960"/>
                  <a:pt x="4515" y="2968"/>
                  <a:pt x="4515" y="2976"/>
                </a:cubicBezTo>
                <a:cubicBezTo>
                  <a:pt x="4515" y="2985"/>
                  <a:pt x="4508" y="2992"/>
                  <a:pt x="4499" y="2992"/>
                </a:cubicBezTo>
                <a:lnTo>
                  <a:pt x="4499" y="2992"/>
                </a:lnTo>
                <a:cubicBezTo>
                  <a:pt x="4490" y="2992"/>
                  <a:pt x="4483" y="2985"/>
                  <a:pt x="4483" y="2976"/>
                </a:cubicBezTo>
                <a:cubicBezTo>
                  <a:pt x="4483" y="2968"/>
                  <a:pt x="4490" y="2960"/>
                  <a:pt x="4499" y="2960"/>
                </a:cubicBezTo>
                <a:close/>
                <a:moveTo>
                  <a:pt x="4563" y="2960"/>
                </a:moveTo>
                <a:lnTo>
                  <a:pt x="4563" y="2960"/>
                </a:lnTo>
                <a:cubicBezTo>
                  <a:pt x="4572" y="2960"/>
                  <a:pt x="4579" y="2968"/>
                  <a:pt x="4579" y="2976"/>
                </a:cubicBezTo>
                <a:cubicBezTo>
                  <a:pt x="4579" y="2985"/>
                  <a:pt x="4572" y="2992"/>
                  <a:pt x="4563" y="2992"/>
                </a:cubicBezTo>
                <a:lnTo>
                  <a:pt x="4563" y="2992"/>
                </a:lnTo>
                <a:cubicBezTo>
                  <a:pt x="4554" y="2992"/>
                  <a:pt x="4547" y="2985"/>
                  <a:pt x="4547" y="2976"/>
                </a:cubicBezTo>
                <a:cubicBezTo>
                  <a:pt x="4547" y="2968"/>
                  <a:pt x="4554" y="2960"/>
                  <a:pt x="4563" y="2960"/>
                </a:cubicBezTo>
                <a:close/>
                <a:moveTo>
                  <a:pt x="4627" y="2960"/>
                </a:moveTo>
                <a:lnTo>
                  <a:pt x="4627" y="2960"/>
                </a:lnTo>
                <a:cubicBezTo>
                  <a:pt x="4636" y="2960"/>
                  <a:pt x="4643" y="2968"/>
                  <a:pt x="4643" y="2976"/>
                </a:cubicBezTo>
                <a:cubicBezTo>
                  <a:pt x="4643" y="2985"/>
                  <a:pt x="4636" y="2992"/>
                  <a:pt x="4627" y="2992"/>
                </a:cubicBezTo>
                <a:lnTo>
                  <a:pt x="4627" y="2992"/>
                </a:lnTo>
                <a:cubicBezTo>
                  <a:pt x="4618" y="2992"/>
                  <a:pt x="4611" y="2985"/>
                  <a:pt x="4611" y="2976"/>
                </a:cubicBezTo>
                <a:cubicBezTo>
                  <a:pt x="4611" y="2968"/>
                  <a:pt x="4618" y="2960"/>
                  <a:pt x="4627" y="2960"/>
                </a:cubicBezTo>
                <a:close/>
                <a:moveTo>
                  <a:pt x="4691" y="2960"/>
                </a:moveTo>
                <a:lnTo>
                  <a:pt x="4691" y="2960"/>
                </a:lnTo>
                <a:cubicBezTo>
                  <a:pt x="4700" y="2960"/>
                  <a:pt x="4707" y="2968"/>
                  <a:pt x="4707" y="2976"/>
                </a:cubicBezTo>
                <a:cubicBezTo>
                  <a:pt x="4707" y="2985"/>
                  <a:pt x="4700" y="2992"/>
                  <a:pt x="4691" y="2992"/>
                </a:cubicBezTo>
                <a:lnTo>
                  <a:pt x="4691" y="2992"/>
                </a:lnTo>
                <a:cubicBezTo>
                  <a:pt x="4682" y="2992"/>
                  <a:pt x="4675" y="2985"/>
                  <a:pt x="4675" y="2976"/>
                </a:cubicBezTo>
                <a:cubicBezTo>
                  <a:pt x="4675" y="2968"/>
                  <a:pt x="4682" y="2960"/>
                  <a:pt x="4691" y="2960"/>
                </a:cubicBezTo>
                <a:close/>
                <a:moveTo>
                  <a:pt x="4755" y="2960"/>
                </a:moveTo>
                <a:lnTo>
                  <a:pt x="4755" y="2960"/>
                </a:lnTo>
                <a:cubicBezTo>
                  <a:pt x="4764" y="2960"/>
                  <a:pt x="4771" y="2968"/>
                  <a:pt x="4771" y="2976"/>
                </a:cubicBezTo>
                <a:cubicBezTo>
                  <a:pt x="4771" y="2985"/>
                  <a:pt x="4764" y="2992"/>
                  <a:pt x="4755" y="2992"/>
                </a:cubicBezTo>
                <a:lnTo>
                  <a:pt x="4755" y="2992"/>
                </a:lnTo>
                <a:cubicBezTo>
                  <a:pt x="4746" y="2992"/>
                  <a:pt x="4739" y="2985"/>
                  <a:pt x="4739" y="2976"/>
                </a:cubicBezTo>
                <a:cubicBezTo>
                  <a:pt x="4739" y="2968"/>
                  <a:pt x="4746" y="2960"/>
                  <a:pt x="4755" y="2960"/>
                </a:cubicBezTo>
                <a:close/>
                <a:moveTo>
                  <a:pt x="4819" y="2960"/>
                </a:moveTo>
                <a:lnTo>
                  <a:pt x="4819" y="2960"/>
                </a:lnTo>
                <a:cubicBezTo>
                  <a:pt x="4828" y="2960"/>
                  <a:pt x="4835" y="2968"/>
                  <a:pt x="4835" y="2976"/>
                </a:cubicBezTo>
                <a:cubicBezTo>
                  <a:pt x="4835" y="2985"/>
                  <a:pt x="4828" y="2992"/>
                  <a:pt x="4819" y="2992"/>
                </a:cubicBezTo>
                <a:lnTo>
                  <a:pt x="4819" y="2992"/>
                </a:lnTo>
                <a:cubicBezTo>
                  <a:pt x="4810" y="2992"/>
                  <a:pt x="4803" y="2985"/>
                  <a:pt x="4803" y="2976"/>
                </a:cubicBezTo>
                <a:cubicBezTo>
                  <a:pt x="4803" y="2968"/>
                  <a:pt x="4810" y="2960"/>
                  <a:pt x="4819" y="2960"/>
                </a:cubicBezTo>
                <a:close/>
                <a:moveTo>
                  <a:pt x="4883" y="2960"/>
                </a:moveTo>
                <a:lnTo>
                  <a:pt x="4883" y="2960"/>
                </a:lnTo>
                <a:cubicBezTo>
                  <a:pt x="4892" y="2960"/>
                  <a:pt x="4899" y="2968"/>
                  <a:pt x="4899" y="2976"/>
                </a:cubicBezTo>
                <a:cubicBezTo>
                  <a:pt x="4899" y="2985"/>
                  <a:pt x="4892" y="2992"/>
                  <a:pt x="4883" y="2992"/>
                </a:cubicBezTo>
                <a:lnTo>
                  <a:pt x="4883" y="2992"/>
                </a:lnTo>
                <a:cubicBezTo>
                  <a:pt x="4874" y="2992"/>
                  <a:pt x="4867" y="2985"/>
                  <a:pt x="4867" y="2976"/>
                </a:cubicBezTo>
                <a:cubicBezTo>
                  <a:pt x="4867" y="2968"/>
                  <a:pt x="4874" y="2960"/>
                  <a:pt x="4883" y="2960"/>
                </a:cubicBezTo>
                <a:close/>
                <a:moveTo>
                  <a:pt x="4947" y="2960"/>
                </a:moveTo>
                <a:lnTo>
                  <a:pt x="4947" y="2960"/>
                </a:lnTo>
                <a:cubicBezTo>
                  <a:pt x="4956" y="2960"/>
                  <a:pt x="4963" y="2968"/>
                  <a:pt x="4963" y="2976"/>
                </a:cubicBezTo>
                <a:cubicBezTo>
                  <a:pt x="4963" y="2985"/>
                  <a:pt x="4956" y="2992"/>
                  <a:pt x="4947" y="2992"/>
                </a:cubicBezTo>
                <a:lnTo>
                  <a:pt x="4947" y="2992"/>
                </a:lnTo>
                <a:cubicBezTo>
                  <a:pt x="4938" y="2992"/>
                  <a:pt x="4931" y="2985"/>
                  <a:pt x="4931" y="2976"/>
                </a:cubicBezTo>
                <a:cubicBezTo>
                  <a:pt x="4931" y="2968"/>
                  <a:pt x="4938" y="2960"/>
                  <a:pt x="4947" y="2960"/>
                </a:cubicBezTo>
                <a:close/>
                <a:moveTo>
                  <a:pt x="5011" y="2960"/>
                </a:moveTo>
                <a:lnTo>
                  <a:pt x="5011" y="2960"/>
                </a:lnTo>
                <a:cubicBezTo>
                  <a:pt x="5020" y="2960"/>
                  <a:pt x="5027" y="2968"/>
                  <a:pt x="5027" y="2976"/>
                </a:cubicBezTo>
                <a:cubicBezTo>
                  <a:pt x="5027" y="2985"/>
                  <a:pt x="5020" y="2992"/>
                  <a:pt x="5011" y="2992"/>
                </a:cubicBezTo>
                <a:lnTo>
                  <a:pt x="5011" y="2992"/>
                </a:lnTo>
                <a:cubicBezTo>
                  <a:pt x="5002" y="2992"/>
                  <a:pt x="4995" y="2985"/>
                  <a:pt x="4995" y="2976"/>
                </a:cubicBezTo>
                <a:cubicBezTo>
                  <a:pt x="4995" y="2968"/>
                  <a:pt x="5002" y="2960"/>
                  <a:pt x="5011" y="2960"/>
                </a:cubicBezTo>
                <a:close/>
                <a:moveTo>
                  <a:pt x="5075" y="2960"/>
                </a:moveTo>
                <a:lnTo>
                  <a:pt x="5075" y="2960"/>
                </a:lnTo>
                <a:cubicBezTo>
                  <a:pt x="5084" y="2960"/>
                  <a:pt x="5091" y="2968"/>
                  <a:pt x="5091" y="2976"/>
                </a:cubicBezTo>
                <a:cubicBezTo>
                  <a:pt x="5091" y="2985"/>
                  <a:pt x="5084" y="2992"/>
                  <a:pt x="5075" y="2992"/>
                </a:cubicBezTo>
                <a:lnTo>
                  <a:pt x="5075" y="2992"/>
                </a:lnTo>
                <a:cubicBezTo>
                  <a:pt x="5066" y="2992"/>
                  <a:pt x="5059" y="2985"/>
                  <a:pt x="5059" y="2976"/>
                </a:cubicBezTo>
                <a:cubicBezTo>
                  <a:pt x="5059" y="2968"/>
                  <a:pt x="5066" y="2960"/>
                  <a:pt x="5075" y="2960"/>
                </a:cubicBezTo>
                <a:close/>
                <a:moveTo>
                  <a:pt x="5139" y="2960"/>
                </a:moveTo>
                <a:lnTo>
                  <a:pt x="5139" y="2960"/>
                </a:lnTo>
                <a:cubicBezTo>
                  <a:pt x="5148" y="2960"/>
                  <a:pt x="5155" y="2968"/>
                  <a:pt x="5155" y="2976"/>
                </a:cubicBezTo>
                <a:cubicBezTo>
                  <a:pt x="5155" y="2985"/>
                  <a:pt x="5148" y="2992"/>
                  <a:pt x="5139" y="2992"/>
                </a:cubicBezTo>
                <a:lnTo>
                  <a:pt x="5139" y="2992"/>
                </a:lnTo>
                <a:cubicBezTo>
                  <a:pt x="5130" y="2992"/>
                  <a:pt x="5123" y="2985"/>
                  <a:pt x="5123" y="2976"/>
                </a:cubicBezTo>
                <a:cubicBezTo>
                  <a:pt x="5123" y="2968"/>
                  <a:pt x="5130" y="2960"/>
                  <a:pt x="5139" y="2960"/>
                </a:cubicBezTo>
                <a:close/>
                <a:moveTo>
                  <a:pt x="5203" y="2960"/>
                </a:moveTo>
                <a:lnTo>
                  <a:pt x="5203" y="2960"/>
                </a:lnTo>
                <a:cubicBezTo>
                  <a:pt x="5212" y="2960"/>
                  <a:pt x="5219" y="2968"/>
                  <a:pt x="5219" y="2976"/>
                </a:cubicBezTo>
                <a:cubicBezTo>
                  <a:pt x="5219" y="2985"/>
                  <a:pt x="5212" y="2992"/>
                  <a:pt x="5203" y="2992"/>
                </a:cubicBezTo>
                <a:lnTo>
                  <a:pt x="5203" y="2992"/>
                </a:lnTo>
                <a:cubicBezTo>
                  <a:pt x="5194" y="2992"/>
                  <a:pt x="5187" y="2985"/>
                  <a:pt x="5187" y="2976"/>
                </a:cubicBezTo>
                <a:cubicBezTo>
                  <a:pt x="5187" y="2968"/>
                  <a:pt x="5194" y="2960"/>
                  <a:pt x="5203" y="2960"/>
                </a:cubicBezTo>
                <a:close/>
                <a:moveTo>
                  <a:pt x="5267" y="2960"/>
                </a:moveTo>
                <a:lnTo>
                  <a:pt x="5267" y="2960"/>
                </a:lnTo>
                <a:cubicBezTo>
                  <a:pt x="5276" y="2960"/>
                  <a:pt x="5283" y="2968"/>
                  <a:pt x="5283" y="2976"/>
                </a:cubicBezTo>
                <a:cubicBezTo>
                  <a:pt x="5283" y="2985"/>
                  <a:pt x="5276" y="2992"/>
                  <a:pt x="5267" y="2992"/>
                </a:cubicBezTo>
                <a:lnTo>
                  <a:pt x="5267" y="2992"/>
                </a:lnTo>
                <a:cubicBezTo>
                  <a:pt x="5258" y="2992"/>
                  <a:pt x="5251" y="2985"/>
                  <a:pt x="5251" y="2976"/>
                </a:cubicBezTo>
                <a:cubicBezTo>
                  <a:pt x="5251" y="2968"/>
                  <a:pt x="5258" y="2960"/>
                  <a:pt x="5267" y="2960"/>
                </a:cubicBezTo>
                <a:close/>
                <a:moveTo>
                  <a:pt x="5331" y="2960"/>
                </a:moveTo>
                <a:lnTo>
                  <a:pt x="5331" y="2960"/>
                </a:lnTo>
                <a:cubicBezTo>
                  <a:pt x="5340" y="2960"/>
                  <a:pt x="5347" y="2968"/>
                  <a:pt x="5347" y="2976"/>
                </a:cubicBezTo>
                <a:cubicBezTo>
                  <a:pt x="5347" y="2985"/>
                  <a:pt x="5340" y="2992"/>
                  <a:pt x="5331" y="2992"/>
                </a:cubicBezTo>
                <a:lnTo>
                  <a:pt x="5331" y="2992"/>
                </a:lnTo>
                <a:cubicBezTo>
                  <a:pt x="5322" y="2992"/>
                  <a:pt x="5315" y="2985"/>
                  <a:pt x="5315" y="2976"/>
                </a:cubicBezTo>
                <a:cubicBezTo>
                  <a:pt x="5315" y="2968"/>
                  <a:pt x="5322" y="2960"/>
                  <a:pt x="5331" y="2960"/>
                </a:cubicBezTo>
                <a:close/>
                <a:moveTo>
                  <a:pt x="5395" y="2960"/>
                </a:moveTo>
                <a:lnTo>
                  <a:pt x="5395" y="2960"/>
                </a:lnTo>
                <a:cubicBezTo>
                  <a:pt x="5404" y="2960"/>
                  <a:pt x="5411" y="2968"/>
                  <a:pt x="5411" y="2976"/>
                </a:cubicBezTo>
                <a:cubicBezTo>
                  <a:pt x="5411" y="2985"/>
                  <a:pt x="5404" y="2992"/>
                  <a:pt x="5395" y="2992"/>
                </a:cubicBezTo>
                <a:lnTo>
                  <a:pt x="5395" y="2992"/>
                </a:lnTo>
                <a:cubicBezTo>
                  <a:pt x="5386" y="2992"/>
                  <a:pt x="5379" y="2985"/>
                  <a:pt x="5379" y="2976"/>
                </a:cubicBezTo>
                <a:cubicBezTo>
                  <a:pt x="5379" y="2968"/>
                  <a:pt x="5386" y="2960"/>
                  <a:pt x="5395" y="2960"/>
                </a:cubicBezTo>
                <a:close/>
                <a:moveTo>
                  <a:pt x="5459" y="2960"/>
                </a:moveTo>
                <a:lnTo>
                  <a:pt x="5459" y="2960"/>
                </a:lnTo>
                <a:cubicBezTo>
                  <a:pt x="5468" y="2960"/>
                  <a:pt x="5475" y="2968"/>
                  <a:pt x="5475" y="2976"/>
                </a:cubicBezTo>
                <a:cubicBezTo>
                  <a:pt x="5475" y="2985"/>
                  <a:pt x="5468" y="2992"/>
                  <a:pt x="5459" y="2992"/>
                </a:cubicBezTo>
                <a:lnTo>
                  <a:pt x="5459" y="2992"/>
                </a:lnTo>
                <a:cubicBezTo>
                  <a:pt x="5450" y="2992"/>
                  <a:pt x="5443" y="2985"/>
                  <a:pt x="5443" y="2976"/>
                </a:cubicBezTo>
                <a:cubicBezTo>
                  <a:pt x="5443" y="2968"/>
                  <a:pt x="5450" y="2960"/>
                  <a:pt x="5459" y="2960"/>
                </a:cubicBezTo>
                <a:close/>
                <a:moveTo>
                  <a:pt x="5523" y="2960"/>
                </a:moveTo>
                <a:lnTo>
                  <a:pt x="5523" y="2960"/>
                </a:lnTo>
                <a:cubicBezTo>
                  <a:pt x="5532" y="2960"/>
                  <a:pt x="5539" y="2968"/>
                  <a:pt x="5539" y="2976"/>
                </a:cubicBezTo>
                <a:cubicBezTo>
                  <a:pt x="5539" y="2985"/>
                  <a:pt x="5532" y="2992"/>
                  <a:pt x="5523" y="2992"/>
                </a:cubicBezTo>
                <a:lnTo>
                  <a:pt x="5523" y="2992"/>
                </a:lnTo>
                <a:cubicBezTo>
                  <a:pt x="5514" y="2992"/>
                  <a:pt x="5507" y="2985"/>
                  <a:pt x="5507" y="2976"/>
                </a:cubicBezTo>
                <a:cubicBezTo>
                  <a:pt x="5507" y="2968"/>
                  <a:pt x="5514" y="2960"/>
                  <a:pt x="5523" y="2960"/>
                </a:cubicBezTo>
                <a:close/>
                <a:moveTo>
                  <a:pt x="5587" y="2960"/>
                </a:moveTo>
                <a:lnTo>
                  <a:pt x="5587" y="2960"/>
                </a:lnTo>
                <a:cubicBezTo>
                  <a:pt x="5596" y="2960"/>
                  <a:pt x="5603" y="2968"/>
                  <a:pt x="5603" y="2976"/>
                </a:cubicBezTo>
                <a:cubicBezTo>
                  <a:pt x="5603" y="2985"/>
                  <a:pt x="5596" y="2992"/>
                  <a:pt x="5587" y="2992"/>
                </a:cubicBezTo>
                <a:lnTo>
                  <a:pt x="5587" y="2992"/>
                </a:lnTo>
                <a:cubicBezTo>
                  <a:pt x="5578" y="2992"/>
                  <a:pt x="5571" y="2985"/>
                  <a:pt x="5571" y="2976"/>
                </a:cubicBezTo>
                <a:cubicBezTo>
                  <a:pt x="5571" y="2968"/>
                  <a:pt x="5578" y="2960"/>
                  <a:pt x="5587" y="2960"/>
                </a:cubicBezTo>
                <a:close/>
                <a:moveTo>
                  <a:pt x="5651" y="2960"/>
                </a:moveTo>
                <a:lnTo>
                  <a:pt x="5651" y="2960"/>
                </a:lnTo>
                <a:cubicBezTo>
                  <a:pt x="5660" y="2960"/>
                  <a:pt x="5667" y="2968"/>
                  <a:pt x="5667" y="2976"/>
                </a:cubicBezTo>
                <a:cubicBezTo>
                  <a:pt x="5667" y="2985"/>
                  <a:pt x="5660" y="2992"/>
                  <a:pt x="5651" y="2992"/>
                </a:cubicBezTo>
                <a:lnTo>
                  <a:pt x="5651" y="2992"/>
                </a:lnTo>
                <a:cubicBezTo>
                  <a:pt x="5642" y="2992"/>
                  <a:pt x="5635" y="2985"/>
                  <a:pt x="5635" y="2976"/>
                </a:cubicBezTo>
                <a:cubicBezTo>
                  <a:pt x="5635" y="2968"/>
                  <a:pt x="5642" y="2960"/>
                  <a:pt x="5651" y="2960"/>
                </a:cubicBezTo>
                <a:close/>
                <a:moveTo>
                  <a:pt x="5715" y="2960"/>
                </a:moveTo>
                <a:lnTo>
                  <a:pt x="5715" y="2960"/>
                </a:lnTo>
                <a:cubicBezTo>
                  <a:pt x="5724" y="2960"/>
                  <a:pt x="5731" y="2968"/>
                  <a:pt x="5731" y="2976"/>
                </a:cubicBezTo>
                <a:cubicBezTo>
                  <a:pt x="5731" y="2985"/>
                  <a:pt x="5724" y="2992"/>
                  <a:pt x="5715" y="2992"/>
                </a:cubicBezTo>
                <a:lnTo>
                  <a:pt x="5715" y="2992"/>
                </a:lnTo>
                <a:cubicBezTo>
                  <a:pt x="5706" y="2992"/>
                  <a:pt x="5699" y="2985"/>
                  <a:pt x="5699" y="2976"/>
                </a:cubicBezTo>
                <a:cubicBezTo>
                  <a:pt x="5699" y="2968"/>
                  <a:pt x="5706" y="2960"/>
                  <a:pt x="5715" y="2960"/>
                </a:cubicBezTo>
                <a:close/>
                <a:moveTo>
                  <a:pt x="5779" y="2960"/>
                </a:moveTo>
                <a:lnTo>
                  <a:pt x="5779" y="2960"/>
                </a:lnTo>
                <a:cubicBezTo>
                  <a:pt x="5788" y="2960"/>
                  <a:pt x="5795" y="2968"/>
                  <a:pt x="5795" y="2976"/>
                </a:cubicBezTo>
                <a:cubicBezTo>
                  <a:pt x="5795" y="2985"/>
                  <a:pt x="5788" y="2992"/>
                  <a:pt x="5779" y="2992"/>
                </a:cubicBezTo>
                <a:lnTo>
                  <a:pt x="5779" y="2992"/>
                </a:lnTo>
                <a:cubicBezTo>
                  <a:pt x="5770" y="2992"/>
                  <a:pt x="5763" y="2985"/>
                  <a:pt x="5763" y="2976"/>
                </a:cubicBezTo>
                <a:cubicBezTo>
                  <a:pt x="5763" y="2968"/>
                  <a:pt x="5770" y="2960"/>
                  <a:pt x="5779" y="2960"/>
                </a:cubicBezTo>
                <a:close/>
                <a:moveTo>
                  <a:pt x="5843" y="2960"/>
                </a:moveTo>
                <a:lnTo>
                  <a:pt x="5843" y="2960"/>
                </a:lnTo>
                <a:cubicBezTo>
                  <a:pt x="5852" y="2960"/>
                  <a:pt x="5859" y="2968"/>
                  <a:pt x="5859" y="2976"/>
                </a:cubicBezTo>
                <a:cubicBezTo>
                  <a:pt x="5859" y="2985"/>
                  <a:pt x="5852" y="2992"/>
                  <a:pt x="5843" y="2992"/>
                </a:cubicBezTo>
                <a:lnTo>
                  <a:pt x="5843" y="2992"/>
                </a:lnTo>
                <a:cubicBezTo>
                  <a:pt x="5835" y="2992"/>
                  <a:pt x="5827" y="2985"/>
                  <a:pt x="5827" y="2976"/>
                </a:cubicBezTo>
                <a:cubicBezTo>
                  <a:pt x="5827" y="2968"/>
                  <a:pt x="5835" y="2960"/>
                  <a:pt x="5843" y="2960"/>
                </a:cubicBezTo>
                <a:close/>
                <a:moveTo>
                  <a:pt x="5907" y="2960"/>
                </a:moveTo>
                <a:lnTo>
                  <a:pt x="5907" y="2960"/>
                </a:lnTo>
                <a:cubicBezTo>
                  <a:pt x="5916" y="2960"/>
                  <a:pt x="5923" y="2968"/>
                  <a:pt x="5923" y="2976"/>
                </a:cubicBezTo>
                <a:cubicBezTo>
                  <a:pt x="5923" y="2985"/>
                  <a:pt x="5916" y="2992"/>
                  <a:pt x="5907" y="2992"/>
                </a:cubicBezTo>
                <a:lnTo>
                  <a:pt x="5907" y="2992"/>
                </a:lnTo>
                <a:cubicBezTo>
                  <a:pt x="5899" y="2992"/>
                  <a:pt x="5891" y="2985"/>
                  <a:pt x="5891" y="2976"/>
                </a:cubicBezTo>
                <a:cubicBezTo>
                  <a:pt x="5891" y="2968"/>
                  <a:pt x="5899" y="2960"/>
                  <a:pt x="5907" y="2960"/>
                </a:cubicBezTo>
                <a:close/>
                <a:moveTo>
                  <a:pt x="5971" y="2960"/>
                </a:moveTo>
                <a:lnTo>
                  <a:pt x="5971" y="2960"/>
                </a:lnTo>
                <a:cubicBezTo>
                  <a:pt x="5980" y="2960"/>
                  <a:pt x="5987" y="2968"/>
                  <a:pt x="5987" y="2976"/>
                </a:cubicBezTo>
                <a:cubicBezTo>
                  <a:pt x="5987" y="2985"/>
                  <a:pt x="5980" y="2992"/>
                  <a:pt x="5971" y="2992"/>
                </a:cubicBezTo>
                <a:lnTo>
                  <a:pt x="5971" y="2992"/>
                </a:lnTo>
                <a:cubicBezTo>
                  <a:pt x="5963" y="2992"/>
                  <a:pt x="5955" y="2985"/>
                  <a:pt x="5955" y="2976"/>
                </a:cubicBezTo>
                <a:cubicBezTo>
                  <a:pt x="5955" y="2968"/>
                  <a:pt x="5963" y="2960"/>
                  <a:pt x="5971" y="2960"/>
                </a:cubicBezTo>
                <a:close/>
                <a:moveTo>
                  <a:pt x="6035" y="2960"/>
                </a:moveTo>
                <a:lnTo>
                  <a:pt x="6035" y="2960"/>
                </a:lnTo>
                <a:cubicBezTo>
                  <a:pt x="6044" y="2960"/>
                  <a:pt x="6051" y="2968"/>
                  <a:pt x="6051" y="2976"/>
                </a:cubicBezTo>
                <a:cubicBezTo>
                  <a:pt x="6051" y="2985"/>
                  <a:pt x="6044" y="2992"/>
                  <a:pt x="6035" y="2992"/>
                </a:cubicBezTo>
                <a:lnTo>
                  <a:pt x="6035" y="2992"/>
                </a:lnTo>
                <a:cubicBezTo>
                  <a:pt x="6027" y="2992"/>
                  <a:pt x="6019" y="2985"/>
                  <a:pt x="6019" y="2976"/>
                </a:cubicBezTo>
                <a:cubicBezTo>
                  <a:pt x="6019" y="2968"/>
                  <a:pt x="6027" y="2960"/>
                  <a:pt x="6035" y="2960"/>
                </a:cubicBezTo>
                <a:close/>
                <a:moveTo>
                  <a:pt x="6099" y="2960"/>
                </a:moveTo>
                <a:lnTo>
                  <a:pt x="6100" y="2960"/>
                </a:lnTo>
                <a:cubicBezTo>
                  <a:pt x="6108" y="2960"/>
                  <a:pt x="6116" y="2968"/>
                  <a:pt x="6116" y="2976"/>
                </a:cubicBezTo>
                <a:cubicBezTo>
                  <a:pt x="6116" y="2985"/>
                  <a:pt x="6108" y="2992"/>
                  <a:pt x="6100" y="2992"/>
                </a:cubicBezTo>
                <a:lnTo>
                  <a:pt x="6099" y="2992"/>
                </a:lnTo>
                <a:cubicBezTo>
                  <a:pt x="6091" y="2992"/>
                  <a:pt x="6083" y="2985"/>
                  <a:pt x="6083" y="2976"/>
                </a:cubicBezTo>
                <a:cubicBezTo>
                  <a:pt x="6083" y="2968"/>
                  <a:pt x="6091" y="2960"/>
                  <a:pt x="6099" y="2960"/>
                </a:cubicBezTo>
                <a:close/>
                <a:moveTo>
                  <a:pt x="6164" y="2960"/>
                </a:moveTo>
                <a:lnTo>
                  <a:pt x="6164" y="2960"/>
                </a:lnTo>
                <a:cubicBezTo>
                  <a:pt x="6172" y="2960"/>
                  <a:pt x="6180" y="2968"/>
                  <a:pt x="6180" y="2976"/>
                </a:cubicBezTo>
                <a:cubicBezTo>
                  <a:pt x="6180" y="2985"/>
                  <a:pt x="6172" y="2992"/>
                  <a:pt x="6164" y="2992"/>
                </a:cubicBezTo>
                <a:lnTo>
                  <a:pt x="6164" y="2992"/>
                </a:lnTo>
                <a:cubicBezTo>
                  <a:pt x="6155" y="2992"/>
                  <a:pt x="6148" y="2985"/>
                  <a:pt x="6148" y="2976"/>
                </a:cubicBezTo>
                <a:cubicBezTo>
                  <a:pt x="6148" y="2968"/>
                  <a:pt x="6155" y="2960"/>
                  <a:pt x="6164" y="2960"/>
                </a:cubicBezTo>
                <a:close/>
                <a:moveTo>
                  <a:pt x="6228" y="2960"/>
                </a:moveTo>
                <a:lnTo>
                  <a:pt x="6228" y="2960"/>
                </a:lnTo>
                <a:cubicBezTo>
                  <a:pt x="6236" y="2960"/>
                  <a:pt x="6244" y="2968"/>
                  <a:pt x="6244" y="2976"/>
                </a:cubicBezTo>
                <a:cubicBezTo>
                  <a:pt x="6244" y="2985"/>
                  <a:pt x="6236" y="2992"/>
                  <a:pt x="6228" y="2992"/>
                </a:cubicBezTo>
                <a:lnTo>
                  <a:pt x="6228" y="2992"/>
                </a:lnTo>
                <a:cubicBezTo>
                  <a:pt x="6219" y="2992"/>
                  <a:pt x="6212" y="2985"/>
                  <a:pt x="6212" y="2976"/>
                </a:cubicBezTo>
                <a:cubicBezTo>
                  <a:pt x="6212" y="2968"/>
                  <a:pt x="6219" y="2960"/>
                  <a:pt x="6228" y="2960"/>
                </a:cubicBezTo>
                <a:close/>
                <a:moveTo>
                  <a:pt x="6292" y="2960"/>
                </a:moveTo>
                <a:lnTo>
                  <a:pt x="6292" y="2960"/>
                </a:lnTo>
                <a:cubicBezTo>
                  <a:pt x="6300" y="2960"/>
                  <a:pt x="6308" y="2968"/>
                  <a:pt x="6308" y="2976"/>
                </a:cubicBezTo>
                <a:cubicBezTo>
                  <a:pt x="6308" y="2985"/>
                  <a:pt x="6300" y="2992"/>
                  <a:pt x="6292" y="2992"/>
                </a:cubicBezTo>
                <a:lnTo>
                  <a:pt x="6292" y="2992"/>
                </a:lnTo>
                <a:cubicBezTo>
                  <a:pt x="6283" y="2992"/>
                  <a:pt x="6276" y="2985"/>
                  <a:pt x="6276" y="2976"/>
                </a:cubicBezTo>
                <a:cubicBezTo>
                  <a:pt x="6276" y="2968"/>
                  <a:pt x="6283" y="2960"/>
                  <a:pt x="6292" y="2960"/>
                </a:cubicBezTo>
                <a:close/>
                <a:moveTo>
                  <a:pt x="6356" y="2960"/>
                </a:moveTo>
                <a:lnTo>
                  <a:pt x="6356" y="2960"/>
                </a:lnTo>
                <a:cubicBezTo>
                  <a:pt x="6364" y="2960"/>
                  <a:pt x="6372" y="2968"/>
                  <a:pt x="6372" y="2976"/>
                </a:cubicBezTo>
                <a:cubicBezTo>
                  <a:pt x="6372" y="2985"/>
                  <a:pt x="6364" y="2992"/>
                  <a:pt x="6356" y="2992"/>
                </a:cubicBezTo>
                <a:lnTo>
                  <a:pt x="6356" y="2992"/>
                </a:lnTo>
                <a:cubicBezTo>
                  <a:pt x="6347" y="2992"/>
                  <a:pt x="6340" y="2985"/>
                  <a:pt x="6340" y="2976"/>
                </a:cubicBezTo>
                <a:cubicBezTo>
                  <a:pt x="6340" y="2968"/>
                  <a:pt x="6347" y="2960"/>
                  <a:pt x="6356" y="2960"/>
                </a:cubicBezTo>
                <a:close/>
                <a:moveTo>
                  <a:pt x="6420" y="2960"/>
                </a:moveTo>
                <a:lnTo>
                  <a:pt x="6420" y="2960"/>
                </a:lnTo>
                <a:cubicBezTo>
                  <a:pt x="6429" y="2960"/>
                  <a:pt x="6436" y="2968"/>
                  <a:pt x="6436" y="2976"/>
                </a:cubicBezTo>
                <a:cubicBezTo>
                  <a:pt x="6436" y="2985"/>
                  <a:pt x="6429" y="2992"/>
                  <a:pt x="6420" y="2992"/>
                </a:cubicBezTo>
                <a:lnTo>
                  <a:pt x="6420" y="2992"/>
                </a:lnTo>
                <a:cubicBezTo>
                  <a:pt x="6411" y="2992"/>
                  <a:pt x="6404" y="2985"/>
                  <a:pt x="6404" y="2976"/>
                </a:cubicBezTo>
                <a:cubicBezTo>
                  <a:pt x="6404" y="2968"/>
                  <a:pt x="6411" y="2960"/>
                  <a:pt x="6420" y="2960"/>
                </a:cubicBezTo>
                <a:close/>
                <a:moveTo>
                  <a:pt x="6484" y="2960"/>
                </a:moveTo>
                <a:lnTo>
                  <a:pt x="6484" y="2960"/>
                </a:lnTo>
                <a:cubicBezTo>
                  <a:pt x="6493" y="2960"/>
                  <a:pt x="6500" y="2968"/>
                  <a:pt x="6500" y="2976"/>
                </a:cubicBezTo>
                <a:cubicBezTo>
                  <a:pt x="6500" y="2985"/>
                  <a:pt x="6493" y="2992"/>
                  <a:pt x="6484" y="2992"/>
                </a:cubicBezTo>
                <a:lnTo>
                  <a:pt x="6484" y="2992"/>
                </a:lnTo>
                <a:cubicBezTo>
                  <a:pt x="6475" y="2992"/>
                  <a:pt x="6468" y="2985"/>
                  <a:pt x="6468" y="2976"/>
                </a:cubicBezTo>
                <a:cubicBezTo>
                  <a:pt x="6468" y="2968"/>
                  <a:pt x="6475" y="2960"/>
                  <a:pt x="6484" y="2960"/>
                </a:cubicBezTo>
                <a:close/>
                <a:moveTo>
                  <a:pt x="6548" y="2960"/>
                </a:moveTo>
                <a:lnTo>
                  <a:pt x="6548" y="2960"/>
                </a:lnTo>
                <a:cubicBezTo>
                  <a:pt x="6557" y="2960"/>
                  <a:pt x="6564" y="2968"/>
                  <a:pt x="6564" y="2976"/>
                </a:cubicBezTo>
                <a:cubicBezTo>
                  <a:pt x="6564" y="2985"/>
                  <a:pt x="6557" y="2992"/>
                  <a:pt x="6548" y="2992"/>
                </a:cubicBezTo>
                <a:lnTo>
                  <a:pt x="6548" y="2992"/>
                </a:lnTo>
                <a:cubicBezTo>
                  <a:pt x="6539" y="2992"/>
                  <a:pt x="6532" y="2985"/>
                  <a:pt x="6532" y="2976"/>
                </a:cubicBezTo>
                <a:cubicBezTo>
                  <a:pt x="6532" y="2968"/>
                  <a:pt x="6539" y="2960"/>
                  <a:pt x="6548" y="2960"/>
                </a:cubicBezTo>
                <a:close/>
                <a:moveTo>
                  <a:pt x="6612" y="2960"/>
                </a:moveTo>
                <a:lnTo>
                  <a:pt x="6612" y="2960"/>
                </a:lnTo>
                <a:cubicBezTo>
                  <a:pt x="6621" y="2960"/>
                  <a:pt x="6628" y="2968"/>
                  <a:pt x="6628" y="2976"/>
                </a:cubicBezTo>
                <a:cubicBezTo>
                  <a:pt x="6628" y="2985"/>
                  <a:pt x="6621" y="2992"/>
                  <a:pt x="6612" y="2992"/>
                </a:cubicBezTo>
                <a:lnTo>
                  <a:pt x="6612" y="2992"/>
                </a:lnTo>
                <a:cubicBezTo>
                  <a:pt x="6603" y="2992"/>
                  <a:pt x="6596" y="2985"/>
                  <a:pt x="6596" y="2976"/>
                </a:cubicBezTo>
                <a:cubicBezTo>
                  <a:pt x="6596" y="2968"/>
                  <a:pt x="6603" y="2960"/>
                  <a:pt x="6612" y="2960"/>
                </a:cubicBezTo>
                <a:close/>
                <a:moveTo>
                  <a:pt x="6676" y="2960"/>
                </a:moveTo>
                <a:lnTo>
                  <a:pt x="6676" y="2960"/>
                </a:lnTo>
                <a:cubicBezTo>
                  <a:pt x="6685" y="2960"/>
                  <a:pt x="6692" y="2968"/>
                  <a:pt x="6692" y="2976"/>
                </a:cubicBezTo>
                <a:cubicBezTo>
                  <a:pt x="6692" y="2985"/>
                  <a:pt x="6685" y="2992"/>
                  <a:pt x="6676" y="2992"/>
                </a:cubicBezTo>
                <a:lnTo>
                  <a:pt x="6676" y="2992"/>
                </a:lnTo>
                <a:cubicBezTo>
                  <a:pt x="6667" y="2992"/>
                  <a:pt x="6660" y="2985"/>
                  <a:pt x="6660" y="2976"/>
                </a:cubicBezTo>
                <a:cubicBezTo>
                  <a:pt x="6660" y="2968"/>
                  <a:pt x="6667" y="2960"/>
                  <a:pt x="6676" y="2960"/>
                </a:cubicBezTo>
                <a:close/>
                <a:moveTo>
                  <a:pt x="6740" y="2960"/>
                </a:moveTo>
                <a:lnTo>
                  <a:pt x="6740" y="2960"/>
                </a:lnTo>
                <a:cubicBezTo>
                  <a:pt x="6749" y="2960"/>
                  <a:pt x="6756" y="2968"/>
                  <a:pt x="6756" y="2976"/>
                </a:cubicBezTo>
                <a:cubicBezTo>
                  <a:pt x="6756" y="2985"/>
                  <a:pt x="6749" y="2992"/>
                  <a:pt x="6740" y="2992"/>
                </a:cubicBezTo>
                <a:lnTo>
                  <a:pt x="6740" y="2992"/>
                </a:lnTo>
                <a:cubicBezTo>
                  <a:pt x="6731" y="2992"/>
                  <a:pt x="6724" y="2985"/>
                  <a:pt x="6724" y="2976"/>
                </a:cubicBezTo>
                <a:cubicBezTo>
                  <a:pt x="6724" y="2968"/>
                  <a:pt x="6731" y="2960"/>
                  <a:pt x="6740" y="2960"/>
                </a:cubicBezTo>
                <a:close/>
                <a:moveTo>
                  <a:pt x="6804" y="2960"/>
                </a:moveTo>
                <a:lnTo>
                  <a:pt x="6804" y="2960"/>
                </a:lnTo>
                <a:cubicBezTo>
                  <a:pt x="6813" y="2960"/>
                  <a:pt x="6820" y="2968"/>
                  <a:pt x="6820" y="2976"/>
                </a:cubicBezTo>
                <a:cubicBezTo>
                  <a:pt x="6820" y="2985"/>
                  <a:pt x="6813" y="2992"/>
                  <a:pt x="6804" y="2992"/>
                </a:cubicBezTo>
                <a:lnTo>
                  <a:pt x="6804" y="2992"/>
                </a:lnTo>
                <a:cubicBezTo>
                  <a:pt x="6795" y="2992"/>
                  <a:pt x="6788" y="2985"/>
                  <a:pt x="6788" y="2976"/>
                </a:cubicBezTo>
                <a:cubicBezTo>
                  <a:pt x="6788" y="2968"/>
                  <a:pt x="6795" y="2960"/>
                  <a:pt x="6804" y="2960"/>
                </a:cubicBezTo>
                <a:close/>
                <a:moveTo>
                  <a:pt x="6868" y="2960"/>
                </a:moveTo>
                <a:lnTo>
                  <a:pt x="6868" y="2960"/>
                </a:lnTo>
                <a:cubicBezTo>
                  <a:pt x="6877" y="2960"/>
                  <a:pt x="6884" y="2968"/>
                  <a:pt x="6884" y="2976"/>
                </a:cubicBezTo>
                <a:cubicBezTo>
                  <a:pt x="6884" y="2985"/>
                  <a:pt x="6877" y="2992"/>
                  <a:pt x="6868" y="2992"/>
                </a:cubicBezTo>
                <a:lnTo>
                  <a:pt x="6868" y="2992"/>
                </a:lnTo>
                <a:cubicBezTo>
                  <a:pt x="6859" y="2992"/>
                  <a:pt x="6852" y="2985"/>
                  <a:pt x="6852" y="2976"/>
                </a:cubicBezTo>
                <a:cubicBezTo>
                  <a:pt x="6852" y="2968"/>
                  <a:pt x="6859" y="2960"/>
                  <a:pt x="6868" y="2960"/>
                </a:cubicBezTo>
                <a:close/>
                <a:moveTo>
                  <a:pt x="6932" y="2960"/>
                </a:moveTo>
                <a:lnTo>
                  <a:pt x="6932" y="2960"/>
                </a:lnTo>
                <a:cubicBezTo>
                  <a:pt x="6941" y="2960"/>
                  <a:pt x="6948" y="2968"/>
                  <a:pt x="6948" y="2976"/>
                </a:cubicBezTo>
                <a:cubicBezTo>
                  <a:pt x="6948" y="2985"/>
                  <a:pt x="6941" y="2992"/>
                  <a:pt x="6932" y="2992"/>
                </a:cubicBezTo>
                <a:lnTo>
                  <a:pt x="6932" y="2992"/>
                </a:lnTo>
                <a:cubicBezTo>
                  <a:pt x="6923" y="2992"/>
                  <a:pt x="6916" y="2985"/>
                  <a:pt x="6916" y="2976"/>
                </a:cubicBezTo>
                <a:cubicBezTo>
                  <a:pt x="6916" y="2968"/>
                  <a:pt x="6923" y="2960"/>
                  <a:pt x="6932" y="2960"/>
                </a:cubicBezTo>
                <a:close/>
                <a:moveTo>
                  <a:pt x="6996" y="2960"/>
                </a:moveTo>
                <a:lnTo>
                  <a:pt x="6996" y="2960"/>
                </a:lnTo>
                <a:cubicBezTo>
                  <a:pt x="7005" y="2960"/>
                  <a:pt x="7012" y="2968"/>
                  <a:pt x="7012" y="2976"/>
                </a:cubicBezTo>
                <a:cubicBezTo>
                  <a:pt x="7012" y="2985"/>
                  <a:pt x="7005" y="2992"/>
                  <a:pt x="6996" y="2992"/>
                </a:cubicBezTo>
                <a:lnTo>
                  <a:pt x="6996" y="2992"/>
                </a:lnTo>
                <a:cubicBezTo>
                  <a:pt x="6987" y="2992"/>
                  <a:pt x="6980" y="2985"/>
                  <a:pt x="6980" y="2976"/>
                </a:cubicBezTo>
                <a:cubicBezTo>
                  <a:pt x="6980" y="2968"/>
                  <a:pt x="6987" y="2960"/>
                  <a:pt x="6996" y="2960"/>
                </a:cubicBezTo>
                <a:close/>
                <a:moveTo>
                  <a:pt x="7060" y="2960"/>
                </a:moveTo>
                <a:lnTo>
                  <a:pt x="7060" y="2960"/>
                </a:lnTo>
                <a:cubicBezTo>
                  <a:pt x="7069" y="2960"/>
                  <a:pt x="7076" y="2968"/>
                  <a:pt x="7076" y="2976"/>
                </a:cubicBezTo>
                <a:cubicBezTo>
                  <a:pt x="7076" y="2985"/>
                  <a:pt x="7069" y="2992"/>
                  <a:pt x="7060" y="2992"/>
                </a:cubicBezTo>
                <a:lnTo>
                  <a:pt x="7060" y="2992"/>
                </a:lnTo>
                <a:cubicBezTo>
                  <a:pt x="7051" y="2992"/>
                  <a:pt x="7044" y="2985"/>
                  <a:pt x="7044" y="2976"/>
                </a:cubicBezTo>
                <a:cubicBezTo>
                  <a:pt x="7044" y="2968"/>
                  <a:pt x="7051" y="2960"/>
                  <a:pt x="7060" y="2960"/>
                </a:cubicBezTo>
                <a:close/>
                <a:moveTo>
                  <a:pt x="7124" y="2960"/>
                </a:moveTo>
                <a:lnTo>
                  <a:pt x="7124" y="2960"/>
                </a:lnTo>
                <a:cubicBezTo>
                  <a:pt x="7133" y="2960"/>
                  <a:pt x="7140" y="2968"/>
                  <a:pt x="7140" y="2976"/>
                </a:cubicBezTo>
                <a:cubicBezTo>
                  <a:pt x="7140" y="2985"/>
                  <a:pt x="7133" y="2992"/>
                  <a:pt x="7124" y="2992"/>
                </a:cubicBezTo>
                <a:lnTo>
                  <a:pt x="7124" y="2992"/>
                </a:lnTo>
                <a:cubicBezTo>
                  <a:pt x="7115" y="2992"/>
                  <a:pt x="7108" y="2985"/>
                  <a:pt x="7108" y="2976"/>
                </a:cubicBezTo>
                <a:cubicBezTo>
                  <a:pt x="7108" y="2968"/>
                  <a:pt x="7115" y="2960"/>
                  <a:pt x="7124" y="2960"/>
                </a:cubicBezTo>
                <a:close/>
                <a:moveTo>
                  <a:pt x="7188" y="2960"/>
                </a:moveTo>
                <a:lnTo>
                  <a:pt x="7188" y="2960"/>
                </a:lnTo>
                <a:cubicBezTo>
                  <a:pt x="7197" y="2960"/>
                  <a:pt x="7204" y="2968"/>
                  <a:pt x="7204" y="2976"/>
                </a:cubicBezTo>
                <a:cubicBezTo>
                  <a:pt x="7204" y="2985"/>
                  <a:pt x="7197" y="2992"/>
                  <a:pt x="7188" y="2992"/>
                </a:cubicBezTo>
                <a:lnTo>
                  <a:pt x="7188" y="2992"/>
                </a:lnTo>
                <a:cubicBezTo>
                  <a:pt x="7179" y="2992"/>
                  <a:pt x="7172" y="2985"/>
                  <a:pt x="7172" y="2976"/>
                </a:cubicBezTo>
                <a:cubicBezTo>
                  <a:pt x="7172" y="2968"/>
                  <a:pt x="7179" y="2960"/>
                  <a:pt x="7188" y="2960"/>
                </a:cubicBezTo>
                <a:close/>
                <a:moveTo>
                  <a:pt x="7252" y="2960"/>
                </a:moveTo>
                <a:lnTo>
                  <a:pt x="7252" y="2960"/>
                </a:lnTo>
                <a:cubicBezTo>
                  <a:pt x="7261" y="2960"/>
                  <a:pt x="7268" y="2968"/>
                  <a:pt x="7268" y="2976"/>
                </a:cubicBezTo>
                <a:cubicBezTo>
                  <a:pt x="7268" y="2985"/>
                  <a:pt x="7261" y="2992"/>
                  <a:pt x="7252" y="2992"/>
                </a:cubicBezTo>
                <a:lnTo>
                  <a:pt x="7252" y="2992"/>
                </a:lnTo>
                <a:cubicBezTo>
                  <a:pt x="7243" y="2992"/>
                  <a:pt x="7236" y="2985"/>
                  <a:pt x="7236" y="2976"/>
                </a:cubicBezTo>
                <a:cubicBezTo>
                  <a:pt x="7236" y="2968"/>
                  <a:pt x="7243" y="2960"/>
                  <a:pt x="7252" y="2960"/>
                </a:cubicBezTo>
                <a:close/>
                <a:moveTo>
                  <a:pt x="7316" y="2960"/>
                </a:moveTo>
                <a:lnTo>
                  <a:pt x="7316" y="2960"/>
                </a:lnTo>
                <a:cubicBezTo>
                  <a:pt x="7325" y="2960"/>
                  <a:pt x="7332" y="2968"/>
                  <a:pt x="7332" y="2976"/>
                </a:cubicBezTo>
                <a:cubicBezTo>
                  <a:pt x="7332" y="2985"/>
                  <a:pt x="7325" y="2992"/>
                  <a:pt x="7316" y="2992"/>
                </a:cubicBezTo>
                <a:lnTo>
                  <a:pt x="7316" y="2992"/>
                </a:lnTo>
                <a:cubicBezTo>
                  <a:pt x="7307" y="2992"/>
                  <a:pt x="7300" y="2985"/>
                  <a:pt x="7300" y="2976"/>
                </a:cubicBezTo>
                <a:cubicBezTo>
                  <a:pt x="7300" y="2968"/>
                  <a:pt x="7307" y="2960"/>
                  <a:pt x="7316" y="2960"/>
                </a:cubicBezTo>
                <a:close/>
                <a:moveTo>
                  <a:pt x="7380" y="2960"/>
                </a:moveTo>
                <a:lnTo>
                  <a:pt x="7380" y="2960"/>
                </a:lnTo>
                <a:cubicBezTo>
                  <a:pt x="7389" y="2960"/>
                  <a:pt x="7396" y="2968"/>
                  <a:pt x="7396" y="2976"/>
                </a:cubicBezTo>
                <a:cubicBezTo>
                  <a:pt x="7396" y="2985"/>
                  <a:pt x="7389" y="2992"/>
                  <a:pt x="7380" y="2992"/>
                </a:cubicBezTo>
                <a:lnTo>
                  <a:pt x="7380" y="2992"/>
                </a:lnTo>
                <a:cubicBezTo>
                  <a:pt x="7371" y="2992"/>
                  <a:pt x="7364" y="2985"/>
                  <a:pt x="7364" y="2976"/>
                </a:cubicBezTo>
                <a:cubicBezTo>
                  <a:pt x="7364" y="2968"/>
                  <a:pt x="7371" y="2960"/>
                  <a:pt x="7380" y="2960"/>
                </a:cubicBezTo>
                <a:close/>
                <a:moveTo>
                  <a:pt x="7444" y="2960"/>
                </a:moveTo>
                <a:lnTo>
                  <a:pt x="7444" y="2960"/>
                </a:lnTo>
                <a:cubicBezTo>
                  <a:pt x="7453" y="2960"/>
                  <a:pt x="7460" y="2968"/>
                  <a:pt x="7460" y="2976"/>
                </a:cubicBezTo>
                <a:cubicBezTo>
                  <a:pt x="7460" y="2985"/>
                  <a:pt x="7453" y="2992"/>
                  <a:pt x="7444" y="2992"/>
                </a:cubicBezTo>
                <a:lnTo>
                  <a:pt x="7444" y="2992"/>
                </a:lnTo>
                <a:cubicBezTo>
                  <a:pt x="7435" y="2992"/>
                  <a:pt x="7428" y="2985"/>
                  <a:pt x="7428" y="2976"/>
                </a:cubicBezTo>
                <a:cubicBezTo>
                  <a:pt x="7428" y="2968"/>
                  <a:pt x="7435" y="2960"/>
                  <a:pt x="7444" y="2960"/>
                </a:cubicBezTo>
                <a:close/>
                <a:moveTo>
                  <a:pt x="7508" y="2960"/>
                </a:moveTo>
                <a:lnTo>
                  <a:pt x="7508" y="2960"/>
                </a:lnTo>
                <a:cubicBezTo>
                  <a:pt x="7517" y="2960"/>
                  <a:pt x="7524" y="2968"/>
                  <a:pt x="7524" y="2976"/>
                </a:cubicBezTo>
                <a:cubicBezTo>
                  <a:pt x="7524" y="2985"/>
                  <a:pt x="7517" y="2992"/>
                  <a:pt x="7508" y="2992"/>
                </a:cubicBezTo>
                <a:lnTo>
                  <a:pt x="7508" y="2992"/>
                </a:lnTo>
                <a:cubicBezTo>
                  <a:pt x="7499" y="2992"/>
                  <a:pt x="7492" y="2985"/>
                  <a:pt x="7492" y="2976"/>
                </a:cubicBezTo>
                <a:cubicBezTo>
                  <a:pt x="7492" y="2968"/>
                  <a:pt x="7499" y="2960"/>
                  <a:pt x="7508" y="2960"/>
                </a:cubicBezTo>
                <a:close/>
                <a:moveTo>
                  <a:pt x="7572" y="2960"/>
                </a:moveTo>
                <a:lnTo>
                  <a:pt x="7572" y="2960"/>
                </a:lnTo>
                <a:cubicBezTo>
                  <a:pt x="7581" y="2960"/>
                  <a:pt x="7588" y="2968"/>
                  <a:pt x="7588" y="2976"/>
                </a:cubicBezTo>
                <a:cubicBezTo>
                  <a:pt x="7588" y="2985"/>
                  <a:pt x="7581" y="2992"/>
                  <a:pt x="7572" y="2992"/>
                </a:cubicBezTo>
                <a:lnTo>
                  <a:pt x="7572" y="2992"/>
                </a:lnTo>
                <a:cubicBezTo>
                  <a:pt x="7563" y="2992"/>
                  <a:pt x="7556" y="2985"/>
                  <a:pt x="7556" y="2976"/>
                </a:cubicBezTo>
                <a:cubicBezTo>
                  <a:pt x="7556" y="2968"/>
                  <a:pt x="7563" y="2960"/>
                  <a:pt x="7572" y="2960"/>
                </a:cubicBezTo>
                <a:close/>
                <a:moveTo>
                  <a:pt x="7636" y="2960"/>
                </a:moveTo>
                <a:lnTo>
                  <a:pt x="7636" y="2960"/>
                </a:lnTo>
                <a:cubicBezTo>
                  <a:pt x="7645" y="2960"/>
                  <a:pt x="7652" y="2968"/>
                  <a:pt x="7652" y="2976"/>
                </a:cubicBezTo>
                <a:cubicBezTo>
                  <a:pt x="7652" y="2985"/>
                  <a:pt x="7645" y="2992"/>
                  <a:pt x="7636" y="2992"/>
                </a:cubicBezTo>
                <a:lnTo>
                  <a:pt x="7636" y="2992"/>
                </a:lnTo>
                <a:cubicBezTo>
                  <a:pt x="7627" y="2992"/>
                  <a:pt x="7620" y="2985"/>
                  <a:pt x="7620" y="2976"/>
                </a:cubicBezTo>
                <a:cubicBezTo>
                  <a:pt x="7620" y="2968"/>
                  <a:pt x="7627" y="2960"/>
                  <a:pt x="7636" y="2960"/>
                </a:cubicBezTo>
                <a:close/>
                <a:moveTo>
                  <a:pt x="7700" y="2960"/>
                </a:moveTo>
                <a:lnTo>
                  <a:pt x="7700" y="2960"/>
                </a:lnTo>
                <a:cubicBezTo>
                  <a:pt x="7709" y="2960"/>
                  <a:pt x="7716" y="2968"/>
                  <a:pt x="7716" y="2976"/>
                </a:cubicBezTo>
                <a:cubicBezTo>
                  <a:pt x="7716" y="2985"/>
                  <a:pt x="7709" y="2992"/>
                  <a:pt x="7700" y="2992"/>
                </a:cubicBezTo>
                <a:lnTo>
                  <a:pt x="7700" y="2992"/>
                </a:lnTo>
                <a:cubicBezTo>
                  <a:pt x="7691" y="2992"/>
                  <a:pt x="7684" y="2985"/>
                  <a:pt x="7684" y="2976"/>
                </a:cubicBezTo>
                <a:cubicBezTo>
                  <a:pt x="7684" y="2968"/>
                  <a:pt x="7691" y="2960"/>
                  <a:pt x="7700" y="2960"/>
                </a:cubicBezTo>
                <a:close/>
                <a:moveTo>
                  <a:pt x="7764" y="2960"/>
                </a:moveTo>
                <a:lnTo>
                  <a:pt x="7764" y="2960"/>
                </a:lnTo>
                <a:cubicBezTo>
                  <a:pt x="7773" y="2960"/>
                  <a:pt x="7780" y="2968"/>
                  <a:pt x="7780" y="2976"/>
                </a:cubicBezTo>
                <a:cubicBezTo>
                  <a:pt x="7780" y="2985"/>
                  <a:pt x="7773" y="2992"/>
                  <a:pt x="7764" y="2992"/>
                </a:cubicBezTo>
                <a:lnTo>
                  <a:pt x="7764" y="2992"/>
                </a:lnTo>
                <a:cubicBezTo>
                  <a:pt x="7755" y="2992"/>
                  <a:pt x="7748" y="2985"/>
                  <a:pt x="7748" y="2976"/>
                </a:cubicBezTo>
                <a:cubicBezTo>
                  <a:pt x="7748" y="2968"/>
                  <a:pt x="7755" y="2960"/>
                  <a:pt x="7764" y="2960"/>
                </a:cubicBezTo>
                <a:close/>
                <a:moveTo>
                  <a:pt x="7828" y="2960"/>
                </a:moveTo>
                <a:lnTo>
                  <a:pt x="7828" y="2960"/>
                </a:lnTo>
                <a:cubicBezTo>
                  <a:pt x="7837" y="2960"/>
                  <a:pt x="7844" y="2968"/>
                  <a:pt x="7844" y="2976"/>
                </a:cubicBezTo>
                <a:cubicBezTo>
                  <a:pt x="7844" y="2985"/>
                  <a:pt x="7837" y="2992"/>
                  <a:pt x="7828" y="2992"/>
                </a:cubicBezTo>
                <a:lnTo>
                  <a:pt x="7828" y="2992"/>
                </a:lnTo>
                <a:cubicBezTo>
                  <a:pt x="7820" y="2992"/>
                  <a:pt x="7812" y="2985"/>
                  <a:pt x="7812" y="2976"/>
                </a:cubicBezTo>
                <a:cubicBezTo>
                  <a:pt x="7812" y="2968"/>
                  <a:pt x="7820" y="2960"/>
                  <a:pt x="7828" y="2960"/>
                </a:cubicBezTo>
                <a:close/>
                <a:moveTo>
                  <a:pt x="7892" y="2960"/>
                </a:moveTo>
                <a:lnTo>
                  <a:pt x="7892" y="2960"/>
                </a:lnTo>
                <a:cubicBezTo>
                  <a:pt x="7901" y="2960"/>
                  <a:pt x="7908" y="2968"/>
                  <a:pt x="7908" y="2976"/>
                </a:cubicBezTo>
                <a:cubicBezTo>
                  <a:pt x="7908" y="2985"/>
                  <a:pt x="7901" y="2992"/>
                  <a:pt x="7892" y="2992"/>
                </a:cubicBezTo>
                <a:lnTo>
                  <a:pt x="7892" y="2992"/>
                </a:lnTo>
                <a:cubicBezTo>
                  <a:pt x="7884" y="2992"/>
                  <a:pt x="7876" y="2985"/>
                  <a:pt x="7876" y="2976"/>
                </a:cubicBezTo>
                <a:cubicBezTo>
                  <a:pt x="7876" y="2968"/>
                  <a:pt x="7884" y="2960"/>
                  <a:pt x="7892" y="2960"/>
                </a:cubicBezTo>
                <a:close/>
                <a:moveTo>
                  <a:pt x="7956" y="2960"/>
                </a:moveTo>
                <a:lnTo>
                  <a:pt x="7956" y="2960"/>
                </a:lnTo>
                <a:cubicBezTo>
                  <a:pt x="7965" y="2960"/>
                  <a:pt x="7972" y="2968"/>
                  <a:pt x="7972" y="2976"/>
                </a:cubicBezTo>
                <a:cubicBezTo>
                  <a:pt x="7972" y="2985"/>
                  <a:pt x="7965" y="2992"/>
                  <a:pt x="7956" y="2992"/>
                </a:cubicBezTo>
                <a:lnTo>
                  <a:pt x="7956" y="2992"/>
                </a:lnTo>
                <a:cubicBezTo>
                  <a:pt x="7948" y="2992"/>
                  <a:pt x="7940" y="2985"/>
                  <a:pt x="7940" y="2976"/>
                </a:cubicBezTo>
                <a:cubicBezTo>
                  <a:pt x="7940" y="2968"/>
                  <a:pt x="7948" y="2960"/>
                  <a:pt x="7956" y="2960"/>
                </a:cubicBezTo>
                <a:close/>
                <a:moveTo>
                  <a:pt x="8020" y="2960"/>
                </a:moveTo>
                <a:lnTo>
                  <a:pt x="8020" y="2960"/>
                </a:lnTo>
                <a:cubicBezTo>
                  <a:pt x="8029" y="2960"/>
                  <a:pt x="8036" y="2968"/>
                  <a:pt x="8036" y="2976"/>
                </a:cubicBezTo>
                <a:cubicBezTo>
                  <a:pt x="8036" y="2985"/>
                  <a:pt x="8029" y="2992"/>
                  <a:pt x="8020" y="2992"/>
                </a:cubicBezTo>
                <a:lnTo>
                  <a:pt x="8020" y="2992"/>
                </a:lnTo>
                <a:cubicBezTo>
                  <a:pt x="8012" y="2992"/>
                  <a:pt x="8004" y="2985"/>
                  <a:pt x="8004" y="2976"/>
                </a:cubicBezTo>
                <a:cubicBezTo>
                  <a:pt x="8004" y="2968"/>
                  <a:pt x="8012" y="2960"/>
                  <a:pt x="8020" y="2960"/>
                </a:cubicBezTo>
                <a:close/>
                <a:moveTo>
                  <a:pt x="8084" y="2960"/>
                </a:moveTo>
                <a:lnTo>
                  <a:pt x="8084" y="2960"/>
                </a:lnTo>
                <a:cubicBezTo>
                  <a:pt x="8093" y="2960"/>
                  <a:pt x="8100" y="2968"/>
                  <a:pt x="8100" y="2976"/>
                </a:cubicBezTo>
                <a:cubicBezTo>
                  <a:pt x="8100" y="2985"/>
                  <a:pt x="8093" y="2992"/>
                  <a:pt x="8084" y="2992"/>
                </a:cubicBezTo>
                <a:lnTo>
                  <a:pt x="8084" y="2992"/>
                </a:lnTo>
                <a:cubicBezTo>
                  <a:pt x="8076" y="2992"/>
                  <a:pt x="8068" y="2985"/>
                  <a:pt x="8068" y="2976"/>
                </a:cubicBezTo>
                <a:cubicBezTo>
                  <a:pt x="8068" y="2968"/>
                  <a:pt x="8076" y="2960"/>
                  <a:pt x="8084" y="2960"/>
                </a:cubicBezTo>
                <a:close/>
                <a:moveTo>
                  <a:pt x="8148" y="2960"/>
                </a:moveTo>
                <a:lnTo>
                  <a:pt x="8149" y="2960"/>
                </a:lnTo>
                <a:cubicBezTo>
                  <a:pt x="8157" y="2960"/>
                  <a:pt x="8165" y="2968"/>
                  <a:pt x="8165" y="2976"/>
                </a:cubicBezTo>
                <a:cubicBezTo>
                  <a:pt x="8165" y="2985"/>
                  <a:pt x="8157" y="2992"/>
                  <a:pt x="8149" y="2992"/>
                </a:cubicBezTo>
                <a:lnTo>
                  <a:pt x="8148" y="2992"/>
                </a:lnTo>
                <a:cubicBezTo>
                  <a:pt x="8140" y="2992"/>
                  <a:pt x="8132" y="2985"/>
                  <a:pt x="8132" y="2976"/>
                </a:cubicBezTo>
                <a:cubicBezTo>
                  <a:pt x="8132" y="2968"/>
                  <a:pt x="8140" y="2960"/>
                  <a:pt x="8148" y="2960"/>
                </a:cubicBezTo>
                <a:close/>
                <a:moveTo>
                  <a:pt x="8213" y="2960"/>
                </a:moveTo>
                <a:lnTo>
                  <a:pt x="8213" y="2960"/>
                </a:lnTo>
                <a:cubicBezTo>
                  <a:pt x="8221" y="2960"/>
                  <a:pt x="8229" y="2968"/>
                  <a:pt x="8229" y="2976"/>
                </a:cubicBezTo>
                <a:cubicBezTo>
                  <a:pt x="8229" y="2985"/>
                  <a:pt x="8221" y="2992"/>
                  <a:pt x="8213" y="2992"/>
                </a:cubicBezTo>
                <a:lnTo>
                  <a:pt x="8213" y="2992"/>
                </a:lnTo>
                <a:cubicBezTo>
                  <a:pt x="8204" y="2992"/>
                  <a:pt x="8197" y="2985"/>
                  <a:pt x="8197" y="2976"/>
                </a:cubicBezTo>
                <a:cubicBezTo>
                  <a:pt x="8197" y="2968"/>
                  <a:pt x="8204" y="2960"/>
                  <a:pt x="8213" y="2960"/>
                </a:cubicBezTo>
                <a:close/>
                <a:moveTo>
                  <a:pt x="8277" y="2960"/>
                </a:moveTo>
                <a:lnTo>
                  <a:pt x="8277" y="2960"/>
                </a:lnTo>
                <a:cubicBezTo>
                  <a:pt x="8285" y="2960"/>
                  <a:pt x="8293" y="2968"/>
                  <a:pt x="8293" y="2976"/>
                </a:cubicBezTo>
                <a:cubicBezTo>
                  <a:pt x="8293" y="2985"/>
                  <a:pt x="8285" y="2992"/>
                  <a:pt x="8277" y="2992"/>
                </a:cubicBezTo>
                <a:lnTo>
                  <a:pt x="8277" y="2992"/>
                </a:lnTo>
                <a:cubicBezTo>
                  <a:pt x="8268" y="2992"/>
                  <a:pt x="8261" y="2985"/>
                  <a:pt x="8261" y="2976"/>
                </a:cubicBezTo>
                <a:cubicBezTo>
                  <a:pt x="8261" y="2968"/>
                  <a:pt x="8268" y="2960"/>
                  <a:pt x="8277" y="2960"/>
                </a:cubicBezTo>
                <a:close/>
                <a:moveTo>
                  <a:pt x="8341" y="2960"/>
                </a:moveTo>
                <a:lnTo>
                  <a:pt x="8341" y="2960"/>
                </a:lnTo>
                <a:cubicBezTo>
                  <a:pt x="8349" y="2960"/>
                  <a:pt x="8357" y="2968"/>
                  <a:pt x="8357" y="2976"/>
                </a:cubicBezTo>
                <a:cubicBezTo>
                  <a:pt x="8357" y="2985"/>
                  <a:pt x="8349" y="2992"/>
                  <a:pt x="8341" y="2992"/>
                </a:cubicBezTo>
                <a:lnTo>
                  <a:pt x="8341" y="2992"/>
                </a:lnTo>
                <a:cubicBezTo>
                  <a:pt x="8332" y="2992"/>
                  <a:pt x="8325" y="2985"/>
                  <a:pt x="8325" y="2976"/>
                </a:cubicBezTo>
                <a:cubicBezTo>
                  <a:pt x="8325" y="2968"/>
                  <a:pt x="8332" y="2960"/>
                  <a:pt x="8341" y="2960"/>
                </a:cubicBezTo>
                <a:close/>
                <a:moveTo>
                  <a:pt x="8405" y="2960"/>
                </a:moveTo>
                <a:lnTo>
                  <a:pt x="8405" y="2960"/>
                </a:lnTo>
                <a:cubicBezTo>
                  <a:pt x="8413" y="2960"/>
                  <a:pt x="8421" y="2968"/>
                  <a:pt x="8421" y="2976"/>
                </a:cubicBezTo>
                <a:cubicBezTo>
                  <a:pt x="8421" y="2985"/>
                  <a:pt x="8413" y="2992"/>
                  <a:pt x="8405" y="2992"/>
                </a:cubicBezTo>
                <a:lnTo>
                  <a:pt x="8405" y="2992"/>
                </a:lnTo>
                <a:cubicBezTo>
                  <a:pt x="8396" y="2992"/>
                  <a:pt x="8389" y="2985"/>
                  <a:pt x="8389" y="2976"/>
                </a:cubicBezTo>
                <a:cubicBezTo>
                  <a:pt x="8389" y="2968"/>
                  <a:pt x="8396" y="2960"/>
                  <a:pt x="8405" y="2960"/>
                </a:cubicBezTo>
                <a:close/>
                <a:moveTo>
                  <a:pt x="8469" y="2960"/>
                </a:moveTo>
                <a:lnTo>
                  <a:pt x="8469" y="2960"/>
                </a:lnTo>
                <a:cubicBezTo>
                  <a:pt x="8478" y="2960"/>
                  <a:pt x="8485" y="2968"/>
                  <a:pt x="8485" y="2976"/>
                </a:cubicBezTo>
                <a:cubicBezTo>
                  <a:pt x="8485" y="2985"/>
                  <a:pt x="8478" y="2992"/>
                  <a:pt x="8469" y="2992"/>
                </a:cubicBezTo>
                <a:lnTo>
                  <a:pt x="8469" y="2992"/>
                </a:lnTo>
                <a:cubicBezTo>
                  <a:pt x="8460" y="2992"/>
                  <a:pt x="8453" y="2985"/>
                  <a:pt x="8453" y="2976"/>
                </a:cubicBezTo>
                <a:cubicBezTo>
                  <a:pt x="8453" y="2968"/>
                  <a:pt x="8460" y="2960"/>
                  <a:pt x="8469" y="2960"/>
                </a:cubicBezTo>
                <a:close/>
                <a:moveTo>
                  <a:pt x="8533" y="2960"/>
                </a:moveTo>
                <a:lnTo>
                  <a:pt x="8533" y="2960"/>
                </a:lnTo>
                <a:cubicBezTo>
                  <a:pt x="8542" y="2960"/>
                  <a:pt x="8549" y="2968"/>
                  <a:pt x="8549" y="2976"/>
                </a:cubicBezTo>
                <a:cubicBezTo>
                  <a:pt x="8549" y="2985"/>
                  <a:pt x="8542" y="2992"/>
                  <a:pt x="8533" y="2992"/>
                </a:cubicBezTo>
                <a:lnTo>
                  <a:pt x="8533" y="2992"/>
                </a:lnTo>
                <a:cubicBezTo>
                  <a:pt x="8524" y="2992"/>
                  <a:pt x="8517" y="2985"/>
                  <a:pt x="8517" y="2976"/>
                </a:cubicBezTo>
                <a:cubicBezTo>
                  <a:pt x="8517" y="2968"/>
                  <a:pt x="8524" y="2960"/>
                  <a:pt x="8533" y="2960"/>
                </a:cubicBezTo>
                <a:close/>
                <a:moveTo>
                  <a:pt x="8597" y="2960"/>
                </a:moveTo>
                <a:lnTo>
                  <a:pt x="8597" y="2960"/>
                </a:lnTo>
                <a:cubicBezTo>
                  <a:pt x="8606" y="2960"/>
                  <a:pt x="8613" y="2968"/>
                  <a:pt x="8613" y="2976"/>
                </a:cubicBezTo>
                <a:cubicBezTo>
                  <a:pt x="8613" y="2985"/>
                  <a:pt x="8606" y="2992"/>
                  <a:pt x="8597" y="2992"/>
                </a:cubicBezTo>
                <a:lnTo>
                  <a:pt x="8597" y="2992"/>
                </a:lnTo>
                <a:cubicBezTo>
                  <a:pt x="8588" y="2992"/>
                  <a:pt x="8581" y="2985"/>
                  <a:pt x="8581" y="2976"/>
                </a:cubicBezTo>
                <a:cubicBezTo>
                  <a:pt x="8581" y="2968"/>
                  <a:pt x="8588" y="2960"/>
                  <a:pt x="8597" y="2960"/>
                </a:cubicBezTo>
                <a:close/>
                <a:moveTo>
                  <a:pt x="8661" y="2960"/>
                </a:moveTo>
                <a:lnTo>
                  <a:pt x="8661" y="2960"/>
                </a:lnTo>
                <a:cubicBezTo>
                  <a:pt x="8670" y="2960"/>
                  <a:pt x="8677" y="2968"/>
                  <a:pt x="8677" y="2976"/>
                </a:cubicBezTo>
                <a:cubicBezTo>
                  <a:pt x="8677" y="2985"/>
                  <a:pt x="8670" y="2992"/>
                  <a:pt x="8661" y="2992"/>
                </a:cubicBezTo>
                <a:lnTo>
                  <a:pt x="8661" y="2992"/>
                </a:lnTo>
                <a:cubicBezTo>
                  <a:pt x="8652" y="2992"/>
                  <a:pt x="8645" y="2985"/>
                  <a:pt x="8645" y="2976"/>
                </a:cubicBezTo>
                <a:cubicBezTo>
                  <a:pt x="8645" y="2968"/>
                  <a:pt x="8652" y="2960"/>
                  <a:pt x="8661" y="2960"/>
                </a:cubicBezTo>
                <a:close/>
                <a:moveTo>
                  <a:pt x="8725" y="2960"/>
                </a:moveTo>
                <a:lnTo>
                  <a:pt x="8725" y="2960"/>
                </a:lnTo>
                <a:cubicBezTo>
                  <a:pt x="8734" y="2960"/>
                  <a:pt x="8741" y="2968"/>
                  <a:pt x="8741" y="2976"/>
                </a:cubicBezTo>
                <a:cubicBezTo>
                  <a:pt x="8741" y="2985"/>
                  <a:pt x="8734" y="2992"/>
                  <a:pt x="8725" y="2992"/>
                </a:cubicBezTo>
                <a:lnTo>
                  <a:pt x="8725" y="2992"/>
                </a:lnTo>
                <a:cubicBezTo>
                  <a:pt x="8716" y="2992"/>
                  <a:pt x="8709" y="2985"/>
                  <a:pt x="8709" y="2976"/>
                </a:cubicBezTo>
                <a:cubicBezTo>
                  <a:pt x="8709" y="2968"/>
                  <a:pt x="8716" y="2960"/>
                  <a:pt x="8725" y="2960"/>
                </a:cubicBezTo>
                <a:close/>
                <a:moveTo>
                  <a:pt x="8789" y="2960"/>
                </a:moveTo>
                <a:lnTo>
                  <a:pt x="8789" y="2960"/>
                </a:lnTo>
                <a:cubicBezTo>
                  <a:pt x="8798" y="2960"/>
                  <a:pt x="8805" y="2968"/>
                  <a:pt x="8805" y="2976"/>
                </a:cubicBezTo>
                <a:cubicBezTo>
                  <a:pt x="8805" y="2985"/>
                  <a:pt x="8798" y="2992"/>
                  <a:pt x="8789" y="2992"/>
                </a:cubicBezTo>
                <a:lnTo>
                  <a:pt x="8789" y="2992"/>
                </a:lnTo>
                <a:cubicBezTo>
                  <a:pt x="8780" y="2992"/>
                  <a:pt x="8773" y="2985"/>
                  <a:pt x="8773" y="2976"/>
                </a:cubicBezTo>
                <a:cubicBezTo>
                  <a:pt x="8773" y="2968"/>
                  <a:pt x="8780" y="2960"/>
                  <a:pt x="8789" y="2960"/>
                </a:cubicBezTo>
                <a:close/>
                <a:moveTo>
                  <a:pt x="8853" y="2960"/>
                </a:moveTo>
                <a:lnTo>
                  <a:pt x="8853" y="2960"/>
                </a:lnTo>
                <a:cubicBezTo>
                  <a:pt x="8862" y="2960"/>
                  <a:pt x="8869" y="2968"/>
                  <a:pt x="8869" y="2976"/>
                </a:cubicBezTo>
                <a:cubicBezTo>
                  <a:pt x="8869" y="2985"/>
                  <a:pt x="8862" y="2992"/>
                  <a:pt x="8853" y="2992"/>
                </a:cubicBezTo>
                <a:lnTo>
                  <a:pt x="8853" y="2992"/>
                </a:lnTo>
                <a:cubicBezTo>
                  <a:pt x="8844" y="2992"/>
                  <a:pt x="8837" y="2985"/>
                  <a:pt x="8837" y="2976"/>
                </a:cubicBezTo>
                <a:cubicBezTo>
                  <a:pt x="8837" y="2968"/>
                  <a:pt x="8844" y="2960"/>
                  <a:pt x="8853" y="2960"/>
                </a:cubicBezTo>
                <a:close/>
                <a:moveTo>
                  <a:pt x="8917" y="2960"/>
                </a:moveTo>
                <a:lnTo>
                  <a:pt x="8917" y="2960"/>
                </a:lnTo>
                <a:cubicBezTo>
                  <a:pt x="8926" y="2960"/>
                  <a:pt x="8933" y="2968"/>
                  <a:pt x="8933" y="2976"/>
                </a:cubicBezTo>
                <a:cubicBezTo>
                  <a:pt x="8933" y="2985"/>
                  <a:pt x="8926" y="2992"/>
                  <a:pt x="8917" y="2992"/>
                </a:cubicBezTo>
                <a:lnTo>
                  <a:pt x="8917" y="2992"/>
                </a:lnTo>
                <a:cubicBezTo>
                  <a:pt x="8908" y="2992"/>
                  <a:pt x="8901" y="2985"/>
                  <a:pt x="8901" y="2976"/>
                </a:cubicBezTo>
                <a:cubicBezTo>
                  <a:pt x="8901" y="2968"/>
                  <a:pt x="8908" y="2960"/>
                  <a:pt x="8917" y="2960"/>
                </a:cubicBezTo>
                <a:close/>
                <a:moveTo>
                  <a:pt x="8981" y="2960"/>
                </a:moveTo>
                <a:lnTo>
                  <a:pt x="8981" y="2960"/>
                </a:lnTo>
                <a:cubicBezTo>
                  <a:pt x="8990" y="2960"/>
                  <a:pt x="8997" y="2968"/>
                  <a:pt x="8997" y="2976"/>
                </a:cubicBezTo>
                <a:cubicBezTo>
                  <a:pt x="8997" y="2985"/>
                  <a:pt x="8990" y="2992"/>
                  <a:pt x="8981" y="2992"/>
                </a:cubicBezTo>
                <a:lnTo>
                  <a:pt x="8981" y="2992"/>
                </a:lnTo>
                <a:cubicBezTo>
                  <a:pt x="8972" y="2992"/>
                  <a:pt x="8965" y="2985"/>
                  <a:pt x="8965" y="2976"/>
                </a:cubicBezTo>
                <a:cubicBezTo>
                  <a:pt x="8965" y="2968"/>
                  <a:pt x="8972" y="2960"/>
                  <a:pt x="8981" y="2960"/>
                </a:cubicBezTo>
                <a:close/>
                <a:moveTo>
                  <a:pt x="9045" y="2960"/>
                </a:moveTo>
                <a:lnTo>
                  <a:pt x="9045" y="2960"/>
                </a:lnTo>
                <a:cubicBezTo>
                  <a:pt x="9054" y="2960"/>
                  <a:pt x="9061" y="2968"/>
                  <a:pt x="9061" y="2976"/>
                </a:cubicBezTo>
                <a:cubicBezTo>
                  <a:pt x="9061" y="2985"/>
                  <a:pt x="9054" y="2992"/>
                  <a:pt x="9045" y="2992"/>
                </a:cubicBezTo>
                <a:lnTo>
                  <a:pt x="9045" y="2992"/>
                </a:lnTo>
                <a:cubicBezTo>
                  <a:pt x="9036" y="2992"/>
                  <a:pt x="9029" y="2985"/>
                  <a:pt x="9029" y="2976"/>
                </a:cubicBezTo>
                <a:cubicBezTo>
                  <a:pt x="9029" y="2968"/>
                  <a:pt x="9036" y="2960"/>
                  <a:pt x="9045" y="2960"/>
                </a:cubicBezTo>
                <a:close/>
                <a:moveTo>
                  <a:pt x="9109" y="2960"/>
                </a:moveTo>
                <a:lnTo>
                  <a:pt x="9109" y="2960"/>
                </a:lnTo>
                <a:cubicBezTo>
                  <a:pt x="9118" y="2960"/>
                  <a:pt x="9125" y="2968"/>
                  <a:pt x="9125" y="2976"/>
                </a:cubicBezTo>
                <a:cubicBezTo>
                  <a:pt x="9125" y="2985"/>
                  <a:pt x="9118" y="2992"/>
                  <a:pt x="9109" y="2992"/>
                </a:cubicBezTo>
                <a:lnTo>
                  <a:pt x="9109" y="2992"/>
                </a:lnTo>
                <a:cubicBezTo>
                  <a:pt x="9100" y="2992"/>
                  <a:pt x="9093" y="2985"/>
                  <a:pt x="9093" y="2976"/>
                </a:cubicBezTo>
                <a:cubicBezTo>
                  <a:pt x="9093" y="2968"/>
                  <a:pt x="9100" y="2960"/>
                  <a:pt x="9109" y="2960"/>
                </a:cubicBezTo>
                <a:close/>
                <a:moveTo>
                  <a:pt x="9173" y="2960"/>
                </a:moveTo>
                <a:lnTo>
                  <a:pt x="9173" y="2960"/>
                </a:lnTo>
                <a:cubicBezTo>
                  <a:pt x="9182" y="2960"/>
                  <a:pt x="9189" y="2968"/>
                  <a:pt x="9189" y="2976"/>
                </a:cubicBezTo>
                <a:cubicBezTo>
                  <a:pt x="9189" y="2985"/>
                  <a:pt x="9182" y="2992"/>
                  <a:pt x="9173" y="2992"/>
                </a:cubicBezTo>
                <a:lnTo>
                  <a:pt x="9173" y="2992"/>
                </a:lnTo>
                <a:cubicBezTo>
                  <a:pt x="9164" y="2992"/>
                  <a:pt x="9157" y="2985"/>
                  <a:pt x="9157" y="2976"/>
                </a:cubicBezTo>
                <a:cubicBezTo>
                  <a:pt x="9157" y="2968"/>
                  <a:pt x="9164" y="2960"/>
                  <a:pt x="9173" y="2960"/>
                </a:cubicBezTo>
                <a:close/>
                <a:moveTo>
                  <a:pt x="9237" y="2960"/>
                </a:moveTo>
                <a:lnTo>
                  <a:pt x="9237" y="2960"/>
                </a:lnTo>
                <a:cubicBezTo>
                  <a:pt x="9246" y="2960"/>
                  <a:pt x="9253" y="2968"/>
                  <a:pt x="9253" y="2976"/>
                </a:cubicBezTo>
                <a:cubicBezTo>
                  <a:pt x="9253" y="2985"/>
                  <a:pt x="9246" y="2992"/>
                  <a:pt x="9237" y="2992"/>
                </a:cubicBezTo>
                <a:lnTo>
                  <a:pt x="9237" y="2992"/>
                </a:lnTo>
                <a:cubicBezTo>
                  <a:pt x="9228" y="2992"/>
                  <a:pt x="9221" y="2985"/>
                  <a:pt x="9221" y="2976"/>
                </a:cubicBezTo>
                <a:cubicBezTo>
                  <a:pt x="9221" y="2968"/>
                  <a:pt x="9228" y="2960"/>
                  <a:pt x="9237" y="2960"/>
                </a:cubicBezTo>
                <a:close/>
                <a:moveTo>
                  <a:pt x="9301" y="2960"/>
                </a:moveTo>
                <a:lnTo>
                  <a:pt x="9301" y="2960"/>
                </a:lnTo>
                <a:cubicBezTo>
                  <a:pt x="9310" y="2960"/>
                  <a:pt x="9317" y="2968"/>
                  <a:pt x="9317" y="2976"/>
                </a:cubicBezTo>
                <a:cubicBezTo>
                  <a:pt x="9317" y="2985"/>
                  <a:pt x="9310" y="2992"/>
                  <a:pt x="9301" y="2992"/>
                </a:cubicBezTo>
                <a:lnTo>
                  <a:pt x="9301" y="2992"/>
                </a:lnTo>
                <a:cubicBezTo>
                  <a:pt x="9292" y="2992"/>
                  <a:pt x="9285" y="2985"/>
                  <a:pt x="9285" y="2976"/>
                </a:cubicBezTo>
                <a:cubicBezTo>
                  <a:pt x="9285" y="2968"/>
                  <a:pt x="9292" y="2960"/>
                  <a:pt x="9301" y="2960"/>
                </a:cubicBezTo>
                <a:close/>
                <a:moveTo>
                  <a:pt x="9365" y="2960"/>
                </a:moveTo>
                <a:lnTo>
                  <a:pt x="9365" y="2960"/>
                </a:lnTo>
                <a:cubicBezTo>
                  <a:pt x="9374" y="2960"/>
                  <a:pt x="9381" y="2968"/>
                  <a:pt x="9381" y="2976"/>
                </a:cubicBezTo>
                <a:cubicBezTo>
                  <a:pt x="9381" y="2985"/>
                  <a:pt x="9374" y="2992"/>
                  <a:pt x="9365" y="2992"/>
                </a:cubicBezTo>
                <a:lnTo>
                  <a:pt x="9365" y="2992"/>
                </a:lnTo>
                <a:cubicBezTo>
                  <a:pt x="9356" y="2992"/>
                  <a:pt x="9349" y="2985"/>
                  <a:pt x="9349" y="2976"/>
                </a:cubicBezTo>
                <a:cubicBezTo>
                  <a:pt x="9349" y="2968"/>
                  <a:pt x="9356" y="2960"/>
                  <a:pt x="9365" y="2960"/>
                </a:cubicBezTo>
                <a:close/>
                <a:moveTo>
                  <a:pt x="9429" y="2960"/>
                </a:moveTo>
                <a:lnTo>
                  <a:pt x="9429" y="2960"/>
                </a:lnTo>
                <a:cubicBezTo>
                  <a:pt x="9438" y="2960"/>
                  <a:pt x="9445" y="2968"/>
                  <a:pt x="9445" y="2976"/>
                </a:cubicBezTo>
                <a:cubicBezTo>
                  <a:pt x="9445" y="2985"/>
                  <a:pt x="9438" y="2992"/>
                  <a:pt x="9429" y="2992"/>
                </a:cubicBezTo>
                <a:lnTo>
                  <a:pt x="9429" y="2992"/>
                </a:lnTo>
                <a:cubicBezTo>
                  <a:pt x="9420" y="2992"/>
                  <a:pt x="9413" y="2985"/>
                  <a:pt x="9413" y="2976"/>
                </a:cubicBezTo>
                <a:cubicBezTo>
                  <a:pt x="9413" y="2968"/>
                  <a:pt x="9420" y="2960"/>
                  <a:pt x="9429" y="2960"/>
                </a:cubicBezTo>
                <a:close/>
                <a:moveTo>
                  <a:pt x="9493" y="2960"/>
                </a:moveTo>
                <a:lnTo>
                  <a:pt x="9493" y="2960"/>
                </a:lnTo>
                <a:cubicBezTo>
                  <a:pt x="9502" y="2960"/>
                  <a:pt x="9509" y="2968"/>
                  <a:pt x="9509" y="2976"/>
                </a:cubicBezTo>
                <a:cubicBezTo>
                  <a:pt x="9509" y="2985"/>
                  <a:pt x="9502" y="2992"/>
                  <a:pt x="9493" y="2992"/>
                </a:cubicBezTo>
                <a:lnTo>
                  <a:pt x="9493" y="2992"/>
                </a:lnTo>
                <a:cubicBezTo>
                  <a:pt x="9484" y="2992"/>
                  <a:pt x="9477" y="2985"/>
                  <a:pt x="9477" y="2976"/>
                </a:cubicBezTo>
                <a:cubicBezTo>
                  <a:pt x="9477" y="2968"/>
                  <a:pt x="9484" y="2960"/>
                  <a:pt x="9493" y="2960"/>
                </a:cubicBezTo>
                <a:close/>
                <a:moveTo>
                  <a:pt x="9557" y="2960"/>
                </a:moveTo>
                <a:lnTo>
                  <a:pt x="9557" y="2960"/>
                </a:lnTo>
                <a:cubicBezTo>
                  <a:pt x="9566" y="2960"/>
                  <a:pt x="9573" y="2968"/>
                  <a:pt x="9573" y="2976"/>
                </a:cubicBezTo>
                <a:cubicBezTo>
                  <a:pt x="9573" y="2985"/>
                  <a:pt x="9566" y="2992"/>
                  <a:pt x="9557" y="2992"/>
                </a:cubicBezTo>
                <a:lnTo>
                  <a:pt x="9557" y="2992"/>
                </a:lnTo>
                <a:cubicBezTo>
                  <a:pt x="9548" y="2992"/>
                  <a:pt x="9541" y="2985"/>
                  <a:pt x="9541" y="2976"/>
                </a:cubicBezTo>
                <a:cubicBezTo>
                  <a:pt x="9541" y="2968"/>
                  <a:pt x="9548" y="2960"/>
                  <a:pt x="9557" y="2960"/>
                </a:cubicBezTo>
                <a:close/>
                <a:moveTo>
                  <a:pt x="9621" y="2960"/>
                </a:moveTo>
                <a:lnTo>
                  <a:pt x="9621" y="2960"/>
                </a:lnTo>
                <a:cubicBezTo>
                  <a:pt x="9630" y="2960"/>
                  <a:pt x="9637" y="2968"/>
                  <a:pt x="9637" y="2976"/>
                </a:cubicBezTo>
                <a:cubicBezTo>
                  <a:pt x="9637" y="2985"/>
                  <a:pt x="9630" y="2992"/>
                  <a:pt x="9621" y="2992"/>
                </a:cubicBezTo>
                <a:lnTo>
                  <a:pt x="9621" y="2992"/>
                </a:lnTo>
                <a:cubicBezTo>
                  <a:pt x="9612" y="2992"/>
                  <a:pt x="9605" y="2985"/>
                  <a:pt x="9605" y="2976"/>
                </a:cubicBezTo>
                <a:cubicBezTo>
                  <a:pt x="9605" y="2968"/>
                  <a:pt x="9612" y="2960"/>
                  <a:pt x="9621" y="2960"/>
                </a:cubicBezTo>
                <a:close/>
                <a:moveTo>
                  <a:pt x="9685" y="2960"/>
                </a:moveTo>
                <a:lnTo>
                  <a:pt x="9685" y="2960"/>
                </a:lnTo>
                <a:cubicBezTo>
                  <a:pt x="9694" y="2960"/>
                  <a:pt x="9701" y="2968"/>
                  <a:pt x="9701" y="2976"/>
                </a:cubicBezTo>
                <a:cubicBezTo>
                  <a:pt x="9701" y="2985"/>
                  <a:pt x="9694" y="2992"/>
                  <a:pt x="9685" y="2992"/>
                </a:cubicBezTo>
                <a:lnTo>
                  <a:pt x="9685" y="2992"/>
                </a:lnTo>
                <a:cubicBezTo>
                  <a:pt x="9676" y="2992"/>
                  <a:pt x="9669" y="2985"/>
                  <a:pt x="9669" y="2976"/>
                </a:cubicBezTo>
                <a:cubicBezTo>
                  <a:pt x="9669" y="2968"/>
                  <a:pt x="9676" y="2960"/>
                  <a:pt x="9685" y="2960"/>
                </a:cubicBezTo>
                <a:close/>
                <a:moveTo>
                  <a:pt x="9749" y="2960"/>
                </a:moveTo>
                <a:lnTo>
                  <a:pt x="9749" y="2960"/>
                </a:lnTo>
                <a:cubicBezTo>
                  <a:pt x="9758" y="2960"/>
                  <a:pt x="9765" y="2968"/>
                  <a:pt x="9765" y="2976"/>
                </a:cubicBezTo>
                <a:cubicBezTo>
                  <a:pt x="9765" y="2985"/>
                  <a:pt x="9758" y="2992"/>
                  <a:pt x="9749" y="2992"/>
                </a:cubicBezTo>
                <a:lnTo>
                  <a:pt x="9749" y="2992"/>
                </a:lnTo>
                <a:cubicBezTo>
                  <a:pt x="9740" y="2992"/>
                  <a:pt x="9733" y="2985"/>
                  <a:pt x="9733" y="2976"/>
                </a:cubicBezTo>
                <a:cubicBezTo>
                  <a:pt x="9733" y="2968"/>
                  <a:pt x="9740" y="2960"/>
                  <a:pt x="9749" y="2960"/>
                </a:cubicBezTo>
                <a:close/>
                <a:moveTo>
                  <a:pt x="9813" y="2960"/>
                </a:moveTo>
                <a:lnTo>
                  <a:pt x="9813" y="2960"/>
                </a:lnTo>
                <a:cubicBezTo>
                  <a:pt x="9822" y="2960"/>
                  <a:pt x="9829" y="2968"/>
                  <a:pt x="9829" y="2976"/>
                </a:cubicBezTo>
                <a:cubicBezTo>
                  <a:pt x="9829" y="2985"/>
                  <a:pt x="9822" y="2992"/>
                  <a:pt x="9813" y="2992"/>
                </a:cubicBezTo>
                <a:lnTo>
                  <a:pt x="9813" y="2992"/>
                </a:lnTo>
                <a:cubicBezTo>
                  <a:pt x="9804" y="2992"/>
                  <a:pt x="9797" y="2985"/>
                  <a:pt x="9797" y="2976"/>
                </a:cubicBezTo>
                <a:cubicBezTo>
                  <a:pt x="9797" y="2968"/>
                  <a:pt x="9804" y="2960"/>
                  <a:pt x="9813" y="2960"/>
                </a:cubicBezTo>
                <a:close/>
                <a:moveTo>
                  <a:pt x="9877" y="2960"/>
                </a:moveTo>
                <a:lnTo>
                  <a:pt x="9877" y="2960"/>
                </a:lnTo>
                <a:cubicBezTo>
                  <a:pt x="9886" y="2960"/>
                  <a:pt x="9893" y="2968"/>
                  <a:pt x="9893" y="2976"/>
                </a:cubicBezTo>
                <a:cubicBezTo>
                  <a:pt x="9893" y="2985"/>
                  <a:pt x="9886" y="2992"/>
                  <a:pt x="9877" y="2992"/>
                </a:cubicBezTo>
                <a:lnTo>
                  <a:pt x="9877" y="2992"/>
                </a:lnTo>
                <a:cubicBezTo>
                  <a:pt x="9869" y="2992"/>
                  <a:pt x="9861" y="2985"/>
                  <a:pt x="9861" y="2976"/>
                </a:cubicBezTo>
                <a:cubicBezTo>
                  <a:pt x="9861" y="2968"/>
                  <a:pt x="9869" y="2960"/>
                  <a:pt x="9877" y="2960"/>
                </a:cubicBezTo>
                <a:close/>
                <a:moveTo>
                  <a:pt x="9941" y="2960"/>
                </a:moveTo>
                <a:lnTo>
                  <a:pt x="9941" y="2960"/>
                </a:lnTo>
                <a:cubicBezTo>
                  <a:pt x="9950" y="2960"/>
                  <a:pt x="9957" y="2968"/>
                  <a:pt x="9957" y="2976"/>
                </a:cubicBezTo>
                <a:cubicBezTo>
                  <a:pt x="9957" y="2985"/>
                  <a:pt x="9950" y="2992"/>
                  <a:pt x="9941" y="2992"/>
                </a:cubicBezTo>
                <a:lnTo>
                  <a:pt x="9941" y="2992"/>
                </a:lnTo>
                <a:cubicBezTo>
                  <a:pt x="9933" y="2992"/>
                  <a:pt x="9925" y="2985"/>
                  <a:pt x="9925" y="2976"/>
                </a:cubicBezTo>
                <a:cubicBezTo>
                  <a:pt x="9925" y="2968"/>
                  <a:pt x="9933" y="2960"/>
                  <a:pt x="9941" y="2960"/>
                </a:cubicBezTo>
                <a:close/>
                <a:moveTo>
                  <a:pt x="10005" y="2960"/>
                </a:moveTo>
                <a:lnTo>
                  <a:pt x="10005" y="2960"/>
                </a:lnTo>
                <a:cubicBezTo>
                  <a:pt x="10014" y="2960"/>
                  <a:pt x="10021" y="2968"/>
                  <a:pt x="10021" y="2976"/>
                </a:cubicBezTo>
                <a:cubicBezTo>
                  <a:pt x="10021" y="2985"/>
                  <a:pt x="10014" y="2992"/>
                  <a:pt x="10005" y="2992"/>
                </a:cubicBezTo>
                <a:lnTo>
                  <a:pt x="10005" y="2992"/>
                </a:lnTo>
                <a:cubicBezTo>
                  <a:pt x="9997" y="2992"/>
                  <a:pt x="9989" y="2985"/>
                  <a:pt x="9989" y="2976"/>
                </a:cubicBezTo>
                <a:cubicBezTo>
                  <a:pt x="9989" y="2968"/>
                  <a:pt x="9997" y="2960"/>
                  <a:pt x="10005" y="2960"/>
                </a:cubicBezTo>
                <a:close/>
                <a:moveTo>
                  <a:pt x="10069" y="2960"/>
                </a:moveTo>
                <a:lnTo>
                  <a:pt x="10069" y="2960"/>
                </a:lnTo>
                <a:cubicBezTo>
                  <a:pt x="10078" y="2960"/>
                  <a:pt x="10085" y="2968"/>
                  <a:pt x="10085" y="2976"/>
                </a:cubicBezTo>
                <a:cubicBezTo>
                  <a:pt x="10085" y="2985"/>
                  <a:pt x="10078" y="2992"/>
                  <a:pt x="10069" y="2992"/>
                </a:cubicBezTo>
                <a:lnTo>
                  <a:pt x="10069" y="2992"/>
                </a:lnTo>
                <a:cubicBezTo>
                  <a:pt x="10061" y="2992"/>
                  <a:pt x="10053" y="2985"/>
                  <a:pt x="10053" y="2976"/>
                </a:cubicBezTo>
                <a:cubicBezTo>
                  <a:pt x="10053" y="2968"/>
                  <a:pt x="10061" y="2960"/>
                  <a:pt x="10069" y="2960"/>
                </a:cubicBezTo>
                <a:close/>
                <a:moveTo>
                  <a:pt x="10133" y="2960"/>
                </a:moveTo>
                <a:lnTo>
                  <a:pt x="10134" y="2960"/>
                </a:lnTo>
                <a:cubicBezTo>
                  <a:pt x="10142" y="2960"/>
                  <a:pt x="10150" y="2968"/>
                  <a:pt x="10150" y="2976"/>
                </a:cubicBezTo>
                <a:cubicBezTo>
                  <a:pt x="10150" y="2985"/>
                  <a:pt x="10142" y="2992"/>
                  <a:pt x="10134" y="2992"/>
                </a:cubicBezTo>
                <a:lnTo>
                  <a:pt x="10133" y="2992"/>
                </a:lnTo>
                <a:cubicBezTo>
                  <a:pt x="10125" y="2992"/>
                  <a:pt x="10117" y="2985"/>
                  <a:pt x="10117" y="2976"/>
                </a:cubicBezTo>
                <a:cubicBezTo>
                  <a:pt x="10117" y="2968"/>
                  <a:pt x="10125" y="2960"/>
                  <a:pt x="10133" y="2960"/>
                </a:cubicBezTo>
                <a:close/>
                <a:moveTo>
                  <a:pt x="10198" y="2960"/>
                </a:moveTo>
                <a:lnTo>
                  <a:pt x="10198" y="2960"/>
                </a:lnTo>
                <a:cubicBezTo>
                  <a:pt x="10206" y="2960"/>
                  <a:pt x="10214" y="2968"/>
                  <a:pt x="10214" y="2976"/>
                </a:cubicBezTo>
                <a:cubicBezTo>
                  <a:pt x="10214" y="2985"/>
                  <a:pt x="10206" y="2992"/>
                  <a:pt x="10198" y="2992"/>
                </a:cubicBezTo>
                <a:lnTo>
                  <a:pt x="10198" y="2992"/>
                </a:lnTo>
                <a:cubicBezTo>
                  <a:pt x="10189" y="2992"/>
                  <a:pt x="10182" y="2985"/>
                  <a:pt x="10182" y="2976"/>
                </a:cubicBezTo>
                <a:cubicBezTo>
                  <a:pt x="10182" y="2968"/>
                  <a:pt x="10189" y="2960"/>
                  <a:pt x="10198" y="2960"/>
                </a:cubicBezTo>
                <a:close/>
                <a:moveTo>
                  <a:pt x="10262" y="2960"/>
                </a:moveTo>
                <a:lnTo>
                  <a:pt x="10262" y="2960"/>
                </a:lnTo>
                <a:cubicBezTo>
                  <a:pt x="10270" y="2960"/>
                  <a:pt x="10278" y="2968"/>
                  <a:pt x="10278" y="2976"/>
                </a:cubicBezTo>
                <a:cubicBezTo>
                  <a:pt x="10278" y="2985"/>
                  <a:pt x="10270" y="2992"/>
                  <a:pt x="10262" y="2992"/>
                </a:cubicBezTo>
                <a:lnTo>
                  <a:pt x="10262" y="2992"/>
                </a:lnTo>
                <a:cubicBezTo>
                  <a:pt x="10253" y="2992"/>
                  <a:pt x="10246" y="2985"/>
                  <a:pt x="10246" y="2976"/>
                </a:cubicBezTo>
                <a:cubicBezTo>
                  <a:pt x="10246" y="2968"/>
                  <a:pt x="10253" y="2960"/>
                  <a:pt x="10262" y="2960"/>
                </a:cubicBezTo>
                <a:close/>
                <a:moveTo>
                  <a:pt x="10326" y="2960"/>
                </a:moveTo>
                <a:lnTo>
                  <a:pt x="10326" y="2960"/>
                </a:lnTo>
                <a:cubicBezTo>
                  <a:pt x="10334" y="2960"/>
                  <a:pt x="10342" y="2968"/>
                  <a:pt x="10342" y="2976"/>
                </a:cubicBezTo>
                <a:cubicBezTo>
                  <a:pt x="10342" y="2985"/>
                  <a:pt x="10334" y="2992"/>
                  <a:pt x="10326" y="2992"/>
                </a:cubicBezTo>
                <a:lnTo>
                  <a:pt x="10326" y="2992"/>
                </a:lnTo>
                <a:cubicBezTo>
                  <a:pt x="10317" y="2992"/>
                  <a:pt x="10310" y="2985"/>
                  <a:pt x="10310" y="2976"/>
                </a:cubicBezTo>
                <a:cubicBezTo>
                  <a:pt x="10310" y="2968"/>
                  <a:pt x="10317" y="2960"/>
                  <a:pt x="10326" y="2960"/>
                </a:cubicBezTo>
                <a:close/>
                <a:moveTo>
                  <a:pt x="10390" y="2960"/>
                </a:moveTo>
                <a:lnTo>
                  <a:pt x="10390" y="2960"/>
                </a:lnTo>
                <a:cubicBezTo>
                  <a:pt x="10398" y="2960"/>
                  <a:pt x="10406" y="2968"/>
                  <a:pt x="10406" y="2976"/>
                </a:cubicBezTo>
                <a:cubicBezTo>
                  <a:pt x="10406" y="2985"/>
                  <a:pt x="10398" y="2992"/>
                  <a:pt x="10390" y="2992"/>
                </a:cubicBezTo>
                <a:lnTo>
                  <a:pt x="10390" y="2992"/>
                </a:lnTo>
                <a:cubicBezTo>
                  <a:pt x="10381" y="2992"/>
                  <a:pt x="10374" y="2985"/>
                  <a:pt x="10374" y="2976"/>
                </a:cubicBezTo>
                <a:cubicBezTo>
                  <a:pt x="10374" y="2968"/>
                  <a:pt x="10381" y="2960"/>
                  <a:pt x="10390" y="2960"/>
                </a:cubicBezTo>
                <a:close/>
                <a:moveTo>
                  <a:pt x="10454" y="2960"/>
                </a:moveTo>
                <a:lnTo>
                  <a:pt x="10454" y="2960"/>
                </a:lnTo>
                <a:cubicBezTo>
                  <a:pt x="10462" y="2960"/>
                  <a:pt x="10470" y="2968"/>
                  <a:pt x="10470" y="2976"/>
                </a:cubicBezTo>
                <a:cubicBezTo>
                  <a:pt x="10470" y="2985"/>
                  <a:pt x="10462" y="2992"/>
                  <a:pt x="10454" y="2992"/>
                </a:cubicBezTo>
                <a:lnTo>
                  <a:pt x="10454" y="2992"/>
                </a:lnTo>
                <a:cubicBezTo>
                  <a:pt x="10445" y="2992"/>
                  <a:pt x="10438" y="2985"/>
                  <a:pt x="10438" y="2976"/>
                </a:cubicBezTo>
                <a:cubicBezTo>
                  <a:pt x="10438" y="2968"/>
                  <a:pt x="10445" y="2960"/>
                  <a:pt x="10454" y="2960"/>
                </a:cubicBezTo>
                <a:close/>
                <a:moveTo>
                  <a:pt x="10518" y="2960"/>
                </a:moveTo>
                <a:lnTo>
                  <a:pt x="10518" y="2960"/>
                </a:lnTo>
                <a:cubicBezTo>
                  <a:pt x="10527" y="2960"/>
                  <a:pt x="10534" y="2968"/>
                  <a:pt x="10534" y="2976"/>
                </a:cubicBezTo>
                <a:cubicBezTo>
                  <a:pt x="10534" y="2985"/>
                  <a:pt x="10527" y="2992"/>
                  <a:pt x="10518" y="2992"/>
                </a:cubicBezTo>
                <a:lnTo>
                  <a:pt x="10518" y="2992"/>
                </a:lnTo>
                <a:cubicBezTo>
                  <a:pt x="10509" y="2992"/>
                  <a:pt x="10502" y="2985"/>
                  <a:pt x="10502" y="2976"/>
                </a:cubicBezTo>
                <a:cubicBezTo>
                  <a:pt x="10502" y="2968"/>
                  <a:pt x="10509" y="2960"/>
                  <a:pt x="10518" y="2960"/>
                </a:cubicBezTo>
                <a:close/>
                <a:moveTo>
                  <a:pt x="10582" y="2960"/>
                </a:moveTo>
                <a:lnTo>
                  <a:pt x="10582" y="2960"/>
                </a:lnTo>
                <a:cubicBezTo>
                  <a:pt x="10591" y="2960"/>
                  <a:pt x="10598" y="2968"/>
                  <a:pt x="10598" y="2976"/>
                </a:cubicBezTo>
                <a:cubicBezTo>
                  <a:pt x="10598" y="2985"/>
                  <a:pt x="10591" y="2992"/>
                  <a:pt x="10582" y="2992"/>
                </a:cubicBezTo>
                <a:lnTo>
                  <a:pt x="10582" y="2992"/>
                </a:lnTo>
                <a:cubicBezTo>
                  <a:pt x="10573" y="2992"/>
                  <a:pt x="10566" y="2985"/>
                  <a:pt x="10566" y="2976"/>
                </a:cubicBezTo>
                <a:cubicBezTo>
                  <a:pt x="10566" y="2968"/>
                  <a:pt x="10573" y="2960"/>
                  <a:pt x="10582" y="2960"/>
                </a:cubicBezTo>
                <a:close/>
                <a:moveTo>
                  <a:pt x="10646" y="2960"/>
                </a:moveTo>
                <a:lnTo>
                  <a:pt x="10646" y="2960"/>
                </a:lnTo>
                <a:cubicBezTo>
                  <a:pt x="10655" y="2960"/>
                  <a:pt x="10662" y="2968"/>
                  <a:pt x="10662" y="2976"/>
                </a:cubicBezTo>
                <a:cubicBezTo>
                  <a:pt x="10662" y="2985"/>
                  <a:pt x="10655" y="2992"/>
                  <a:pt x="10646" y="2992"/>
                </a:cubicBezTo>
                <a:lnTo>
                  <a:pt x="10646" y="2992"/>
                </a:lnTo>
                <a:cubicBezTo>
                  <a:pt x="10637" y="2992"/>
                  <a:pt x="10630" y="2985"/>
                  <a:pt x="10630" y="2976"/>
                </a:cubicBezTo>
                <a:cubicBezTo>
                  <a:pt x="10630" y="2968"/>
                  <a:pt x="10637" y="2960"/>
                  <a:pt x="10646" y="2960"/>
                </a:cubicBezTo>
                <a:close/>
                <a:moveTo>
                  <a:pt x="10710" y="2960"/>
                </a:moveTo>
                <a:lnTo>
                  <a:pt x="10710" y="2960"/>
                </a:lnTo>
                <a:cubicBezTo>
                  <a:pt x="10719" y="2960"/>
                  <a:pt x="10726" y="2968"/>
                  <a:pt x="10726" y="2976"/>
                </a:cubicBezTo>
                <a:cubicBezTo>
                  <a:pt x="10726" y="2985"/>
                  <a:pt x="10719" y="2992"/>
                  <a:pt x="10710" y="2992"/>
                </a:cubicBezTo>
                <a:lnTo>
                  <a:pt x="10710" y="2992"/>
                </a:lnTo>
                <a:cubicBezTo>
                  <a:pt x="10701" y="2992"/>
                  <a:pt x="10694" y="2985"/>
                  <a:pt x="10694" y="2976"/>
                </a:cubicBezTo>
                <a:cubicBezTo>
                  <a:pt x="10694" y="2968"/>
                  <a:pt x="10701" y="2960"/>
                  <a:pt x="10710" y="2960"/>
                </a:cubicBezTo>
                <a:close/>
                <a:moveTo>
                  <a:pt x="10774" y="2960"/>
                </a:moveTo>
                <a:lnTo>
                  <a:pt x="10774" y="2960"/>
                </a:lnTo>
                <a:cubicBezTo>
                  <a:pt x="10783" y="2960"/>
                  <a:pt x="10790" y="2968"/>
                  <a:pt x="10790" y="2976"/>
                </a:cubicBezTo>
                <a:cubicBezTo>
                  <a:pt x="10790" y="2985"/>
                  <a:pt x="10783" y="2992"/>
                  <a:pt x="10774" y="2992"/>
                </a:cubicBezTo>
                <a:lnTo>
                  <a:pt x="10774" y="2992"/>
                </a:lnTo>
                <a:cubicBezTo>
                  <a:pt x="10765" y="2992"/>
                  <a:pt x="10758" y="2985"/>
                  <a:pt x="10758" y="2976"/>
                </a:cubicBezTo>
                <a:cubicBezTo>
                  <a:pt x="10758" y="2968"/>
                  <a:pt x="10765" y="2960"/>
                  <a:pt x="10774" y="2960"/>
                </a:cubicBezTo>
                <a:close/>
                <a:moveTo>
                  <a:pt x="10838" y="2960"/>
                </a:moveTo>
                <a:lnTo>
                  <a:pt x="10838" y="2960"/>
                </a:lnTo>
                <a:cubicBezTo>
                  <a:pt x="10847" y="2960"/>
                  <a:pt x="10854" y="2968"/>
                  <a:pt x="10854" y="2976"/>
                </a:cubicBezTo>
                <a:cubicBezTo>
                  <a:pt x="10854" y="2985"/>
                  <a:pt x="10847" y="2992"/>
                  <a:pt x="10838" y="2992"/>
                </a:cubicBezTo>
                <a:lnTo>
                  <a:pt x="10838" y="2992"/>
                </a:lnTo>
                <a:cubicBezTo>
                  <a:pt x="10829" y="2992"/>
                  <a:pt x="10822" y="2985"/>
                  <a:pt x="10822" y="2976"/>
                </a:cubicBezTo>
                <a:cubicBezTo>
                  <a:pt x="10822" y="2968"/>
                  <a:pt x="10829" y="2960"/>
                  <a:pt x="10838" y="2960"/>
                </a:cubicBezTo>
                <a:close/>
                <a:moveTo>
                  <a:pt x="10902" y="2960"/>
                </a:moveTo>
                <a:lnTo>
                  <a:pt x="10902" y="2960"/>
                </a:lnTo>
                <a:cubicBezTo>
                  <a:pt x="10911" y="2960"/>
                  <a:pt x="10918" y="2968"/>
                  <a:pt x="10918" y="2976"/>
                </a:cubicBezTo>
                <a:cubicBezTo>
                  <a:pt x="10918" y="2985"/>
                  <a:pt x="10911" y="2992"/>
                  <a:pt x="10902" y="2992"/>
                </a:cubicBezTo>
                <a:lnTo>
                  <a:pt x="10902" y="2992"/>
                </a:lnTo>
                <a:cubicBezTo>
                  <a:pt x="10893" y="2992"/>
                  <a:pt x="10886" y="2985"/>
                  <a:pt x="10886" y="2976"/>
                </a:cubicBezTo>
                <a:cubicBezTo>
                  <a:pt x="10886" y="2968"/>
                  <a:pt x="10893" y="2960"/>
                  <a:pt x="10902" y="2960"/>
                </a:cubicBezTo>
                <a:close/>
                <a:moveTo>
                  <a:pt x="10966" y="2960"/>
                </a:moveTo>
                <a:lnTo>
                  <a:pt x="10966" y="2960"/>
                </a:lnTo>
                <a:cubicBezTo>
                  <a:pt x="10975" y="2960"/>
                  <a:pt x="10982" y="2968"/>
                  <a:pt x="10982" y="2976"/>
                </a:cubicBezTo>
                <a:cubicBezTo>
                  <a:pt x="10982" y="2985"/>
                  <a:pt x="10975" y="2992"/>
                  <a:pt x="10966" y="2992"/>
                </a:cubicBezTo>
                <a:lnTo>
                  <a:pt x="10966" y="2992"/>
                </a:lnTo>
                <a:cubicBezTo>
                  <a:pt x="10957" y="2992"/>
                  <a:pt x="10950" y="2985"/>
                  <a:pt x="10950" y="2976"/>
                </a:cubicBezTo>
                <a:cubicBezTo>
                  <a:pt x="10950" y="2968"/>
                  <a:pt x="10957" y="2960"/>
                  <a:pt x="10966" y="2960"/>
                </a:cubicBezTo>
                <a:close/>
                <a:moveTo>
                  <a:pt x="11030" y="2960"/>
                </a:moveTo>
                <a:lnTo>
                  <a:pt x="11030" y="2960"/>
                </a:lnTo>
                <a:cubicBezTo>
                  <a:pt x="11039" y="2960"/>
                  <a:pt x="11046" y="2968"/>
                  <a:pt x="11046" y="2976"/>
                </a:cubicBezTo>
                <a:cubicBezTo>
                  <a:pt x="11046" y="2985"/>
                  <a:pt x="11039" y="2992"/>
                  <a:pt x="11030" y="2992"/>
                </a:cubicBezTo>
                <a:lnTo>
                  <a:pt x="11030" y="2992"/>
                </a:lnTo>
                <a:cubicBezTo>
                  <a:pt x="11021" y="2992"/>
                  <a:pt x="11014" y="2985"/>
                  <a:pt x="11014" y="2976"/>
                </a:cubicBezTo>
                <a:cubicBezTo>
                  <a:pt x="11014" y="2968"/>
                  <a:pt x="11021" y="2960"/>
                  <a:pt x="11030" y="2960"/>
                </a:cubicBezTo>
                <a:close/>
                <a:moveTo>
                  <a:pt x="11094" y="2960"/>
                </a:moveTo>
                <a:lnTo>
                  <a:pt x="11094" y="2960"/>
                </a:lnTo>
                <a:cubicBezTo>
                  <a:pt x="11103" y="2960"/>
                  <a:pt x="11110" y="2968"/>
                  <a:pt x="11110" y="2976"/>
                </a:cubicBezTo>
                <a:cubicBezTo>
                  <a:pt x="11110" y="2985"/>
                  <a:pt x="11103" y="2992"/>
                  <a:pt x="11094" y="2992"/>
                </a:cubicBezTo>
                <a:lnTo>
                  <a:pt x="11094" y="2992"/>
                </a:lnTo>
                <a:cubicBezTo>
                  <a:pt x="11085" y="2992"/>
                  <a:pt x="11078" y="2985"/>
                  <a:pt x="11078" y="2976"/>
                </a:cubicBezTo>
                <a:cubicBezTo>
                  <a:pt x="11078" y="2968"/>
                  <a:pt x="11085" y="2960"/>
                  <a:pt x="11094" y="2960"/>
                </a:cubicBezTo>
                <a:close/>
                <a:moveTo>
                  <a:pt x="11158" y="2960"/>
                </a:moveTo>
                <a:lnTo>
                  <a:pt x="11158" y="2960"/>
                </a:lnTo>
                <a:cubicBezTo>
                  <a:pt x="11167" y="2960"/>
                  <a:pt x="11174" y="2968"/>
                  <a:pt x="11174" y="2976"/>
                </a:cubicBezTo>
                <a:cubicBezTo>
                  <a:pt x="11174" y="2985"/>
                  <a:pt x="11167" y="2992"/>
                  <a:pt x="11158" y="2992"/>
                </a:cubicBezTo>
                <a:lnTo>
                  <a:pt x="11158" y="2992"/>
                </a:lnTo>
                <a:cubicBezTo>
                  <a:pt x="11149" y="2992"/>
                  <a:pt x="11142" y="2985"/>
                  <a:pt x="11142" y="2976"/>
                </a:cubicBezTo>
                <a:cubicBezTo>
                  <a:pt x="11142" y="2968"/>
                  <a:pt x="11149" y="2960"/>
                  <a:pt x="11158" y="2960"/>
                </a:cubicBezTo>
                <a:close/>
                <a:moveTo>
                  <a:pt x="11222" y="2960"/>
                </a:moveTo>
                <a:lnTo>
                  <a:pt x="11222" y="2960"/>
                </a:lnTo>
                <a:cubicBezTo>
                  <a:pt x="11231" y="2960"/>
                  <a:pt x="11238" y="2968"/>
                  <a:pt x="11238" y="2976"/>
                </a:cubicBezTo>
                <a:cubicBezTo>
                  <a:pt x="11238" y="2985"/>
                  <a:pt x="11231" y="2992"/>
                  <a:pt x="11222" y="2992"/>
                </a:cubicBezTo>
                <a:lnTo>
                  <a:pt x="11222" y="2992"/>
                </a:lnTo>
                <a:cubicBezTo>
                  <a:pt x="11213" y="2992"/>
                  <a:pt x="11206" y="2985"/>
                  <a:pt x="11206" y="2976"/>
                </a:cubicBezTo>
                <a:cubicBezTo>
                  <a:pt x="11206" y="2968"/>
                  <a:pt x="11213" y="2960"/>
                  <a:pt x="11222" y="2960"/>
                </a:cubicBezTo>
                <a:close/>
                <a:moveTo>
                  <a:pt x="11286" y="2960"/>
                </a:moveTo>
                <a:lnTo>
                  <a:pt x="11286" y="2960"/>
                </a:lnTo>
                <a:cubicBezTo>
                  <a:pt x="11295" y="2960"/>
                  <a:pt x="11302" y="2968"/>
                  <a:pt x="11302" y="2976"/>
                </a:cubicBezTo>
                <a:cubicBezTo>
                  <a:pt x="11302" y="2985"/>
                  <a:pt x="11295" y="2992"/>
                  <a:pt x="11286" y="2992"/>
                </a:cubicBezTo>
                <a:lnTo>
                  <a:pt x="11286" y="2992"/>
                </a:lnTo>
                <a:cubicBezTo>
                  <a:pt x="11277" y="2992"/>
                  <a:pt x="11270" y="2985"/>
                  <a:pt x="11270" y="2976"/>
                </a:cubicBezTo>
                <a:cubicBezTo>
                  <a:pt x="11270" y="2968"/>
                  <a:pt x="11277" y="2960"/>
                  <a:pt x="11286" y="2960"/>
                </a:cubicBezTo>
                <a:close/>
                <a:moveTo>
                  <a:pt x="11350" y="2960"/>
                </a:moveTo>
                <a:lnTo>
                  <a:pt x="11350" y="2960"/>
                </a:lnTo>
                <a:cubicBezTo>
                  <a:pt x="11359" y="2960"/>
                  <a:pt x="11366" y="2968"/>
                  <a:pt x="11366" y="2976"/>
                </a:cubicBezTo>
                <a:cubicBezTo>
                  <a:pt x="11366" y="2985"/>
                  <a:pt x="11359" y="2992"/>
                  <a:pt x="11350" y="2992"/>
                </a:cubicBezTo>
                <a:lnTo>
                  <a:pt x="11350" y="2992"/>
                </a:lnTo>
                <a:cubicBezTo>
                  <a:pt x="11341" y="2992"/>
                  <a:pt x="11334" y="2985"/>
                  <a:pt x="11334" y="2976"/>
                </a:cubicBezTo>
                <a:cubicBezTo>
                  <a:pt x="11334" y="2968"/>
                  <a:pt x="11341" y="2960"/>
                  <a:pt x="11350" y="2960"/>
                </a:cubicBezTo>
                <a:close/>
                <a:moveTo>
                  <a:pt x="11414" y="2960"/>
                </a:moveTo>
                <a:lnTo>
                  <a:pt x="11414" y="2960"/>
                </a:lnTo>
                <a:cubicBezTo>
                  <a:pt x="11423" y="2960"/>
                  <a:pt x="11430" y="2968"/>
                  <a:pt x="11430" y="2976"/>
                </a:cubicBezTo>
                <a:cubicBezTo>
                  <a:pt x="11430" y="2985"/>
                  <a:pt x="11423" y="2992"/>
                  <a:pt x="11414" y="2992"/>
                </a:cubicBezTo>
                <a:lnTo>
                  <a:pt x="11414" y="2992"/>
                </a:lnTo>
                <a:cubicBezTo>
                  <a:pt x="11405" y="2992"/>
                  <a:pt x="11398" y="2985"/>
                  <a:pt x="11398" y="2976"/>
                </a:cubicBezTo>
                <a:cubicBezTo>
                  <a:pt x="11398" y="2968"/>
                  <a:pt x="11405" y="2960"/>
                  <a:pt x="11414" y="2960"/>
                </a:cubicBezTo>
                <a:close/>
                <a:moveTo>
                  <a:pt x="11478" y="2960"/>
                </a:moveTo>
                <a:lnTo>
                  <a:pt x="11478" y="2960"/>
                </a:lnTo>
                <a:cubicBezTo>
                  <a:pt x="11487" y="2960"/>
                  <a:pt x="11494" y="2968"/>
                  <a:pt x="11494" y="2976"/>
                </a:cubicBezTo>
                <a:cubicBezTo>
                  <a:pt x="11494" y="2985"/>
                  <a:pt x="11487" y="2992"/>
                  <a:pt x="11478" y="2992"/>
                </a:cubicBezTo>
                <a:lnTo>
                  <a:pt x="11478" y="2992"/>
                </a:lnTo>
                <a:cubicBezTo>
                  <a:pt x="11469" y="2992"/>
                  <a:pt x="11462" y="2985"/>
                  <a:pt x="11462" y="2976"/>
                </a:cubicBezTo>
                <a:cubicBezTo>
                  <a:pt x="11462" y="2968"/>
                  <a:pt x="11469" y="2960"/>
                  <a:pt x="11478" y="2960"/>
                </a:cubicBezTo>
                <a:close/>
                <a:moveTo>
                  <a:pt x="11542" y="2960"/>
                </a:moveTo>
                <a:lnTo>
                  <a:pt x="11542" y="2960"/>
                </a:lnTo>
                <a:cubicBezTo>
                  <a:pt x="11551" y="2960"/>
                  <a:pt x="11558" y="2968"/>
                  <a:pt x="11558" y="2976"/>
                </a:cubicBezTo>
                <a:cubicBezTo>
                  <a:pt x="11558" y="2985"/>
                  <a:pt x="11551" y="2992"/>
                  <a:pt x="11542" y="2992"/>
                </a:cubicBezTo>
                <a:lnTo>
                  <a:pt x="11542" y="2992"/>
                </a:lnTo>
                <a:cubicBezTo>
                  <a:pt x="11533" y="2992"/>
                  <a:pt x="11526" y="2985"/>
                  <a:pt x="11526" y="2976"/>
                </a:cubicBezTo>
                <a:cubicBezTo>
                  <a:pt x="11526" y="2968"/>
                  <a:pt x="11533" y="2960"/>
                  <a:pt x="11542" y="2960"/>
                </a:cubicBezTo>
                <a:close/>
                <a:moveTo>
                  <a:pt x="11606" y="2960"/>
                </a:moveTo>
                <a:lnTo>
                  <a:pt x="11606" y="2960"/>
                </a:lnTo>
                <a:cubicBezTo>
                  <a:pt x="11615" y="2960"/>
                  <a:pt x="11622" y="2968"/>
                  <a:pt x="11622" y="2976"/>
                </a:cubicBezTo>
                <a:cubicBezTo>
                  <a:pt x="11622" y="2985"/>
                  <a:pt x="11615" y="2992"/>
                  <a:pt x="11606" y="2992"/>
                </a:cubicBezTo>
                <a:lnTo>
                  <a:pt x="11606" y="2992"/>
                </a:lnTo>
                <a:cubicBezTo>
                  <a:pt x="11597" y="2992"/>
                  <a:pt x="11590" y="2985"/>
                  <a:pt x="11590" y="2976"/>
                </a:cubicBezTo>
                <a:cubicBezTo>
                  <a:pt x="11590" y="2968"/>
                  <a:pt x="11597" y="2960"/>
                  <a:pt x="11606" y="2960"/>
                </a:cubicBezTo>
                <a:close/>
                <a:moveTo>
                  <a:pt x="11670" y="2960"/>
                </a:moveTo>
                <a:lnTo>
                  <a:pt x="11670" y="2960"/>
                </a:lnTo>
                <a:cubicBezTo>
                  <a:pt x="11679" y="2960"/>
                  <a:pt x="11686" y="2968"/>
                  <a:pt x="11686" y="2976"/>
                </a:cubicBezTo>
                <a:cubicBezTo>
                  <a:pt x="11686" y="2985"/>
                  <a:pt x="11679" y="2992"/>
                  <a:pt x="11670" y="2992"/>
                </a:cubicBezTo>
                <a:lnTo>
                  <a:pt x="11670" y="2992"/>
                </a:lnTo>
                <a:cubicBezTo>
                  <a:pt x="11661" y="2992"/>
                  <a:pt x="11654" y="2985"/>
                  <a:pt x="11654" y="2976"/>
                </a:cubicBezTo>
                <a:cubicBezTo>
                  <a:pt x="11654" y="2968"/>
                  <a:pt x="11661" y="2960"/>
                  <a:pt x="11670" y="2960"/>
                </a:cubicBezTo>
                <a:close/>
                <a:moveTo>
                  <a:pt x="11734" y="2960"/>
                </a:moveTo>
                <a:lnTo>
                  <a:pt x="11734" y="2960"/>
                </a:lnTo>
                <a:cubicBezTo>
                  <a:pt x="11743" y="2960"/>
                  <a:pt x="11750" y="2968"/>
                  <a:pt x="11750" y="2976"/>
                </a:cubicBezTo>
                <a:cubicBezTo>
                  <a:pt x="11750" y="2985"/>
                  <a:pt x="11743" y="2992"/>
                  <a:pt x="11734" y="2992"/>
                </a:cubicBezTo>
                <a:lnTo>
                  <a:pt x="11734" y="2992"/>
                </a:lnTo>
                <a:cubicBezTo>
                  <a:pt x="11725" y="2992"/>
                  <a:pt x="11718" y="2985"/>
                  <a:pt x="11718" y="2976"/>
                </a:cubicBezTo>
                <a:cubicBezTo>
                  <a:pt x="11718" y="2968"/>
                  <a:pt x="11725" y="2960"/>
                  <a:pt x="11734" y="2960"/>
                </a:cubicBezTo>
                <a:close/>
                <a:moveTo>
                  <a:pt x="11798" y="2960"/>
                </a:moveTo>
                <a:lnTo>
                  <a:pt x="11798" y="2960"/>
                </a:lnTo>
                <a:cubicBezTo>
                  <a:pt x="11807" y="2960"/>
                  <a:pt x="11814" y="2968"/>
                  <a:pt x="11814" y="2976"/>
                </a:cubicBezTo>
                <a:cubicBezTo>
                  <a:pt x="11814" y="2985"/>
                  <a:pt x="11807" y="2992"/>
                  <a:pt x="11798" y="2992"/>
                </a:cubicBezTo>
                <a:lnTo>
                  <a:pt x="11798" y="2992"/>
                </a:lnTo>
                <a:cubicBezTo>
                  <a:pt x="11789" y="2992"/>
                  <a:pt x="11782" y="2985"/>
                  <a:pt x="11782" y="2976"/>
                </a:cubicBezTo>
                <a:cubicBezTo>
                  <a:pt x="11782" y="2968"/>
                  <a:pt x="11789" y="2960"/>
                  <a:pt x="11798" y="2960"/>
                </a:cubicBezTo>
                <a:close/>
                <a:moveTo>
                  <a:pt x="11862" y="2960"/>
                </a:moveTo>
                <a:lnTo>
                  <a:pt x="11862" y="2960"/>
                </a:lnTo>
                <a:cubicBezTo>
                  <a:pt x="11871" y="2960"/>
                  <a:pt x="11878" y="2968"/>
                  <a:pt x="11878" y="2976"/>
                </a:cubicBezTo>
                <a:cubicBezTo>
                  <a:pt x="11878" y="2985"/>
                  <a:pt x="11871" y="2992"/>
                  <a:pt x="11862" y="2992"/>
                </a:cubicBezTo>
                <a:lnTo>
                  <a:pt x="11862" y="2992"/>
                </a:lnTo>
                <a:cubicBezTo>
                  <a:pt x="11854" y="2992"/>
                  <a:pt x="11846" y="2985"/>
                  <a:pt x="11846" y="2976"/>
                </a:cubicBezTo>
                <a:cubicBezTo>
                  <a:pt x="11846" y="2968"/>
                  <a:pt x="11854" y="2960"/>
                  <a:pt x="11862" y="2960"/>
                </a:cubicBezTo>
                <a:close/>
                <a:moveTo>
                  <a:pt x="11926" y="2960"/>
                </a:moveTo>
                <a:lnTo>
                  <a:pt x="11926" y="2960"/>
                </a:lnTo>
                <a:cubicBezTo>
                  <a:pt x="11935" y="2960"/>
                  <a:pt x="11942" y="2968"/>
                  <a:pt x="11942" y="2976"/>
                </a:cubicBezTo>
                <a:cubicBezTo>
                  <a:pt x="11942" y="2985"/>
                  <a:pt x="11935" y="2992"/>
                  <a:pt x="11926" y="2992"/>
                </a:cubicBezTo>
                <a:lnTo>
                  <a:pt x="11926" y="2992"/>
                </a:lnTo>
                <a:cubicBezTo>
                  <a:pt x="11918" y="2992"/>
                  <a:pt x="11910" y="2985"/>
                  <a:pt x="11910" y="2976"/>
                </a:cubicBezTo>
                <a:cubicBezTo>
                  <a:pt x="11910" y="2968"/>
                  <a:pt x="11918" y="2960"/>
                  <a:pt x="11926" y="2960"/>
                </a:cubicBezTo>
                <a:close/>
                <a:moveTo>
                  <a:pt x="11990" y="2960"/>
                </a:moveTo>
                <a:lnTo>
                  <a:pt x="11990" y="2960"/>
                </a:lnTo>
                <a:cubicBezTo>
                  <a:pt x="11999" y="2960"/>
                  <a:pt x="12006" y="2968"/>
                  <a:pt x="12006" y="2976"/>
                </a:cubicBezTo>
                <a:cubicBezTo>
                  <a:pt x="12006" y="2985"/>
                  <a:pt x="11999" y="2992"/>
                  <a:pt x="11990" y="2992"/>
                </a:cubicBezTo>
                <a:lnTo>
                  <a:pt x="11990" y="2992"/>
                </a:lnTo>
                <a:cubicBezTo>
                  <a:pt x="11982" y="2992"/>
                  <a:pt x="11974" y="2985"/>
                  <a:pt x="11974" y="2976"/>
                </a:cubicBezTo>
                <a:cubicBezTo>
                  <a:pt x="11974" y="2968"/>
                  <a:pt x="11982" y="2960"/>
                  <a:pt x="11990" y="2960"/>
                </a:cubicBezTo>
                <a:close/>
                <a:moveTo>
                  <a:pt x="12054" y="2960"/>
                </a:moveTo>
                <a:lnTo>
                  <a:pt x="12054" y="2960"/>
                </a:lnTo>
                <a:cubicBezTo>
                  <a:pt x="12063" y="2960"/>
                  <a:pt x="12070" y="2968"/>
                  <a:pt x="12070" y="2976"/>
                </a:cubicBezTo>
                <a:cubicBezTo>
                  <a:pt x="12070" y="2985"/>
                  <a:pt x="12063" y="2992"/>
                  <a:pt x="12054" y="2992"/>
                </a:cubicBezTo>
                <a:lnTo>
                  <a:pt x="12054" y="2992"/>
                </a:lnTo>
                <a:cubicBezTo>
                  <a:pt x="12046" y="2992"/>
                  <a:pt x="12038" y="2985"/>
                  <a:pt x="12038" y="2976"/>
                </a:cubicBezTo>
                <a:cubicBezTo>
                  <a:pt x="12038" y="2968"/>
                  <a:pt x="12046" y="2960"/>
                  <a:pt x="12054" y="2960"/>
                </a:cubicBezTo>
                <a:close/>
                <a:moveTo>
                  <a:pt x="12118" y="2960"/>
                </a:moveTo>
                <a:lnTo>
                  <a:pt x="12119" y="2960"/>
                </a:lnTo>
                <a:cubicBezTo>
                  <a:pt x="12127" y="2960"/>
                  <a:pt x="12135" y="2968"/>
                  <a:pt x="12135" y="2976"/>
                </a:cubicBezTo>
                <a:cubicBezTo>
                  <a:pt x="12135" y="2985"/>
                  <a:pt x="12127" y="2992"/>
                  <a:pt x="12119" y="2992"/>
                </a:cubicBezTo>
                <a:lnTo>
                  <a:pt x="12118" y="2992"/>
                </a:lnTo>
                <a:cubicBezTo>
                  <a:pt x="12110" y="2992"/>
                  <a:pt x="12102" y="2985"/>
                  <a:pt x="12102" y="2976"/>
                </a:cubicBezTo>
                <a:cubicBezTo>
                  <a:pt x="12102" y="2968"/>
                  <a:pt x="12110" y="2960"/>
                  <a:pt x="12118" y="2960"/>
                </a:cubicBezTo>
                <a:close/>
                <a:moveTo>
                  <a:pt x="12183" y="2960"/>
                </a:moveTo>
                <a:lnTo>
                  <a:pt x="12183" y="2960"/>
                </a:lnTo>
                <a:cubicBezTo>
                  <a:pt x="12191" y="2960"/>
                  <a:pt x="12199" y="2968"/>
                  <a:pt x="12199" y="2976"/>
                </a:cubicBezTo>
                <a:cubicBezTo>
                  <a:pt x="12199" y="2985"/>
                  <a:pt x="12191" y="2992"/>
                  <a:pt x="12183" y="2992"/>
                </a:cubicBezTo>
                <a:lnTo>
                  <a:pt x="12183" y="2992"/>
                </a:lnTo>
                <a:cubicBezTo>
                  <a:pt x="12174" y="2992"/>
                  <a:pt x="12167" y="2985"/>
                  <a:pt x="12167" y="2976"/>
                </a:cubicBezTo>
                <a:cubicBezTo>
                  <a:pt x="12167" y="2968"/>
                  <a:pt x="12174" y="2960"/>
                  <a:pt x="12183" y="2960"/>
                </a:cubicBezTo>
                <a:close/>
                <a:moveTo>
                  <a:pt x="12247" y="2960"/>
                </a:moveTo>
                <a:lnTo>
                  <a:pt x="12247" y="2960"/>
                </a:lnTo>
                <a:cubicBezTo>
                  <a:pt x="12255" y="2960"/>
                  <a:pt x="12263" y="2968"/>
                  <a:pt x="12263" y="2976"/>
                </a:cubicBezTo>
                <a:cubicBezTo>
                  <a:pt x="12263" y="2985"/>
                  <a:pt x="12255" y="2992"/>
                  <a:pt x="12247" y="2992"/>
                </a:cubicBezTo>
                <a:lnTo>
                  <a:pt x="12247" y="2992"/>
                </a:lnTo>
                <a:cubicBezTo>
                  <a:pt x="12238" y="2992"/>
                  <a:pt x="12231" y="2985"/>
                  <a:pt x="12231" y="2976"/>
                </a:cubicBezTo>
                <a:cubicBezTo>
                  <a:pt x="12231" y="2968"/>
                  <a:pt x="12238" y="2960"/>
                  <a:pt x="12247" y="2960"/>
                </a:cubicBezTo>
                <a:close/>
                <a:moveTo>
                  <a:pt x="12311" y="2960"/>
                </a:moveTo>
                <a:lnTo>
                  <a:pt x="12311" y="2960"/>
                </a:lnTo>
                <a:cubicBezTo>
                  <a:pt x="12319" y="2960"/>
                  <a:pt x="12327" y="2968"/>
                  <a:pt x="12327" y="2976"/>
                </a:cubicBezTo>
                <a:cubicBezTo>
                  <a:pt x="12327" y="2985"/>
                  <a:pt x="12319" y="2992"/>
                  <a:pt x="12311" y="2992"/>
                </a:cubicBezTo>
                <a:lnTo>
                  <a:pt x="12311" y="2992"/>
                </a:lnTo>
                <a:cubicBezTo>
                  <a:pt x="12302" y="2992"/>
                  <a:pt x="12295" y="2985"/>
                  <a:pt x="12295" y="2976"/>
                </a:cubicBezTo>
                <a:cubicBezTo>
                  <a:pt x="12295" y="2968"/>
                  <a:pt x="12302" y="2960"/>
                  <a:pt x="12311" y="2960"/>
                </a:cubicBezTo>
                <a:close/>
                <a:moveTo>
                  <a:pt x="12375" y="2960"/>
                </a:moveTo>
                <a:lnTo>
                  <a:pt x="12375" y="2960"/>
                </a:lnTo>
                <a:cubicBezTo>
                  <a:pt x="12383" y="2960"/>
                  <a:pt x="12391" y="2968"/>
                  <a:pt x="12391" y="2976"/>
                </a:cubicBezTo>
                <a:cubicBezTo>
                  <a:pt x="12391" y="2985"/>
                  <a:pt x="12383" y="2992"/>
                  <a:pt x="12375" y="2992"/>
                </a:cubicBezTo>
                <a:lnTo>
                  <a:pt x="12375" y="2992"/>
                </a:lnTo>
                <a:cubicBezTo>
                  <a:pt x="12366" y="2992"/>
                  <a:pt x="12359" y="2985"/>
                  <a:pt x="12359" y="2976"/>
                </a:cubicBezTo>
                <a:cubicBezTo>
                  <a:pt x="12359" y="2968"/>
                  <a:pt x="12366" y="2960"/>
                  <a:pt x="12375" y="2960"/>
                </a:cubicBezTo>
                <a:close/>
                <a:moveTo>
                  <a:pt x="12439" y="2960"/>
                </a:moveTo>
                <a:lnTo>
                  <a:pt x="12439" y="2960"/>
                </a:lnTo>
                <a:cubicBezTo>
                  <a:pt x="12447" y="2960"/>
                  <a:pt x="12455" y="2968"/>
                  <a:pt x="12455" y="2976"/>
                </a:cubicBezTo>
                <a:cubicBezTo>
                  <a:pt x="12455" y="2985"/>
                  <a:pt x="12447" y="2992"/>
                  <a:pt x="12439" y="2992"/>
                </a:cubicBezTo>
                <a:lnTo>
                  <a:pt x="12439" y="2992"/>
                </a:lnTo>
                <a:cubicBezTo>
                  <a:pt x="12430" y="2992"/>
                  <a:pt x="12423" y="2985"/>
                  <a:pt x="12423" y="2976"/>
                </a:cubicBezTo>
                <a:cubicBezTo>
                  <a:pt x="12423" y="2968"/>
                  <a:pt x="12430" y="2960"/>
                  <a:pt x="12439" y="2960"/>
                </a:cubicBezTo>
                <a:close/>
                <a:moveTo>
                  <a:pt x="12503" y="2960"/>
                </a:moveTo>
                <a:lnTo>
                  <a:pt x="12503" y="2960"/>
                </a:lnTo>
                <a:cubicBezTo>
                  <a:pt x="12512" y="2960"/>
                  <a:pt x="12519" y="2968"/>
                  <a:pt x="12519" y="2976"/>
                </a:cubicBezTo>
                <a:cubicBezTo>
                  <a:pt x="12519" y="2985"/>
                  <a:pt x="12512" y="2992"/>
                  <a:pt x="12503" y="2992"/>
                </a:cubicBezTo>
                <a:lnTo>
                  <a:pt x="12503" y="2992"/>
                </a:lnTo>
                <a:cubicBezTo>
                  <a:pt x="12494" y="2992"/>
                  <a:pt x="12487" y="2985"/>
                  <a:pt x="12487" y="2976"/>
                </a:cubicBezTo>
                <a:cubicBezTo>
                  <a:pt x="12487" y="2968"/>
                  <a:pt x="12494" y="2960"/>
                  <a:pt x="12503" y="2960"/>
                </a:cubicBezTo>
                <a:close/>
                <a:moveTo>
                  <a:pt x="12567" y="2960"/>
                </a:moveTo>
                <a:lnTo>
                  <a:pt x="12567" y="2960"/>
                </a:lnTo>
                <a:cubicBezTo>
                  <a:pt x="12576" y="2960"/>
                  <a:pt x="12583" y="2968"/>
                  <a:pt x="12583" y="2976"/>
                </a:cubicBezTo>
                <a:cubicBezTo>
                  <a:pt x="12583" y="2985"/>
                  <a:pt x="12576" y="2992"/>
                  <a:pt x="12567" y="2992"/>
                </a:cubicBezTo>
                <a:lnTo>
                  <a:pt x="12567" y="2992"/>
                </a:lnTo>
                <a:cubicBezTo>
                  <a:pt x="12558" y="2992"/>
                  <a:pt x="12551" y="2985"/>
                  <a:pt x="12551" y="2976"/>
                </a:cubicBezTo>
                <a:cubicBezTo>
                  <a:pt x="12551" y="2968"/>
                  <a:pt x="12558" y="2960"/>
                  <a:pt x="12567" y="2960"/>
                </a:cubicBezTo>
                <a:close/>
                <a:moveTo>
                  <a:pt x="12631" y="2960"/>
                </a:moveTo>
                <a:lnTo>
                  <a:pt x="12631" y="2960"/>
                </a:lnTo>
                <a:cubicBezTo>
                  <a:pt x="12640" y="2960"/>
                  <a:pt x="12647" y="2968"/>
                  <a:pt x="12647" y="2976"/>
                </a:cubicBezTo>
                <a:cubicBezTo>
                  <a:pt x="12647" y="2985"/>
                  <a:pt x="12640" y="2992"/>
                  <a:pt x="12631" y="2992"/>
                </a:cubicBezTo>
                <a:lnTo>
                  <a:pt x="12631" y="2992"/>
                </a:lnTo>
                <a:cubicBezTo>
                  <a:pt x="12622" y="2992"/>
                  <a:pt x="12615" y="2985"/>
                  <a:pt x="12615" y="2976"/>
                </a:cubicBezTo>
                <a:cubicBezTo>
                  <a:pt x="12615" y="2968"/>
                  <a:pt x="12622" y="2960"/>
                  <a:pt x="12631" y="2960"/>
                </a:cubicBezTo>
                <a:close/>
                <a:moveTo>
                  <a:pt x="12695" y="2960"/>
                </a:moveTo>
                <a:lnTo>
                  <a:pt x="12695" y="2960"/>
                </a:lnTo>
                <a:cubicBezTo>
                  <a:pt x="12704" y="2960"/>
                  <a:pt x="12711" y="2968"/>
                  <a:pt x="12711" y="2976"/>
                </a:cubicBezTo>
                <a:cubicBezTo>
                  <a:pt x="12711" y="2985"/>
                  <a:pt x="12704" y="2992"/>
                  <a:pt x="12695" y="2992"/>
                </a:cubicBezTo>
                <a:lnTo>
                  <a:pt x="12695" y="2992"/>
                </a:lnTo>
                <a:cubicBezTo>
                  <a:pt x="12686" y="2992"/>
                  <a:pt x="12679" y="2985"/>
                  <a:pt x="12679" y="2976"/>
                </a:cubicBezTo>
                <a:cubicBezTo>
                  <a:pt x="12679" y="2968"/>
                  <a:pt x="12686" y="2960"/>
                  <a:pt x="12695" y="2960"/>
                </a:cubicBezTo>
                <a:close/>
                <a:moveTo>
                  <a:pt x="12759" y="2960"/>
                </a:moveTo>
                <a:lnTo>
                  <a:pt x="12759" y="2960"/>
                </a:lnTo>
                <a:cubicBezTo>
                  <a:pt x="12768" y="2960"/>
                  <a:pt x="12775" y="2968"/>
                  <a:pt x="12775" y="2976"/>
                </a:cubicBezTo>
                <a:cubicBezTo>
                  <a:pt x="12775" y="2985"/>
                  <a:pt x="12768" y="2992"/>
                  <a:pt x="12759" y="2992"/>
                </a:cubicBezTo>
                <a:lnTo>
                  <a:pt x="12759" y="2992"/>
                </a:lnTo>
                <a:cubicBezTo>
                  <a:pt x="12750" y="2992"/>
                  <a:pt x="12743" y="2985"/>
                  <a:pt x="12743" y="2976"/>
                </a:cubicBezTo>
                <a:cubicBezTo>
                  <a:pt x="12743" y="2968"/>
                  <a:pt x="12750" y="2960"/>
                  <a:pt x="12759" y="2960"/>
                </a:cubicBezTo>
                <a:close/>
                <a:moveTo>
                  <a:pt x="12823" y="2960"/>
                </a:moveTo>
                <a:lnTo>
                  <a:pt x="12823" y="2960"/>
                </a:lnTo>
                <a:cubicBezTo>
                  <a:pt x="12832" y="2960"/>
                  <a:pt x="12839" y="2968"/>
                  <a:pt x="12839" y="2976"/>
                </a:cubicBezTo>
                <a:cubicBezTo>
                  <a:pt x="12839" y="2985"/>
                  <a:pt x="12832" y="2992"/>
                  <a:pt x="12823" y="2992"/>
                </a:cubicBezTo>
                <a:lnTo>
                  <a:pt x="12823" y="2992"/>
                </a:lnTo>
                <a:cubicBezTo>
                  <a:pt x="12814" y="2992"/>
                  <a:pt x="12807" y="2985"/>
                  <a:pt x="12807" y="2976"/>
                </a:cubicBezTo>
                <a:cubicBezTo>
                  <a:pt x="12807" y="2968"/>
                  <a:pt x="12814" y="2960"/>
                  <a:pt x="12823" y="2960"/>
                </a:cubicBezTo>
                <a:close/>
                <a:moveTo>
                  <a:pt x="12887" y="2960"/>
                </a:moveTo>
                <a:lnTo>
                  <a:pt x="12887" y="2960"/>
                </a:lnTo>
                <a:cubicBezTo>
                  <a:pt x="12896" y="2960"/>
                  <a:pt x="12903" y="2968"/>
                  <a:pt x="12903" y="2976"/>
                </a:cubicBezTo>
                <a:cubicBezTo>
                  <a:pt x="12903" y="2985"/>
                  <a:pt x="12896" y="2992"/>
                  <a:pt x="12887" y="2992"/>
                </a:cubicBezTo>
                <a:lnTo>
                  <a:pt x="12887" y="2992"/>
                </a:lnTo>
                <a:cubicBezTo>
                  <a:pt x="12878" y="2992"/>
                  <a:pt x="12871" y="2985"/>
                  <a:pt x="12871" y="2976"/>
                </a:cubicBezTo>
                <a:cubicBezTo>
                  <a:pt x="12871" y="2968"/>
                  <a:pt x="12878" y="2960"/>
                  <a:pt x="12887" y="2960"/>
                </a:cubicBezTo>
                <a:close/>
                <a:moveTo>
                  <a:pt x="12951" y="2960"/>
                </a:moveTo>
                <a:lnTo>
                  <a:pt x="12951" y="2960"/>
                </a:lnTo>
                <a:cubicBezTo>
                  <a:pt x="12960" y="2960"/>
                  <a:pt x="12967" y="2968"/>
                  <a:pt x="12967" y="2976"/>
                </a:cubicBezTo>
                <a:cubicBezTo>
                  <a:pt x="12967" y="2985"/>
                  <a:pt x="12960" y="2992"/>
                  <a:pt x="12951" y="2992"/>
                </a:cubicBezTo>
                <a:lnTo>
                  <a:pt x="12951" y="2992"/>
                </a:lnTo>
                <a:cubicBezTo>
                  <a:pt x="12942" y="2992"/>
                  <a:pt x="12935" y="2985"/>
                  <a:pt x="12935" y="2976"/>
                </a:cubicBezTo>
                <a:cubicBezTo>
                  <a:pt x="12935" y="2968"/>
                  <a:pt x="12942" y="2960"/>
                  <a:pt x="12951" y="2960"/>
                </a:cubicBezTo>
                <a:close/>
                <a:moveTo>
                  <a:pt x="13015" y="2960"/>
                </a:moveTo>
                <a:lnTo>
                  <a:pt x="13015" y="2960"/>
                </a:lnTo>
                <a:cubicBezTo>
                  <a:pt x="13024" y="2960"/>
                  <a:pt x="13031" y="2968"/>
                  <a:pt x="13031" y="2976"/>
                </a:cubicBezTo>
                <a:cubicBezTo>
                  <a:pt x="13031" y="2985"/>
                  <a:pt x="13024" y="2992"/>
                  <a:pt x="13015" y="2992"/>
                </a:cubicBezTo>
                <a:lnTo>
                  <a:pt x="13015" y="2992"/>
                </a:lnTo>
                <a:cubicBezTo>
                  <a:pt x="13006" y="2992"/>
                  <a:pt x="12999" y="2985"/>
                  <a:pt x="12999" y="2976"/>
                </a:cubicBezTo>
                <a:cubicBezTo>
                  <a:pt x="12999" y="2968"/>
                  <a:pt x="13006" y="2960"/>
                  <a:pt x="13015" y="2960"/>
                </a:cubicBezTo>
                <a:close/>
                <a:moveTo>
                  <a:pt x="13079" y="2960"/>
                </a:moveTo>
                <a:lnTo>
                  <a:pt x="13079" y="2960"/>
                </a:lnTo>
                <a:cubicBezTo>
                  <a:pt x="13088" y="2960"/>
                  <a:pt x="13095" y="2968"/>
                  <a:pt x="13095" y="2976"/>
                </a:cubicBezTo>
                <a:cubicBezTo>
                  <a:pt x="13095" y="2985"/>
                  <a:pt x="13088" y="2992"/>
                  <a:pt x="13079" y="2992"/>
                </a:cubicBezTo>
                <a:lnTo>
                  <a:pt x="13079" y="2992"/>
                </a:lnTo>
                <a:cubicBezTo>
                  <a:pt x="13070" y="2992"/>
                  <a:pt x="13063" y="2985"/>
                  <a:pt x="13063" y="2976"/>
                </a:cubicBezTo>
                <a:cubicBezTo>
                  <a:pt x="13063" y="2968"/>
                  <a:pt x="13070" y="2960"/>
                  <a:pt x="13079" y="2960"/>
                </a:cubicBezTo>
                <a:close/>
                <a:moveTo>
                  <a:pt x="13143" y="2960"/>
                </a:moveTo>
                <a:lnTo>
                  <a:pt x="13143" y="2960"/>
                </a:lnTo>
                <a:cubicBezTo>
                  <a:pt x="13152" y="2960"/>
                  <a:pt x="13159" y="2968"/>
                  <a:pt x="13159" y="2976"/>
                </a:cubicBezTo>
                <a:cubicBezTo>
                  <a:pt x="13159" y="2985"/>
                  <a:pt x="13152" y="2992"/>
                  <a:pt x="13143" y="2992"/>
                </a:cubicBezTo>
                <a:lnTo>
                  <a:pt x="13143" y="2992"/>
                </a:lnTo>
                <a:cubicBezTo>
                  <a:pt x="13134" y="2992"/>
                  <a:pt x="13127" y="2985"/>
                  <a:pt x="13127" y="2976"/>
                </a:cubicBezTo>
                <a:cubicBezTo>
                  <a:pt x="13127" y="2968"/>
                  <a:pt x="13134" y="2960"/>
                  <a:pt x="13143" y="2960"/>
                </a:cubicBezTo>
                <a:close/>
                <a:moveTo>
                  <a:pt x="13207" y="2960"/>
                </a:moveTo>
                <a:lnTo>
                  <a:pt x="13207" y="2960"/>
                </a:lnTo>
                <a:cubicBezTo>
                  <a:pt x="13216" y="2960"/>
                  <a:pt x="13223" y="2968"/>
                  <a:pt x="13223" y="2976"/>
                </a:cubicBezTo>
                <a:cubicBezTo>
                  <a:pt x="13223" y="2985"/>
                  <a:pt x="13216" y="2992"/>
                  <a:pt x="13207" y="2992"/>
                </a:cubicBezTo>
                <a:lnTo>
                  <a:pt x="13207" y="2992"/>
                </a:lnTo>
                <a:cubicBezTo>
                  <a:pt x="13198" y="2992"/>
                  <a:pt x="13191" y="2985"/>
                  <a:pt x="13191" y="2976"/>
                </a:cubicBezTo>
                <a:cubicBezTo>
                  <a:pt x="13191" y="2968"/>
                  <a:pt x="13198" y="2960"/>
                  <a:pt x="13207" y="2960"/>
                </a:cubicBezTo>
                <a:close/>
                <a:moveTo>
                  <a:pt x="13271" y="2960"/>
                </a:moveTo>
                <a:lnTo>
                  <a:pt x="13271" y="2960"/>
                </a:lnTo>
                <a:cubicBezTo>
                  <a:pt x="13280" y="2960"/>
                  <a:pt x="13287" y="2968"/>
                  <a:pt x="13287" y="2976"/>
                </a:cubicBezTo>
                <a:cubicBezTo>
                  <a:pt x="13287" y="2985"/>
                  <a:pt x="13280" y="2992"/>
                  <a:pt x="13271" y="2992"/>
                </a:cubicBezTo>
                <a:lnTo>
                  <a:pt x="13271" y="2992"/>
                </a:lnTo>
                <a:cubicBezTo>
                  <a:pt x="13262" y="2992"/>
                  <a:pt x="13255" y="2985"/>
                  <a:pt x="13255" y="2976"/>
                </a:cubicBezTo>
                <a:cubicBezTo>
                  <a:pt x="13255" y="2968"/>
                  <a:pt x="13262" y="2960"/>
                  <a:pt x="13271" y="2960"/>
                </a:cubicBezTo>
                <a:close/>
                <a:moveTo>
                  <a:pt x="13335" y="2960"/>
                </a:moveTo>
                <a:lnTo>
                  <a:pt x="13335" y="2960"/>
                </a:lnTo>
                <a:cubicBezTo>
                  <a:pt x="13344" y="2960"/>
                  <a:pt x="13351" y="2968"/>
                  <a:pt x="13351" y="2976"/>
                </a:cubicBezTo>
                <a:cubicBezTo>
                  <a:pt x="13351" y="2985"/>
                  <a:pt x="13344" y="2992"/>
                  <a:pt x="13335" y="2992"/>
                </a:cubicBezTo>
                <a:lnTo>
                  <a:pt x="13335" y="2992"/>
                </a:lnTo>
                <a:cubicBezTo>
                  <a:pt x="13326" y="2992"/>
                  <a:pt x="13319" y="2985"/>
                  <a:pt x="13319" y="2976"/>
                </a:cubicBezTo>
                <a:cubicBezTo>
                  <a:pt x="13319" y="2968"/>
                  <a:pt x="13326" y="2960"/>
                  <a:pt x="13335" y="2960"/>
                </a:cubicBezTo>
                <a:close/>
                <a:moveTo>
                  <a:pt x="13399" y="2960"/>
                </a:moveTo>
                <a:lnTo>
                  <a:pt x="13399" y="2960"/>
                </a:lnTo>
                <a:cubicBezTo>
                  <a:pt x="13408" y="2960"/>
                  <a:pt x="13415" y="2968"/>
                  <a:pt x="13415" y="2976"/>
                </a:cubicBezTo>
                <a:cubicBezTo>
                  <a:pt x="13415" y="2985"/>
                  <a:pt x="13408" y="2992"/>
                  <a:pt x="13399" y="2992"/>
                </a:cubicBezTo>
                <a:lnTo>
                  <a:pt x="13399" y="2992"/>
                </a:lnTo>
                <a:cubicBezTo>
                  <a:pt x="13390" y="2992"/>
                  <a:pt x="13383" y="2985"/>
                  <a:pt x="13383" y="2976"/>
                </a:cubicBezTo>
                <a:cubicBezTo>
                  <a:pt x="13383" y="2968"/>
                  <a:pt x="13390" y="2960"/>
                  <a:pt x="13399" y="2960"/>
                </a:cubicBezTo>
                <a:close/>
                <a:moveTo>
                  <a:pt x="13463" y="2960"/>
                </a:moveTo>
                <a:lnTo>
                  <a:pt x="13463" y="2960"/>
                </a:lnTo>
                <a:cubicBezTo>
                  <a:pt x="13472" y="2960"/>
                  <a:pt x="13479" y="2968"/>
                  <a:pt x="13479" y="2976"/>
                </a:cubicBezTo>
                <a:cubicBezTo>
                  <a:pt x="13479" y="2985"/>
                  <a:pt x="13472" y="2992"/>
                  <a:pt x="13463" y="2992"/>
                </a:cubicBezTo>
                <a:lnTo>
                  <a:pt x="13463" y="2992"/>
                </a:lnTo>
                <a:cubicBezTo>
                  <a:pt x="13454" y="2992"/>
                  <a:pt x="13447" y="2985"/>
                  <a:pt x="13447" y="2976"/>
                </a:cubicBezTo>
                <a:cubicBezTo>
                  <a:pt x="13447" y="2968"/>
                  <a:pt x="13454" y="2960"/>
                  <a:pt x="13463" y="2960"/>
                </a:cubicBezTo>
                <a:close/>
                <a:moveTo>
                  <a:pt x="13527" y="2960"/>
                </a:moveTo>
                <a:lnTo>
                  <a:pt x="13527" y="2960"/>
                </a:lnTo>
                <a:cubicBezTo>
                  <a:pt x="13536" y="2960"/>
                  <a:pt x="13543" y="2968"/>
                  <a:pt x="13543" y="2976"/>
                </a:cubicBezTo>
                <a:cubicBezTo>
                  <a:pt x="13543" y="2985"/>
                  <a:pt x="13536" y="2992"/>
                  <a:pt x="13527" y="2992"/>
                </a:cubicBezTo>
                <a:lnTo>
                  <a:pt x="13527" y="2992"/>
                </a:lnTo>
                <a:cubicBezTo>
                  <a:pt x="13518" y="2992"/>
                  <a:pt x="13511" y="2985"/>
                  <a:pt x="13511" y="2976"/>
                </a:cubicBezTo>
                <a:cubicBezTo>
                  <a:pt x="13511" y="2968"/>
                  <a:pt x="13518" y="2960"/>
                  <a:pt x="13527" y="2960"/>
                </a:cubicBezTo>
                <a:close/>
                <a:moveTo>
                  <a:pt x="13591" y="2960"/>
                </a:moveTo>
                <a:lnTo>
                  <a:pt x="13591" y="2960"/>
                </a:lnTo>
                <a:cubicBezTo>
                  <a:pt x="13600" y="2960"/>
                  <a:pt x="13607" y="2968"/>
                  <a:pt x="13607" y="2976"/>
                </a:cubicBezTo>
                <a:cubicBezTo>
                  <a:pt x="13607" y="2985"/>
                  <a:pt x="13600" y="2992"/>
                  <a:pt x="13591" y="2992"/>
                </a:cubicBezTo>
                <a:lnTo>
                  <a:pt x="13591" y="2992"/>
                </a:lnTo>
                <a:cubicBezTo>
                  <a:pt x="13582" y="2992"/>
                  <a:pt x="13575" y="2985"/>
                  <a:pt x="13575" y="2976"/>
                </a:cubicBezTo>
                <a:cubicBezTo>
                  <a:pt x="13575" y="2968"/>
                  <a:pt x="13582" y="2960"/>
                  <a:pt x="13591" y="2960"/>
                </a:cubicBezTo>
                <a:close/>
                <a:moveTo>
                  <a:pt x="13655" y="2960"/>
                </a:moveTo>
                <a:lnTo>
                  <a:pt x="13655" y="2960"/>
                </a:lnTo>
                <a:cubicBezTo>
                  <a:pt x="13664" y="2960"/>
                  <a:pt x="13671" y="2968"/>
                  <a:pt x="13671" y="2976"/>
                </a:cubicBezTo>
                <a:cubicBezTo>
                  <a:pt x="13671" y="2985"/>
                  <a:pt x="13664" y="2992"/>
                  <a:pt x="13655" y="2992"/>
                </a:cubicBezTo>
                <a:lnTo>
                  <a:pt x="13655" y="2992"/>
                </a:lnTo>
                <a:cubicBezTo>
                  <a:pt x="13646" y="2992"/>
                  <a:pt x="13639" y="2985"/>
                  <a:pt x="13639" y="2976"/>
                </a:cubicBezTo>
                <a:cubicBezTo>
                  <a:pt x="13639" y="2968"/>
                  <a:pt x="13646" y="2960"/>
                  <a:pt x="13655" y="2960"/>
                </a:cubicBezTo>
                <a:close/>
                <a:moveTo>
                  <a:pt x="13719" y="2960"/>
                </a:moveTo>
                <a:lnTo>
                  <a:pt x="13719" y="2960"/>
                </a:lnTo>
                <a:cubicBezTo>
                  <a:pt x="13728" y="2960"/>
                  <a:pt x="13735" y="2968"/>
                  <a:pt x="13735" y="2976"/>
                </a:cubicBezTo>
                <a:cubicBezTo>
                  <a:pt x="13735" y="2985"/>
                  <a:pt x="13728" y="2992"/>
                  <a:pt x="13719" y="2992"/>
                </a:cubicBezTo>
                <a:lnTo>
                  <a:pt x="13719" y="2992"/>
                </a:lnTo>
                <a:cubicBezTo>
                  <a:pt x="13710" y="2992"/>
                  <a:pt x="13703" y="2985"/>
                  <a:pt x="13703" y="2976"/>
                </a:cubicBezTo>
                <a:cubicBezTo>
                  <a:pt x="13703" y="2968"/>
                  <a:pt x="13710" y="2960"/>
                  <a:pt x="13719" y="2960"/>
                </a:cubicBezTo>
                <a:close/>
                <a:moveTo>
                  <a:pt x="13783" y="2960"/>
                </a:moveTo>
                <a:lnTo>
                  <a:pt x="13783" y="2960"/>
                </a:lnTo>
                <a:cubicBezTo>
                  <a:pt x="13792" y="2960"/>
                  <a:pt x="13799" y="2968"/>
                  <a:pt x="13799" y="2976"/>
                </a:cubicBezTo>
                <a:cubicBezTo>
                  <a:pt x="13799" y="2985"/>
                  <a:pt x="13792" y="2992"/>
                  <a:pt x="13783" y="2992"/>
                </a:cubicBezTo>
                <a:lnTo>
                  <a:pt x="13783" y="2992"/>
                </a:lnTo>
                <a:cubicBezTo>
                  <a:pt x="13774" y="2992"/>
                  <a:pt x="13767" y="2985"/>
                  <a:pt x="13767" y="2976"/>
                </a:cubicBezTo>
                <a:cubicBezTo>
                  <a:pt x="13767" y="2968"/>
                  <a:pt x="13774" y="2960"/>
                  <a:pt x="13783" y="2960"/>
                </a:cubicBezTo>
                <a:close/>
                <a:moveTo>
                  <a:pt x="13847" y="2960"/>
                </a:moveTo>
                <a:lnTo>
                  <a:pt x="13847" y="2960"/>
                </a:lnTo>
                <a:cubicBezTo>
                  <a:pt x="13856" y="2960"/>
                  <a:pt x="13863" y="2968"/>
                  <a:pt x="13863" y="2976"/>
                </a:cubicBezTo>
                <a:cubicBezTo>
                  <a:pt x="13863" y="2985"/>
                  <a:pt x="13856" y="2992"/>
                  <a:pt x="13847" y="2992"/>
                </a:cubicBezTo>
                <a:lnTo>
                  <a:pt x="13847" y="2992"/>
                </a:lnTo>
                <a:cubicBezTo>
                  <a:pt x="13839" y="2992"/>
                  <a:pt x="13831" y="2985"/>
                  <a:pt x="13831" y="2976"/>
                </a:cubicBezTo>
                <a:cubicBezTo>
                  <a:pt x="13831" y="2968"/>
                  <a:pt x="13839" y="2960"/>
                  <a:pt x="13847" y="2960"/>
                </a:cubicBezTo>
                <a:close/>
                <a:moveTo>
                  <a:pt x="13911" y="2960"/>
                </a:moveTo>
                <a:lnTo>
                  <a:pt x="13911" y="2960"/>
                </a:lnTo>
                <a:cubicBezTo>
                  <a:pt x="13920" y="2960"/>
                  <a:pt x="13927" y="2968"/>
                  <a:pt x="13927" y="2976"/>
                </a:cubicBezTo>
                <a:cubicBezTo>
                  <a:pt x="13927" y="2985"/>
                  <a:pt x="13920" y="2992"/>
                  <a:pt x="13911" y="2992"/>
                </a:cubicBezTo>
                <a:lnTo>
                  <a:pt x="13911" y="2992"/>
                </a:lnTo>
                <a:cubicBezTo>
                  <a:pt x="13903" y="2992"/>
                  <a:pt x="13895" y="2985"/>
                  <a:pt x="13895" y="2976"/>
                </a:cubicBezTo>
                <a:cubicBezTo>
                  <a:pt x="13895" y="2968"/>
                  <a:pt x="13903" y="2960"/>
                  <a:pt x="13911" y="2960"/>
                </a:cubicBezTo>
                <a:close/>
                <a:moveTo>
                  <a:pt x="13975" y="2960"/>
                </a:moveTo>
                <a:lnTo>
                  <a:pt x="13975" y="2960"/>
                </a:lnTo>
                <a:cubicBezTo>
                  <a:pt x="13984" y="2960"/>
                  <a:pt x="13991" y="2968"/>
                  <a:pt x="13991" y="2976"/>
                </a:cubicBezTo>
                <a:cubicBezTo>
                  <a:pt x="13991" y="2985"/>
                  <a:pt x="13984" y="2992"/>
                  <a:pt x="13975" y="2992"/>
                </a:cubicBezTo>
                <a:lnTo>
                  <a:pt x="13975" y="2992"/>
                </a:lnTo>
                <a:cubicBezTo>
                  <a:pt x="13967" y="2992"/>
                  <a:pt x="13959" y="2985"/>
                  <a:pt x="13959" y="2976"/>
                </a:cubicBezTo>
                <a:cubicBezTo>
                  <a:pt x="13959" y="2968"/>
                  <a:pt x="13967" y="2960"/>
                  <a:pt x="13975" y="2960"/>
                </a:cubicBezTo>
                <a:close/>
                <a:moveTo>
                  <a:pt x="14039" y="2960"/>
                </a:moveTo>
                <a:lnTo>
                  <a:pt x="14039" y="2960"/>
                </a:lnTo>
                <a:cubicBezTo>
                  <a:pt x="14048" y="2960"/>
                  <a:pt x="14055" y="2968"/>
                  <a:pt x="14055" y="2976"/>
                </a:cubicBezTo>
                <a:cubicBezTo>
                  <a:pt x="14055" y="2985"/>
                  <a:pt x="14048" y="2992"/>
                  <a:pt x="14039" y="2992"/>
                </a:cubicBezTo>
                <a:lnTo>
                  <a:pt x="14039" y="2992"/>
                </a:lnTo>
                <a:cubicBezTo>
                  <a:pt x="14031" y="2992"/>
                  <a:pt x="14023" y="2985"/>
                  <a:pt x="14023" y="2976"/>
                </a:cubicBezTo>
                <a:cubicBezTo>
                  <a:pt x="14023" y="2968"/>
                  <a:pt x="14031" y="2960"/>
                  <a:pt x="14039" y="2960"/>
                </a:cubicBezTo>
                <a:close/>
                <a:moveTo>
                  <a:pt x="14103" y="2960"/>
                </a:moveTo>
                <a:lnTo>
                  <a:pt x="14104" y="2960"/>
                </a:lnTo>
                <a:cubicBezTo>
                  <a:pt x="14112" y="2960"/>
                  <a:pt x="14120" y="2968"/>
                  <a:pt x="14120" y="2976"/>
                </a:cubicBezTo>
                <a:cubicBezTo>
                  <a:pt x="14120" y="2985"/>
                  <a:pt x="14112" y="2992"/>
                  <a:pt x="14104" y="2992"/>
                </a:cubicBezTo>
                <a:lnTo>
                  <a:pt x="14103" y="2992"/>
                </a:lnTo>
                <a:cubicBezTo>
                  <a:pt x="14095" y="2992"/>
                  <a:pt x="14087" y="2985"/>
                  <a:pt x="14087" y="2976"/>
                </a:cubicBezTo>
                <a:cubicBezTo>
                  <a:pt x="14087" y="2968"/>
                  <a:pt x="14095" y="2960"/>
                  <a:pt x="14103" y="2960"/>
                </a:cubicBezTo>
                <a:close/>
                <a:moveTo>
                  <a:pt x="14168" y="2960"/>
                </a:moveTo>
                <a:lnTo>
                  <a:pt x="14168" y="2960"/>
                </a:lnTo>
                <a:cubicBezTo>
                  <a:pt x="14176" y="2960"/>
                  <a:pt x="14184" y="2968"/>
                  <a:pt x="14184" y="2976"/>
                </a:cubicBezTo>
                <a:cubicBezTo>
                  <a:pt x="14184" y="2985"/>
                  <a:pt x="14176" y="2992"/>
                  <a:pt x="14168" y="2992"/>
                </a:cubicBezTo>
                <a:lnTo>
                  <a:pt x="14168" y="2992"/>
                </a:lnTo>
                <a:cubicBezTo>
                  <a:pt x="14159" y="2992"/>
                  <a:pt x="14152" y="2985"/>
                  <a:pt x="14152" y="2976"/>
                </a:cubicBezTo>
                <a:cubicBezTo>
                  <a:pt x="14152" y="2968"/>
                  <a:pt x="14159" y="2960"/>
                  <a:pt x="14168" y="2960"/>
                </a:cubicBezTo>
                <a:close/>
                <a:moveTo>
                  <a:pt x="14232" y="2960"/>
                </a:moveTo>
                <a:lnTo>
                  <a:pt x="14232" y="2960"/>
                </a:lnTo>
                <a:cubicBezTo>
                  <a:pt x="14240" y="2960"/>
                  <a:pt x="14248" y="2968"/>
                  <a:pt x="14248" y="2976"/>
                </a:cubicBezTo>
                <a:cubicBezTo>
                  <a:pt x="14248" y="2985"/>
                  <a:pt x="14240" y="2992"/>
                  <a:pt x="14232" y="2992"/>
                </a:cubicBezTo>
                <a:lnTo>
                  <a:pt x="14232" y="2992"/>
                </a:lnTo>
                <a:cubicBezTo>
                  <a:pt x="14223" y="2992"/>
                  <a:pt x="14216" y="2985"/>
                  <a:pt x="14216" y="2976"/>
                </a:cubicBezTo>
                <a:cubicBezTo>
                  <a:pt x="14216" y="2968"/>
                  <a:pt x="14223" y="2960"/>
                  <a:pt x="14232" y="2960"/>
                </a:cubicBezTo>
                <a:close/>
                <a:moveTo>
                  <a:pt x="14296" y="2960"/>
                </a:moveTo>
                <a:lnTo>
                  <a:pt x="14296" y="2960"/>
                </a:lnTo>
                <a:cubicBezTo>
                  <a:pt x="14304" y="2960"/>
                  <a:pt x="14312" y="2968"/>
                  <a:pt x="14312" y="2976"/>
                </a:cubicBezTo>
                <a:cubicBezTo>
                  <a:pt x="14312" y="2985"/>
                  <a:pt x="14304" y="2992"/>
                  <a:pt x="14296" y="2992"/>
                </a:cubicBezTo>
                <a:lnTo>
                  <a:pt x="14296" y="2992"/>
                </a:lnTo>
                <a:cubicBezTo>
                  <a:pt x="14287" y="2992"/>
                  <a:pt x="14280" y="2985"/>
                  <a:pt x="14280" y="2976"/>
                </a:cubicBezTo>
                <a:cubicBezTo>
                  <a:pt x="14280" y="2968"/>
                  <a:pt x="14287" y="2960"/>
                  <a:pt x="14296" y="2960"/>
                </a:cubicBezTo>
                <a:close/>
                <a:moveTo>
                  <a:pt x="14360" y="2960"/>
                </a:moveTo>
                <a:lnTo>
                  <a:pt x="14360" y="2960"/>
                </a:lnTo>
                <a:cubicBezTo>
                  <a:pt x="14368" y="2960"/>
                  <a:pt x="14376" y="2968"/>
                  <a:pt x="14376" y="2976"/>
                </a:cubicBezTo>
                <a:cubicBezTo>
                  <a:pt x="14376" y="2985"/>
                  <a:pt x="14368" y="2992"/>
                  <a:pt x="14360" y="2992"/>
                </a:cubicBezTo>
                <a:lnTo>
                  <a:pt x="14360" y="2992"/>
                </a:lnTo>
                <a:cubicBezTo>
                  <a:pt x="14351" y="2992"/>
                  <a:pt x="14344" y="2985"/>
                  <a:pt x="14344" y="2976"/>
                </a:cubicBezTo>
                <a:cubicBezTo>
                  <a:pt x="14344" y="2968"/>
                  <a:pt x="14351" y="2960"/>
                  <a:pt x="14360" y="2960"/>
                </a:cubicBezTo>
                <a:close/>
                <a:moveTo>
                  <a:pt x="14424" y="2960"/>
                </a:moveTo>
                <a:lnTo>
                  <a:pt x="14424" y="2960"/>
                </a:lnTo>
                <a:cubicBezTo>
                  <a:pt x="14433" y="2960"/>
                  <a:pt x="14440" y="2968"/>
                  <a:pt x="14440" y="2976"/>
                </a:cubicBezTo>
                <a:cubicBezTo>
                  <a:pt x="14440" y="2985"/>
                  <a:pt x="14433" y="2992"/>
                  <a:pt x="14424" y="2992"/>
                </a:cubicBezTo>
                <a:lnTo>
                  <a:pt x="14424" y="2992"/>
                </a:lnTo>
                <a:cubicBezTo>
                  <a:pt x="14415" y="2992"/>
                  <a:pt x="14408" y="2985"/>
                  <a:pt x="14408" y="2976"/>
                </a:cubicBezTo>
                <a:cubicBezTo>
                  <a:pt x="14408" y="2968"/>
                  <a:pt x="14415" y="2960"/>
                  <a:pt x="14424" y="2960"/>
                </a:cubicBezTo>
                <a:close/>
                <a:moveTo>
                  <a:pt x="14488" y="2960"/>
                </a:moveTo>
                <a:lnTo>
                  <a:pt x="14488" y="2960"/>
                </a:lnTo>
                <a:cubicBezTo>
                  <a:pt x="14497" y="2960"/>
                  <a:pt x="14504" y="2968"/>
                  <a:pt x="14504" y="2976"/>
                </a:cubicBezTo>
                <a:cubicBezTo>
                  <a:pt x="14504" y="2985"/>
                  <a:pt x="14497" y="2992"/>
                  <a:pt x="14488" y="2992"/>
                </a:cubicBezTo>
                <a:lnTo>
                  <a:pt x="14488" y="2992"/>
                </a:lnTo>
                <a:cubicBezTo>
                  <a:pt x="14479" y="2992"/>
                  <a:pt x="14472" y="2985"/>
                  <a:pt x="14472" y="2976"/>
                </a:cubicBezTo>
                <a:cubicBezTo>
                  <a:pt x="14472" y="2968"/>
                  <a:pt x="14479" y="2960"/>
                  <a:pt x="14488" y="2960"/>
                </a:cubicBezTo>
                <a:close/>
                <a:moveTo>
                  <a:pt x="14552" y="2960"/>
                </a:moveTo>
                <a:lnTo>
                  <a:pt x="14552" y="2960"/>
                </a:lnTo>
                <a:cubicBezTo>
                  <a:pt x="14561" y="2960"/>
                  <a:pt x="14568" y="2968"/>
                  <a:pt x="14568" y="2976"/>
                </a:cubicBezTo>
                <a:cubicBezTo>
                  <a:pt x="14568" y="2985"/>
                  <a:pt x="14561" y="2992"/>
                  <a:pt x="14552" y="2992"/>
                </a:cubicBezTo>
                <a:lnTo>
                  <a:pt x="14552" y="2992"/>
                </a:lnTo>
                <a:cubicBezTo>
                  <a:pt x="14543" y="2992"/>
                  <a:pt x="14536" y="2985"/>
                  <a:pt x="14536" y="2976"/>
                </a:cubicBezTo>
                <a:cubicBezTo>
                  <a:pt x="14536" y="2968"/>
                  <a:pt x="14543" y="2960"/>
                  <a:pt x="14552" y="2960"/>
                </a:cubicBezTo>
                <a:close/>
                <a:moveTo>
                  <a:pt x="14616" y="2960"/>
                </a:moveTo>
                <a:lnTo>
                  <a:pt x="14616" y="2960"/>
                </a:lnTo>
                <a:cubicBezTo>
                  <a:pt x="14625" y="2960"/>
                  <a:pt x="14632" y="2968"/>
                  <a:pt x="14632" y="2976"/>
                </a:cubicBezTo>
                <a:cubicBezTo>
                  <a:pt x="14632" y="2985"/>
                  <a:pt x="14625" y="2992"/>
                  <a:pt x="14616" y="2992"/>
                </a:cubicBezTo>
                <a:lnTo>
                  <a:pt x="14616" y="2992"/>
                </a:lnTo>
                <a:cubicBezTo>
                  <a:pt x="14607" y="2992"/>
                  <a:pt x="14600" y="2985"/>
                  <a:pt x="14600" y="2976"/>
                </a:cubicBezTo>
                <a:cubicBezTo>
                  <a:pt x="14600" y="2968"/>
                  <a:pt x="14607" y="2960"/>
                  <a:pt x="14616" y="2960"/>
                </a:cubicBezTo>
                <a:close/>
                <a:moveTo>
                  <a:pt x="14680" y="2960"/>
                </a:moveTo>
                <a:lnTo>
                  <a:pt x="14680" y="2960"/>
                </a:lnTo>
                <a:cubicBezTo>
                  <a:pt x="14689" y="2960"/>
                  <a:pt x="14696" y="2968"/>
                  <a:pt x="14696" y="2976"/>
                </a:cubicBezTo>
                <a:cubicBezTo>
                  <a:pt x="14696" y="2985"/>
                  <a:pt x="14689" y="2992"/>
                  <a:pt x="14680" y="2992"/>
                </a:cubicBezTo>
                <a:lnTo>
                  <a:pt x="14680" y="2992"/>
                </a:lnTo>
                <a:cubicBezTo>
                  <a:pt x="14671" y="2992"/>
                  <a:pt x="14664" y="2985"/>
                  <a:pt x="14664" y="2976"/>
                </a:cubicBezTo>
                <a:cubicBezTo>
                  <a:pt x="14664" y="2968"/>
                  <a:pt x="14671" y="2960"/>
                  <a:pt x="14680" y="2960"/>
                </a:cubicBezTo>
                <a:close/>
                <a:moveTo>
                  <a:pt x="14744" y="2960"/>
                </a:moveTo>
                <a:lnTo>
                  <a:pt x="14744" y="2960"/>
                </a:lnTo>
                <a:cubicBezTo>
                  <a:pt x="14753" y="2960"/>
                  <a:pt x="14760" y="2968"/>
                  <a:pt x="14760" y="2976"/>
                </a:cubicBezTo>
                <a:cubicBezTo>
                  <a:pt x="14760" y="2985"/>
                  <a:pt x="14753" y="2992"/>
                  <a:pt x="14744" y="2992"/>
                </a:cubicBezTo>
                <a:lnTo>
                  <a:pt x="14744" y="2992"/>
                </a:lnTo>
                <a:cubicBezTo>
                  <a:pt x="14735" y="2992"/>
                  <a:pt x="14728" y="2985"/>
                  <a:pt x="14728" y="2976"/>
                </a:cubicBezTo>
                <a:cubicBezTo>
                  <a:pt x="14728" y="2968"/>
                  <a:pt x="14735" y="2960"/>
                  <a:pt x="14744" y="2960"/>
                </a:cubicBezTo>
                <a:close/>
                <a:moveTo>
                  <a:pt x="14808" y="2960"/>
                </a:moveTo>
                <a:lnTo>
                  <a:pt x="14808" y="2960"/>
                </a:lnTo>
                <a:cubicBezTo>
                  <a:pt x="14817" y="2960"/>
                  <a:pt x="14824" y="2968"/>
                  <a:pt x="14824" y="2976"/>
                </a:cubicBezTo>
                <a:cubicBezTo>
                  <a:pt x="14824" y="2985"/>
                  <a:pt x="14817" y="2992"/>
                  <a:pt x="14808" y="2992"/>
                </a:cubicBezTo>
                <a:lnTo>
                  <a:pt x="14808" y="2992"/>
                </a:lnTo>
                <a:cubicBezTo>
                  <a:pt x="14799" y="2992"/>
                  <a:pt x="14792" y="2985"/>
                  <a:pt x="14792" y="2976"/>
                </a:cubicBezTo>
                <a:cubicBezTo>
                  <a:pt x="14792" y="2968"/>
                  <a:pt x="14799" y="2960"/>
                  <a:pt x="14808" y="2960"/>
                </a:cubicBezTo>
                <a:close/>
                <a:moveTo>
                  <a:pt x="14872" y="2960"/>
                </a:moveTo>
                <a:lnTo>
                  <a:pt x="14872" y="2960"/>
                </a:lnTo>
                <a:cubicBezTo>
                  <a:pt x="14881" y="2960"/>
                  <a:pt x="14888" y="2968"/>
                  <a:pt x="14888" y="2976"/>
                </a:cubicBezTo>
                <a:cubicBezTo>
                  <a:pt x="14888" y="2985"/>
                  <a:pt x="14881" y="2992"/>
                  <a:pt x="14872" y="2992"/>
                </a:cubicBezTo>
                <a:lnTo>
                  <a:pt x="14872" y="2992"/>
                </a:lnTo>
                <a:cubicBezTo>
                  <a:pt x="14863" y="2992"/>
                  <a:pt x="14856" y="2985"/>
                  <a:pt x="14856" y="2976"/>
                </a:cubicBezTo>
                <a:cubicBezTo>
                  <a:pt x="14856" y="2968"/>
                  <a:pt x="14863" y="2960"/>
                  <a:pt x="14872" y="2960"/>
                </a:cubicBezTo>
                <a:close/>
                <a:moveTo>
                  <a:pt x="14936" y="2960"/>
                </a:moveTo>
                <a:lnTo>
                  <a:pt x="14936" y="2960"/>
                </a:lnTo>
                <a:cubicBezTo>
                  <a:pt x="14945" y="2960"/>
                  <a:pt x="14952" y="2968"/>
                  <a:pt x="14952" y="2976"/>
                </a:cubicBezTo>
                <a:cubicBezTo>
                  <a:pt x="14952" y="2985"/>
                  <a:pt x="14945" y="2992"/>
                  <a:pt x="14936" y="2992"/>
                </a:cubicBezTo>
                <a:lnTo>
                  <a:pt x="14936" y="2992"/>
                </a:lnTo>
                <a:cubicBezTo>
                  <a:pt x="14927" y="2992"/>
                  <a:pt x="14920" y="2985"/>
                  <a:pt x="14920" y="2976"/>
                </a:cubicBezTo>
                <a:cubicBezTo>
                  <a:pt x="14920" y="2968"/>
                  <a:pt x="14927" y="2960"/>
                  <a:pt x="14936" y="2960"/>
                </a:cubicBezTo>
                <a:close/>
                <a:moveTo>
                  <a:pt x="15000" y="2960"/>
                </a:moveTo>
                <a:lnTo>
                  <a:pt x="15000" y="2960"/>
                </a:lnTo>
                <a:cubicBezTo>
                  <a:pt x="15009" y="2960"/>
                  <a:pt x="15016" y="2968"/>
                  <a:pt x="15016" y="2976"/>
                </a:cubicBezTo>
                <a:cubicBezTo>
                  <a:pt x="15016" y="2985"/>
                  <a:pt x="15009" y="2992"/>
                  <a:pt x="15000" y="2992"/>
                </a:cubicBezTo>
                <a:lnTo>
                  <a:pt x="15000" y="2992"/>
                </a:lnTo>
                <a:cubicBezTo>
                  <a:pt x="14991" y="2992"/>
                  <a:pt x="14984" y="2985"/>
                  <a:pt x="14984" y="2976"/>
                </a:cubicBezTo>
                <a:cubicBezTo>
                  <a:pt x="14984" y="2968"/>
                  <a:pt x="14991" y="2960"/>
                  <a:pt x="15000" y="2960"/>
                </a:cubicBezTo>
                <a:close/>
                <a:moveTo>
                  <a:pt x="15064" y="2960"/>
                </a:moveTo>
                <a:lnTo>
                  <a:pt x="15064" y="2960"/>
                </a:lnTo>
                <a:cubicBezTo>
                  <a:pt x="15073" y="2960"/>
                  <a:pt x="15080" y="2968"/>
                  <a:pt x="15080" y="2976"/>
                </a:cubicBezTo>
                <a:cubicBezTo>
                  <a:pt x="15080" y="2985"/>
                  <a:pt x="15073" y="2992"/>
                  <a:pt x="15064" y="2992"/>
                </a:cubicBezTo>
                <a:lnTo>
                  <a:pt x="15064" y="2992"/>
                </a:lnTo>
                <a:cubicBezTo>
                  <a:pt x="15055" y="2992"/>
                  <a:pt x="15048" y="2985"/>
                  <a:pt x="15048" y="2976"/>
                </a:cubicBezTo>
                <a:cubicBezTo>
                  <a:pt x="15048" y="2968"/>
                  <a:pt x="15055" y="2960"/>
                  <a:pt x="15064" y="2960"/>
                </a:cubicBezTo>
                <a:close/>
                <a:moveTo>
                  <a:pt x="15128" y="2960"/>
                </a:moveTo>
                <a:lnTo>
                  <a:pt x="15128" y="2960"/>
                </a:lnTo>
                <a:cubicBezTo>
                  <a:pt x="15137" y="2960"/>
                  <a:pt x="15144" y="2968"/>
                  <a:pt x="15144" y="2976"/>
                </a:cubicBezTo>
                <a:cubicBezTo>
                  <a:pt x="15144" y="2985"/>
                  <a:pt x="15137" y="2992"/>
                  <a:pt x="15128" y="2992"/>
                </a:cubicBezTo>
                <a:lnTo>
                  <a:pt x="15128" y="2992"/>
                </a:lnTo>
                <a:cubicBezTo>
                  <a:pt x="15119" y="2992"/>
                  <a:pt x="15112" y="2985"/>
                  <a:pt x="15112" y="2976"/>
                </a:cubicBezTo>
                <a:cubicBezTo>
                  <a:pt x="15112" y="2968"/>
                  <a:pt x="15119" y="2960"/>
                  <a:pt x="15128" y="2960"/>
                </a:cubicBezTo>
                <a:close/>
                <a:moveTo>
                  <a:pt x="15192" y="2960"/>
                </a:moveTo>
                <a:lnTo>
                  <a:pt x="15192" y="2960"/>
                </a:lnTo>
                <a:cubicBezTo>
                  <a:pt x="15201" y="2960"/>
                  <a:pt x="15208" y="2968"/>
                  <a:pt x="15208" y="2976"/>
                </a:cubicBezTo>
                <a:cubicBezTo>
                  <a:pt x="15208" y="2985"/>
                  <a:pt x="15201" y="2992"/>
                  <a:pt x="15192" y="2992"/>
                </a:cubicBezTo>
                <a:lnTo>
                  <a:pt x="15192" y="2992"/>
                </a:lnTo>
                <a:cubicBezTo>
                  <a:pt x="15183" y="2992"/>
                  <a:pt x="15176" y="2985"/>
                  <a:pt x="15176" y="2976"/>
                </a:cubicBezTo>
                <a:cubicBezTo>
                  <a:pt x="15176" y="2968"/>
                  <a:pt x="15183" y="2960"/>
                  <a:pt x="15192" y="2960"/>
                </a:cubicBezTo>
                <a:close/>
                <a:moveTo>
                  <a:pt x="15256" y="2960"/>
                </a:moveTo>
                <a:lnTo>
                  <a:pt x="15256" y="2960"/>
                </a:lnTo>
                <a:cubicBezTo>
                  <a:pt x="15265" y="2960"/>
                  <a:pt x="15272" y="2968"/>
                  <a:pt x="15272" y="2976"/>
                </a:cubicBezTo>
                <a:cubicBezTo>
                  <a:pt x="15272" y="2985"/>
                  <a:pt x="15265" y="2992"/>
                  <a:pt x="15256" y="2992"/>
                </a:cubicBezTo>
                <a:lnTo>
                  <a:pt x="15256" y="2992"/>
                </a:lnTo>
                <a:cubicBezTo>
                  <a:pt x="15247" y="2992"/>
                  <a:pt x="15240" y="2985"/>
                  <a:pt x="15240" y="2976"/>
                </a:cubicBezTo>
                <a:cubicBezTo>
                  <a:pt x="15240" y="2968"/>
                  <a:pt x="15247" y="2960"/>
                  <a:pt x="15256" y="2960"/>
                </a:cubicBezTo>
                <a:close/>
                <a:moveTo>
                  <a:pt x="15320" y="2960"/>
                </a:moveTo>
                <a:lnTo>
                  <a:pt x="15320" y="2960"/>
                </a:lnTo>
                <a:cubicBezTo>
                  <a:pt x="15329" y="2960"/>
                  <a:pt x="15336" y="2968"/>
                  <a:pt x="15336" y="2976"/>
                </a:cubicBezTo>
                <a:cubicBezTo>
                  <a:pt x="15336" y="2985"/>
                  <a:pt x="15329" y="2992"/>
                  <a:pt x="15320" y="2992"/>
                </a:cubicBezTo>
                <a:lnTo>
                  <a:pt x="15320" y="2992"/>
                </a:lnTo>
                <a:cubicBezTo>
                  <a:pt x="15311" y="2992"/>
                  <a:pt x="15304" y="2985"/>
                  <a:pt x="15304" y="2976"/>
                </a:cubicBezTo>
                <a:cubicBezTo>
                  <a:pt x="15304" y="2968"/>
                  <a:pt x="15311" y="2960"/>
                  <a:pt x="15320" y="2960"/>
                </a:cubicBezTo>
                <a:close/>
                <a:moveTo>
                  <a:pt x="15384" y="2960"/>
                </a:moveTo>
                <a:lnTo>
                  <a:pt x="15384" y="2960"/>
                </a:lnTo>
                <a:cubicBezTo>
                  <a:pt x="15393" y="2960"/>
                  <a:pt x="15400" y="2968"/>
                  <a:pt x="15400" y="2976"/>
                </a:cubicBezTo>
                <a:cubicBezTo>
                  <a:pt x="15400" y="2985"/>
                  <a:pt x="15393" y="2992"/>
                  <a:pt x="15384" y="2992"/>
                </a:cubicBezTo>
                <a:lnTo>
                  <a:pt x="15384" y="2992"/>
                </a:lnTo>
                <a:cubicBezTo>
                  <a:pt x="15375" y="2992"/>
                  <a:pt x="15368" y="2985"/>
                  <a:pt x="15368" y="2976"/>
                </a:cubicBezTo>
                <a:cubicBezTo>
                  <a:pt x="15368" y="2968"/>
                  <a:pt x="15375" y="2960"/>
                  <a:pt x="15384" y="2960"/>
                </a:cubicBezTo>
                <a:close/>
                <a:moveTo>
                  <a:pt x="15448" y="2960"/>
                </a:moveTo>
                <a:lnTo>
                  <a:pt x="15448" y="2960"/>
                </a:lnTo>
                <a:cubicBezTo>
                  <a:pt x="15457" y="2960"/>
                  <a:pt x="15464" y="2968"/>
                  <a:pt x="15464" y="2976"/>
                </a:cubicBezTo>
                <a:cubicBezTo>
                  <a:pt x="15464" y="2985"/>
                  <a:pt x="15457" y="2992"/>
                  <a:pt x="15448" y="2992"/>
                </a:cubicBezTo>
                <a:lnTo>
                  <a:pt x="15448" y="2992"/>
                </a:lnTo>
                <a:cubicBezTo>
                  <a:pt x="15439" y="2992"/>
                  <a:pt x="15432" y="2985"/>
                  <a:pt x="15432" y="2976"/>
                </a:cubicBezTo>
                <a:cubicBezTo>
                  <a:pt x="15432" y="2968"/>
                  <a:pt x="15439" y="2960"/>
                  <a:pt x="15448" y="2960"/>
                </a:cubicBezTo>
                <a:close/>
                <a:moveTo>
                  <a:pt x="15512" y="2960"/>
                </a:moveTo>
                <a:lnTo>
                  <a:pt x="15512" y="2960"/>
                </a:lnTo>
                <a:cubicBezTo>
                  <a:pt x="15521" y="2960"/>
                  <a:pt x="15528" y="2968"/>
                  <a:pt x="15528" y="2976"/>
                </a:cubicBezTo>
                <a:cubicBezTo>
                  <a:pt x="15528" y="2985"/>
                  <a:pt x="15521" y="2992"/>
                  <a:pt x="15512" y="2992"/>
                </a:cubicBezTo>
                <a:lnTo>
                  <a:pt x="15512" y="2992"/>
                </a:lnTo>
                <a:cubicBezTo>
                  <a:pt x="15503" y="2992"/>
                  <a:pt x="15496" y="2985"/>
                  <a:pt x="15496" y="2976"/>
                </a:cubicBezTo>
                <a:cubicBezTo>
                  <a:pt x="15496" y="2968"/>
                  <a:pt x="15503" y="2960"/>
                  <a:pt x="15512" y="2960"/>
                </a:cubicBezTo>
                <a:close/>
                <a:moveTo>
                  <a:pt x="15576" y="2960"/>
                </a:moveTo>
                <a:lnTo>
                  <a:pt x="15576" y="2960"/>
                </a:lnTo>
                <a:cubicBezTo>
                  <a:pt x="15585" y="2960"/>
                  <a:pt x="15592" y="2968"/>
                  <a:pt x="15592" y="2976"/>
                </a:cubicBezTo>
                <a:cubicBezTo>
                  <a:pt x="15592" y="2985"/>
                  <a:pt x="15585" y="2992"/>
                  <a:pt x="15576" y="2992"/>
                </a:cubicBezTo>
                <a:lnTo>
                  <a:pt x="15576" y="2992"/>
                </a:lnTo>
                <a:cubicBezTo>
                  <a:pt x="15567" y="2992"/>
                  <a:pt x="15560" y="2985"/>
                  <a:pt x="15560" y="2976"/>
                </a:cubicBezTo>
                <a:cubicBezTo>
                  <a:pt x="15560" y="2968"/>
                  <a:pt x="15567" y="2960"/>
                  <a:pt x="15576" y="2960"/>
                </a:cubicBezTo>
                <a:close/>
                <a:moveTo>
                  <a:pt x="15640" y="2960"/>
                </a:moveTo>
                <a:lnTo>
                  <a:pt x="15640" y="2960"/>
                </a:lnTo>
                <a:cubicBezTo>
                  <a:pt x="15649" y="2960"/>
                  <a:pt x="15656" y="2968"/>
                  <a:pt x="15656" y="2976"/>
                </a:cubicBezTo>
                <a:cubicBezTo>
                  <a:pt x="15656" y="2985"/>
                  <a:pt x="15649" y="2992"/>
                  <a:pt x="15640" y="2992"/>
                </a:cubicBezTo>
                <a:lnTo>
                  <a:pt x="15640" y="2992"/>
                </a:lnTo>
                <a:cubicBezTo>
                  <a:pt x="15631" y="2992"/>
                  <a:pt x="15624" y="2985"/>
                  <a:pt x="15624" y="2976"/>
                </a:cubicBezTo>
                <a:cubicBezTo>
                  <a:pt x="15624" y="2968"/>
                  <a:pt x="15631" y="2960"/>
                  <a:pt x="15640" y="2960"/>
                </a:cubicBezTo>
                <a:close/>
                <a:moveTo>
                  <a:pt x="16" y="1480"/>
                </a:moveTo>
                <a:lnTo>
                  <a:pt x="17" y="1480"/>
                </a:lnTo>
                <a:cubicBezTo>
                  <a:pt x="25" y="1480"/>
                  <a:pt x="33" y="1488"/>
                  <a:pt x="33" y="1496"/>
                </a:cubicBezTo>
                <a:cubicBezTo>
                  <a:pt x="33" y="1505"/>
                  <a:pt x="25" y="1512"/>
                  <a:pt x="17" y="1512"/>
                </a:cubicBezTo>
                <a:lnTo>
                  <a:pt x="16" y="1512"/>
                </a:lnTo>
                <a:cubicBezTo>
                  <a:pt x="8" y="1512"/>
                  <a:pt x="0" y="1505"/>
                  <a:pt x="0" y="1496"/>
                </a:cubicBezTo>
                <a:cubicBezTo>
                  <a:pt x="0" y="1488"/>
                  <a:pt x="8" y="1480"/>
                  <a:pt x="16" y="1480"/>
                </a:cubicBezTo>
                <a:close/>
                <a:moveTo>
                  <a:pt x="81" y="1480"/>
                </a:moveTo>
                <a:lnTo>
                  <a:pt x="81" y="1480"/>
                </a:lnTo>
                <a:cubicBezTo>
                  <a:pt x="89" y="1480"/>
                  <a:pt x="97" y="1488"/>
                  <a:pt x="97" y="1496"/>
                </a:cubicBezTo>
                <a:cubicBezTo>
                  <a:pt x="97" y="1505"/>
                  <a:pt x="89" y="1512"/>
                  <a:pt x="81" y="1512"/>
                </a:cubicBezTo>
                <a:lnTo>
                  <a:pt x="81" y="1512"/>
                </a:lnTo>
                <a:cubicBezTo>
                  <a:pt x="72" y="1512"/>
                  <a:pt x="65" y="1505"/>
                  <a:pt x="65" y="1496"/>
                </a:cubicBezTo>
                <a:cubicBezTo>
                  <a:pt x="65" y="1488"/>
                  <a:pt x="72" y="1480"/>
                  <a:pt x="81" y="1480"/>
                </a:cubicBezTo>
                <a:close/>
                <a:moveTo>
                  <a:pt x="145" y="1480"/>
                </a:moveTo>
                <a:lnTo>
                  <a:pt x="145" y="1480"/>
                </a:lnTo>
                <a:cubicBezTo>
                  <a:pt x="153" y="1480"/>
                  <a:pt x="161" y="1488"/>
                  <a:pt x="161" y="1496"/>
                </a:cubicBezTo>
                <a:cubicBezTo>
                  <a:pt x="161" y="1505"/>
                  <a:pt x="153" y="1512"/>
                  <a:pt x="145" y="1512"/>
                </a:cubicBezTo>
                <a:lnTo>
                  <a:pt x="145" y="1512"/>
                </a:lnTo>
                <a:cubicBezTo>
                  <a:pt x="136" y="1512"/>
                  <a:pt x="129" y="1505"/>
                  <a:pt x="129" y="1496"/>
                </a:cubicBezTo>
                <a:cubicBezTo>
                  <a:pt x="129" y="1488"/>
                  <a:pt x="136" y="1480"/>
                  <a:pt x="145" y="1480"/>
                </a:cubicBezTo>
                <a:close/>
                <a:moveTo>
                  <a:pt x="209" y="1480"/>
                </a:moveTo>
                <a:lnTo>
                  <a:pt x="209" y="1480"/>
                </a:lnTo>
                <a:cubicBezTo>
                  <a:pt x="217" y="1480"/>
                  <a:pt x="225" y="1488"/>
                  <a:pt x="225" y="1496"/>
                </a:cubicBezTo>
                <a:cubicBezTo>
                  <a:pt x="225" y="1505"/>
                  <a:pt x="217" y="1512"/>
                  <a:pt x="209" y="1512"/>
                </a:cubicBezTo>
                <a:lnTo>
                  <a:pt x="209" y="1512"/>
                </a:lnTo>
                <a:cubicBezTo>
                  <a:pt x="200" y="1512"/>
                  <a:pt x="193" y="1505"/>
                  <a:pt x="193" y="1496"/>
                </a:cubicBezTo>
                <a:cubicBezTo>
                  <a:pt x="193" y="1488"/>
                  <a:pt x="200" y="1480"/>
                  <a:pt x="209" y="1480"/>
                </a:cubicBezTo>
                <a:close/>
                <a:moveTo>
                  <a:pt x="273" y="1480"/>
                </a:moveTo>
                <a:lnTo>
                  <a:pt x="273" y="1480"/>
                </a:lnTo>
                <a:cubicBezTo>
                  <a:pt x="281" y="1480"/>
                  <a:pt x="289" y="1488"/>
                  <a:pt x="289" y="1496"/>
                </a:cubicBezTo>
                <a:cubicBezTo>
                  <a:pt x="289" y="1505"/>
                  <a:pt x="281" y="1512"/>
                  <a:pt x="273" y="1512"/>
                </a:cubicBezTo>
                <a:lnTo>
                  <a:pt x="273" y="1512"/>
                </a:lnTo>
                <a:cubicBezTo>
                  <a:pt x="264" y="1512"/>
                  <a:pt x="257" y="1505"/>
                  <a:pt x="257" y="1496"/>
                </a:cubicBezTo>
                <a:cubicBezTo>
                  <a:pt x="257" y="1488"/>
                  <a:pt x="264" y="1480"/>
                  <a:pt x="273" y="1480"/>
                </a:cubicBezTo>
                <a:close/>
                <a:moveTo>
                  <a:pt x="337" y="1480"/>
                </a:moveTo>
                <a:lnTo>
                  <a:pt x="337" y="1480"/>
                </a:lnTo>
                <a:cubicBezTo>
                  <a:pt x="345" y="1480"/>
                  <a:pt x="353" y="1488"/>
                  <a:pt x="353" y="1496"/>
                </a:cubicBezTo>
                <a:cubicBezTo>
                  <a:pt x="353" y="1505"/>
                  <a:pt x="345" y="1512"/>
                  <a:pt x="337" y="1512"/>
                </a:cubicBezTo>
                <a:lnTo>
                  <a:pt x="337" y="1512"/>
                </a:lnTo>
                <a:cubicBezTo>
                  <a:pt x="328" y="1512"/>
                  <a:pt x="321" y="1505"/>
                  <a:pt x="321" y="1496"/>
                </a:cubicBezTo>
                <a:cubicBezTo>
                  <a:pt x="321" y="1488"/>
                  <a:pt x="328" y="1480"/>
                  <a:pt x="337" y="1480"/>
                </a:cubicBezTo>
                <a:close/>
                <a:moveTo>
                  <a:pt x="401" y="1480"/>
                </a:moveTo>
                <a:lnTo>
                  <a:pt x="401" y="1480"/>
                </a:lnTo>
                <a:cubicBezTo>
                  <a:pt x="410" y="1480"/>
                  <a:pt x="417" y="1488"/>
                  <a:pt x="417" y="1496"/>
                </a:cubicBezTo>
                <a:cubicBezTo>
                  <a:pt x="417" y="1505"/>
                  <a:pt x="410" y="1512"/>
                  <a:pt x="401" y="1512"/>
                </a:cubicBezTo>
                <a:lnTo>
                  <a:pt x="401" y="1512"/>
                </a:lnTo>
                <a:cubicBezTo>
                  <a:pt x="392" y="1512"/>
                  <a:pt x="385" y="1505"/>
                  <a:pt x="385" y="1496"/>
                </a:cubicBezTo>
                <a:cubicBezTo>
                  <a:pt x="385" y="1488"/>
                  <a:pt x="392" y="1480"/>
                  <a:pt x="401" y="1480"/>
                </a:cubicBezTo>
                <a:close/>
                <a:moveTo>
                  <a:pt x="465" y="1480"/>
                </a:moveTo>
                <a:lnTo>
                  <a:pt x="465" y="1480"/>
                </a:lnTo>
                <a:cubicBezTo>
                  <a:pt x="474" y="1480"/>
                  <a:pt x="481" y="1488"/>
                  <a:pt x="481" y="1496"/>
                </a:cubicBezTo>
                <a:cubicBezTo>
                  <a:pt x="481" y="1505"/>
                  <a:pt x="474" y="1512"/>
                  <a:pt x="465" y="1512"/>
                </a:cubicBezTo>
                <a:lnTo>
                  <a:pt x="465" y="1512"/>
                </a:lnTo>
                <a:cubicBezTo>
                  <a:pt x="456" y="1512"/>
                  <a:pt x="449" y="1505"/>
                  <a:pt x="449" y="1496"/>
                </a:cubicBezTo>
                <a:cubicBezTo>
                  <a:pt x="449" y="1488"/>
                  <a:pt x="456" y="1480"/>
                  <a:pt x="465" y="1480"/>
                </a:cubicBezTo>
                <a:close/>
                <a:moveTo>
                  <a:pt x="529" y="1480"/>
                </a:moveTo>
                <a:lnTo>
                  <a:pt x="529" y="1480"/>
                </a:lnTo>
                <a:cubicBezTo>
                  <a:pt x="538" y="1480"/>
                  <a:pt x="545" y="1488"/>
                  <a:pt x="545" y="1496"/>
                </a:cubicBezTo>
                <a:cubicBezTo>
                  <a:pt x="545" y="1505"/>
                  <a:pt x="538" y="1512"/>
                  <a:pt x="529" y="1512"/>
                </a:cubicBezTo>
                <a:lnTo>
                  <a:pt x="529" y="1512"/>
                </a:lnTo>
                <a:cubicBezTo>
                  <a:pt x="520" y="1512"/>
                  <a:pt x="513" y="1505"/>
                  <a:pt x="513" y="1496"/>
                </a:cubicBezTo>
                <a:cubicBezTo>
                  <a:pt x="513" y="1488"/>
                  <a:pt x="520" y="1480"/>
                  <a:pt x="529" y="1480"/>
                </a:cubicBezTo>
                <a:close/>
                <a:moveTo>
                  <a:pt x="593" y="1480"/>
                </a:moveTo>
                <a:lnTo>
                  <a:pt x="593" y="1480"/>
                </a:lnTo>
                <a:cubicBezTo>
                  <a:pt x="602" y="1480"/>
                  <a:pt x="609" y="1488"/>
                  <a:pt x="609" y="1496"/>
                </a:cubicBezTo>
                <a:cubicBezTo>
                  <a:pt x="609" y="1505"/>
                  <a:pt x="602" y="1512"/>
                  <a:pt x="593" y="1512"/>
                </a:cubicBezTo>
                <a:lnTo>
                  <a:pt x="593" y="1512"/>
                </a:lnTo>
                <a:cubicBezTo>
                  <a:pt x="584" y="1512"/>
                  <a:pt x="577" y="1505"/>
                  <a:pt x="577" y="1496"/>
                </a:cubicBezTo>
                <a:cubicBezTo>
                  <a:pt x="577" y="1488"/>
                  <a:pt x="584" y="1480"/>
                  <a:pt x="593" y="1480"/>
                </a:cubicBezTo>
                <a:close/>
                <a:moveTo>
                  <a:pt x="657" y="1480"/>
                </a:moveTo>
                <a:lnTo>
                  <a:pt x="657" y="1480"/>
                </a:lnTo>
                <a:cubicBezTo>
                  <a:pt x="666" y="1480"/>
                  <a:pt x="673" y="1488"/>
                  <a:pt x="673" y="1496"/>
                </a:cubicBezTo>
                <a:cubicBezTo>
                  <a:pt x="673" y="1505"/>
                  <a:pt x="666" y="1512"/>
                  <a:pt x="657" y="1512"/>
                </a:cubicBezTo>
                <a:lnTo>
                  <a:pt x="657" y="1512"/>
                </a:lnTo>
                <a:cubicBezTo>
                  <a:pt x="648" y="1512"/>
                  <a:pt x="641" y="1505"/>
                  <a:pt x="641" y="1496"/>
                </a:cubicBezTo>
                <a:cubicBezTo>
                  <a:pt x="641" y="1488"/>
                  <a:pt x="648" y="1480"/>
                  <a:pt x="657" y="1480"/>
                </a:cubicBezTo>
                <a:close/>
                <a:moveTo>
                  <a:pt x="721" y="1480"/>
                </a:moveTo>
                <a:lnTo>
                  <a:pt x="721" y="1480"/>
                </a:lnTo>
                <a:cubicBezTo>
                  <a:pt x="730" y="1480"/>
                  <a:pt x="737" y="1488"/>
                  <a:pt x="737" y="1496"/>
                </a:cubicBezTo>
                <a:cubicBezTo>
                  <a:pt x="737" y="1505"/>
                  <a:pt x="730" y="1512"/>
                  <a:pt x="721" y="1512"/>
                </a:cubicBezTo>
                <a:lnTo>
                  <a:pt x="721" y="1512"/>
                </a:lnTo>
                <a:cubicBezTo>
                  <a:pt x="712" y="1512"/>
                  <a:pt x="705" y="1505"/>
                  <a:pt x="705" y="1496"/>
                </a:cubicBezTo>
                <a:cubicBezTo>
                  <a:pt x="705" y="1488"/>
                  <a:pt x="712" y="1480"/>
                  <a:pt x="721" y="1480"/>
                </a:cubicBezTo>
                <a:close/>
                <a:moveTo>
                  <a:pt x="785" y="1480"/>
                </a:moveTo>
                <a:lnTo>
                  <a:pt x="785" y="1480"/>
                </a:lnTo>
                <a:cubicBezTo>
                  <a:pt x="794" y="1480"/>
                  <a:pt x="801" y="1488"/>
                  <a:pt x="801" y="1496"/>
                </a:cubicBezTo>
                <a:cubicBezTo>
                  <a:pt x="801" y="1505"/>
                  <a:pt x="794" y="1512"/>
                  <a:pt x="785" y="1512"/>
                </a:cubicBezTo>
                <a:lnTo>
                  <a:pt x="785" y="1512"/>
                </a:lnTo>
                <a:cubicBezTo>
                  <a:pt x="776" y="1512"/>
                  <a:pt x="769" y="1505"/>
                  <a:pt x="769" y="1496"/>
                </a:cubicBezTo>
                <a:cubicBezTo>
                  <a:pt x="769" y="1488"/>
                  <a:pt x="776" y="1480"/>
                  <a:pt x="785" y="1480"/>
                </a:cubicBezTo>
                <a:close/>
                <a:moveTo>
                  <a:pt x="849" y="1480"/>
                </a:moveTo>
                <a:lnTo>
                  <a:pt x="849" y="1480"/>
                </a:lnTo>
                <a:cubicBezTo>
                  <a:pt x="858" y="1480"/>
                  <a:pt x="865" y="1488"/>
                  <a:pt x="865" y="1496"/>
                </a:cubicBezTo>
                <a:cubicBezTo>
                  <a:pt x="865" y="1505"/>
                  <a:pt x="858" y="1512"/>
                  <a:pt x="849" y="1512"/>
                </a:cubicBezTo>
                <a:lnTo>
                  <a:pt x="849" y="1512"/>
                </a:lnTo>
                <a:cubicBezTo>
                  <a:pt x="840" y="1512"/>
                  <a:pt x="833" y="1505"/>
                  <a:pt x="833" y="1496"/>
                </a:cubicBezTo>
                <a:cubicBezTo>
                  <a:pt x="833" y="1488"/>
                  <a:pt x="840" y="1480"/>
                  <a:pt x="849" y="1480"/>
                </a:cubicBezTo>
                <a:close/>
                <a:moveTo>
                  <a:pt x="913" y="1480"/>
                </a:moveTo>
                <a:lnTo>
                  <a:pt x="913" y="1480"/>
                </a:lnTo>
                <a:cubicBezTo>
                  <a:pt x="922" y="1480"/>
                  <a:pt x="929" y="1488"/>
                  <a:pt x="929" y="1496"/>
                </a:cubicBezTo>
                <a:cubicBezTo>
                  <a:pt x="929" y="1505"/>
                  <a:pt x="922" y="1512"/>
                  <a:pt x="913" y="1512"/>
                </a:cubicBezTo>
                <a:lnTo>
                  <a:pt x="913" y="1512"/>
                </a:lnTo>
                <a:cubicBezTo>
                  <a:pt x="904" y="1512"/>
                  <a:pt x="897" y="1505"/>
                  <a:pt x="897" y="1496"/>
                </a:cubicBezTo>
                <a:cubicBezTo>
                  <a:pt x="897" y="1488"/>
                  <a:pt x="904" y="1480"/>
                  <a:pt x="913" y="1480"/>
                </a:cubicBezTo>
                <a:close/>
                <a:moveTo>
                  <a:pt x="977" y="1480"/>
                </a:moveTo>
                <a:lnTo>
                  <a:pt x="977" y="1480"/>
                </a:lnTo>
                <a:cubicBezTo>
                  <a:pt x="986" y="1480"/>
                  <a:pt x="993" y="1488"/>
                  <a:pt x="993" y="1496"/>
                </a:cubicBezTo>
                <a:cubicBezTo>
                  <a:pt x="993" y="1505"/>
                  <a:pt x="986" y="1512"/>
                  <a:pt x="977" y="1512"/>
                </a:cubicBezTo>
                <a:lnTo>
                  <a:pt x="977" y="1512"/>
                </a:lnTo>
                <a:cubicBezTo>
                  <a:pt x="968" y="1512"/>
                  <a:pt x="961" y="1505"/>
                  <a:pt x="961" y="1496"/>
                </a:cubicBezTo>
                <a:cubicBezTo>
                  <a:pt x="961" y="1488"/>
                  <a:pt x="968" y="1480"/>
                  <a:pt x="977" y="1480"/>
                </a:cubicBezTo>
                <a:close/>
                <a:moveTo>
                  <a:pt x="1041" y="1480"/>
                </a:moveTo>
                <a:lnTo>
                  <a:pt x="1041" y="1480"/>
                </a:lnTo>
                <a:cubicBezTo>
                  <a:pt x="1050" y="1480"/>
                  <a:pt x="1057" y="1488"/>
                  <a:pt x="1057" y="1496"/>
                </a:cubicBezTo>
                <a:cubicBezTo>
                  <a:pt x="1057" y="1505"/>
                  <a:pt x="1050" y="1512"/>
                  <a:pt x="1041" y="1512"/>
                </a:cubicBezTo>
                <a:lnTo>
                  <a:pt x="1041" y="1512"/>
                </a:lnTo>
                <a:cubicBezTo>
                  <a:pt x="1032" y="1512"/>
                  <a:pt x="1025" y="1505"/>
                  <a:pt x="1025" y="1496"/>
                </a:cubicBezTo>
                <a:cubicBezTo>
                  <a:pt x="1025" y="1488"/>
                  <a:pt x="1032" y="1480"/>
                  <a:pt x="1041" y="1480"/>
                </a:cubicBezTo>
                <a:close/>
                <a:moveTo>
                  <a:pt x="1105" y="1480"/>
                </a:moveTo>
                <a:lnTo>
                  <a:pt x="1105" y="1480"/>
                </a:lnTo>
                <a:cubicBezTo>
                  <a:pt x="1114" y="1480"/>
                  <a:pt x="1121" y="1488"/>
                  <a:pt x="1121" y="1496"/>
                </a:cubicBezTo>
                <a:cubicBezTo>
                  <a:pt x="1121" y="1505"/>
                  <a:pt x="1114" y="1512"/>
                  <a:pt x="1105" y="1512"/>
                </a:cubicBezTo>
                <a:lnTo>
                  <a:pt x="1105" y="1512"/>
                </a:lnTo>
                <a:cubicBezTo>
                  <a:pt x="1096" y="1512"/>
                  <a:pt x="1089" y="1505"/>
                  <a:pt x="1089" y="1496"/>
                </a:cubicBezTo>
                <a:cubicBezTo>
                  <a:pt x="1089" y="1488"/>
                  <a:pt x="1096" y="1480"/>
                  <a:pt x="1105" y="1480"/>
                </a:cubicBezTo>
                <a:close/>
                <a:moveTo>
                  <a:pt x="1169" y="1480"/>
                </a:moveTo>
                <a:lnTo>
                  <a:pt x="1169" y="1480"/>
                </a:lnTo>
                <a:cubicBezTo>
                  <a:pt x="1178" y="1480"/>
                  <a:pt x="1185" y="1488"/>
                  <a:pt x="1185" y="1496"/>
                </a:cubicBezTo>
                <a:cubicBezTo>
                  <a:pt x="1185" y="1505"/>
                  <a:pt x="1178" y="1512"/>
                  <a:pt x="1169" y="1512"/>
                </a:cubicBezTo>
                <a:lnTo>
                  <a:pt x="1169" y="1512"/>
                </a:lnTo>
                <a:cubicBezTo>
                  <a:pt x="1160" y="1512"/>
                  <a:pt x="1153" y="1505"/>
                  <a:pt x="1153" y="1496"/>
                </a:cubicBezTo>
                <a:cubicBezTo>
                  <a:pt x="1153" y="1488"/>
                  <a:pt x="1160" y="1480"/>
                  <a:pt x="1169" y="1480"/>
                </a:cubicBezTo>
                <a:close/>
                <a:moveTo>
                  <a:pt x="1233" y="1480"/>
                </a:moveTo>
                <a:lnTo>
                  <a:pt x="1233" y="1480"/>
                </a:lnTo>
                <a:cubicBezTo>
                  <a:pt x="1242" y="1480"/>
                  <a:pt x="1249" y="1488"/>
                  <a:pt x="1249" y="1496"/>
                </a:cubicBezTo>
                <a:cubicBezTo>
                  <a:pt x="1249" y="1505"/>
                  <a:pt x="1242" y="1512"/>
                  <a:pt x="1233" y="1512"/>
                </a:cubicBezTo>
                <a:lnTo>
                  <a:pt x="1233" y="1512"/>
                </a:lnTo>
                <a:cubicBezTo>
                  <a:pt x="1224" y="1512"/>
                  <a:pt x="1217" y="1505"/>
                  <a:pt x="1217" y="1496"/>
                </a:cubicBezTo>
                <a:cubicBezTo>
                  <a:pt x="1217" y="1488"/>
                  <a:pt x="1224" y="1480"/>
                  <a:pt x="1233" y="1480"/>
                </a:cubicBezTo>
                <a:close/>
                <a:moveTo>
                  <a:pt x="1297" y="1480"/>
                </a:moveTo>
                <a:lnTo>
                  <a:pt x="1297" y="1480"/>
                </a:lnTo>
                <a:cubicBezTo>
                  <a:pt x="1306" y="1480"/>
                  <a:pt x="1313" y="1488"/>
                  <a:pt x="1313" y="1496"/>
                </a:cubicBezTo>
                <a:cubicBezTo>
                  <a:pt x="1313" y="1505"/>
                  <a:pt x="1306" y="1512"/>
                  <a:pt x="1297" y="1512"/>
                </a:cubicBezTo>
                <a:lnTo>
                  <a:pt x="1297" y="1512"/>
                </a:lnTo>
                <a:cubicBezTo>
                  <a:pt x="1288" y="1512"/>
                  <a:pt x="1281" y="1505"/>
                  <a:pt x="1281" y="1496"/>
                </a:cubicBezTo>
                <a:cubicBezTo>
                  <a:pt x="1281" y="1488"/>
                  <a:pt x="1288" y="1480"/>
                  <a:pt x="1297" y="1480"/>
                </a:cubicBezTo>
                <a:close/>
                <a:moveTo>
                  <a:pt x="1361" y="1480"/>
                </a:moveTo>
                <a:lnTo>
                  <a:pt x="1361" y="1480"/>
                </a:lnTo>
                <a:cubicBezTo>
                  <a:pt x="1370" y="1480"/>
                  <a:pt x="1377" y="1488"/>
                  <a:pt x="1377" y="1496"/>
                </a:cubicBezTo>
                <a:cubicBezTo>
                  <a:pt x="1377" y="1505"/>
                  <a:pt x="1370" y="1512"/>
                  <a:pt x="1361" y="1512"/>
                </a:cubicBezTo>
                <a:lnTo>
                  <a:pt x="1361" y="1512"/>
                </a:lnTo>
                <a:cubicBezTo>
                  <a:pt x="1352" y="1512"/>
                  <a:pt x="1345" y="1505"/>
                  <a:pt x="1345" y="1496"/>
                </a:cubicBezTo>
                <a:cubicBezTo>
                  <a:pt x="1345" y="1488"/>
                  <a:pt x="1352" y="1480"/>
                  <a:pt x="1361" y="1480"/>
                </a:cubicBezTo>
                <a:close/>
                <a:moveTo>
                  <a:pt x="1425" y="1480"/>
                </a:moveTo>
                <a:lnTo>
                  <a:pt x="1425" y="1480"/>
                </a:lnTo>
                <a:cubicBezTo>
                  <a:pt x="1434" y="1480"/>
                  <a:pt x="1441" y="1488"/>
                  <a:pt x="1441" y="1496"/>
                </a:cubicBezTo>
                <a:cubicBezTo>
                  <a:pt x="1441" y="1505"/>
                  <a:pt x="1434" y="1512"/>
                  <a:pt x="1425" y="1512"/>
                </a:cubicBezTo>
                <a:lnTo>
                  <a:pt x="1425" y="1512"/>
                </a:lnTo>
                <a:cubicBezTo>
                  <a:pt x="1416" y="1512"/>
                  <a:pt x="1409" y="1505"/>
                  <a:pt x="1409" y="1496"/>
                </a:cubicBezTo>
                <a:cubicBezTo>
                  <a:pt x="1409" y="1488"/>
                  <a:pt x="1416" y="1480"/>
                  <a:pt x="1425" y="1480"/>
                </a:cubicBezTo>
                <a:close/>
                <a:moveTo>
                  <a:pt x="1489" y="1480"/>
                </a:moveTo>
                <a:lnTo>
                  <a:pt x="1489" y="1480"/>
                </a:lnTo>
                <a:cubicBezTo>
                  <a:pt x="1498" y="1480"/>
                  <a:pt x="1505" y="1488"/>
                  <a:pt x="1505" y="1496"/>
                </a:cubicBezTo>
                <a:cubicBezTo>
                  <a:pt x="1505" y="1505"/>
                  <a:pt x="1498" y="1512"/>
                  <a:pt x="1489" y="1512"/>
                </a:cubicBezTo>
                <a:lnTo>
                  <a:pt x="1489" y="1512"/>
                </a:lnTo>
                <a:cubicBezTo>
                  <a:pt x="1480" y="1512"/>
                  <a:pt x="1473" y="1505"/>
                  <a:pt x="1473" y="1496"/>
                </a:cubicBezTo>
                <a:cubicBezTo>
                  <a:pt x="1473" y="1488"/>
                  <a:pt x="1480" y="1480"/>
                  <a:pt x="1489" y="1480"/>
                </a:cubicBezTo>
                <a:close/>
                <a:moveTo>
                  <a:pt x="1553" y="1480"/>
                </a:moveTo>
                <a:lnTo>
                  <a:pt x="1553" y="1480"/>
                </a:lnTo>
                <a:cubicBezTo>
                  <a:pt x="1562" y="1480"/>
                  <a:pt x="1569" y="1488"/>
                  <a:pt x="1569" y="1496"/>
                </a:cubicBezTo>
                <a:cubicBezTo>
                  <a:pt x="1569" y="1505"/>
                  <a:pt x="1562" y="1512"/>
                  <a:pt x="1553" y="1512"/>
                </a:cubicBezTo>
                <a:lnTo>
                  <a:pt x="1553" y="1512"/>
                </a:lnTo>
                <a:cubicBezTo>
                  <a:pt x="1544" y="1512"/>
                  <a:pt x="1537" y="1505"/>
                  <a:pt x="1537" y="1496"/>
                </a:cubicBezTo>
                <a:cubicBezTo>
                  <a:pt x="1537" y="1488"/>
                  <a:pt x="1544" y="1480"/>
                  <a:pt x="1553" y="1480"/>
                </a:cubicBezTo>
                <a:close/>
                <a:moveTo>
                  <a:pt x="1617" y="1480"/>
                </a:moveTo>
                <a:lnTo>
                  <a:pt x="1617" y="1480"/>
                </a:lnTo>
                <a:cubicBezTo>
                  <a:pt x="1626" y="1480"/>
                  <a:pt x="1633" y="1488"/>
                  <a:pt x="1633" y="1496"/>
                </a:cubicBezTo>
                <a:cubicBezTo>
                  <a:pt x="1633" y="1505"/>
                  <a:pt x="1626" y="1512"/>
                  <a:pt x="1617" y="1512"/>
                </a:cubicBezTo>
                <a:lnTo>
                  <a:pt x="1617" y="1512"/>
                </a:lnTo>
                <a:cubicBezTo>
                  <a:pt x="1608" y="1512"/>
                  <a:pt x="1601" y="1505"/>
                  <a:pt x="1601" y="1496"/>
                </a:cubicBezTo>
                <a:cubicBezTo>
                  <a:pt x="1601" y="1488"/>
                  <a:pt x="1608" y="1480"/>
                  <a:pt x="1617" y="1480"/>
                </a:cubicBezTo>
                <a:close/>
                <a:moveTo>
                  <a:pt x="1681" y="1480"/>
                </a:moveTo>
                <a:lnTo>
                  <a:pt x="1681" y="1480"/>
                </a:lnTo>
                <a:cubicBezTo>
                  <a:pt x="1690" y="1480"/>
                  <a:pt x="1697" y="1488"/>
                  <a:pt x="1697" y="1496"/>
                </a:cubicBezTo>
                <a:cubicBezTo>
                  <a:pt x="1697" y="1505"/>
                  <a:pt x="1690" y="1512"/>
                  <a:pt x="1681" y="1512"/>
                </a:cubicBezTo>
                <a:lnTo>
                  <a:pt x="1681" y="1512"/>
                </a:lnTo>
                <a:cubicBezTo>
                  <a:pt x="1672" y="1512"/>
                  <a:pt x="1665" y="1505"/>
                  <a:pt x="1665" y="1496"/>
                </a:cubicBezTo>
                <a:cubicBezTo>
                  <a:pt x="1665" y="1488"/>
                  <a:pt x="1672" y="1480"/>
                  <a:pt x="1681" y="1480"/>
                </a:cubicBezTo>
                <a:close/>
                <a:moveTo>
                  <a:pt x="1745" y="1480"/>
                </a:moveTo>
                <a:lnTo>
                  <a:pt x="1745" y="1480"/>
                </a:lnTo>
                <a:cubicBezTo>
                  <a:pt x="1754" y="1480"/>
                  <a:pt x="1761" y="1488"/>
                  <a:pt x="1761" y="1496"/>
                </a:cubicBezTo>
                <a:cubicBezTo>
                  <a:pt x="1761" y="1505"/>
                  <a:pt x="1754" y="1512"/>
                  <a:pt x="1745" y="1512"/>
                </a:cubicBezTo>
                <a:lnTo>
                  <a:pt x="1745" y="1512"/>
                </a:lnTo>
                <a:cubicBezTo>
                  <a:pt x="1736" y="1512"/>
                  <a:pt x="1729" y="1505"/>
                  <a:pt x="1729" y="1496"/>
                </a:cubicBezTo>
                <a:cubicBezTo>
                  <a:pt x="1729" y="1488"/>
                  <a:pt x="1736" y="1480"/>
                  <a:pt x="1745" y="1480"/>
                </a:cubicBezTo>
                <a:close/>
                <a:moveTo>
                  <a:pt x="1809" y="1480"/>
                </a:moveTo>
                <a:lnTo>
                  <a:pt x="1809" y="1480"/>
                </a:lnTo>
                <a:cubicBezTo>
                  <a:pt x="1818" y="1480"/>
                  <a:pt x="1825" y="1488"/>
                  <a:pt x="1825" y="1496"/>
                </a:cubicBezTo>
                <a:cubicBezTo>
                  <a:pt x="1825" y="1505"/>
                  <a:pt x="1818" y="1512"/>
                  <a:pt x="1809" y="1512"/>
                </a:cubicBezTo>
                <a:lnTo>
                  <a:pt x="1809" y="1512"/>
                </a:lnTo>
                <a:cubicBezTo>
                  <a:pt x="1801" y="1512"/>
                  <a:pt x="1793" y="1505"/>
                  <a:pt x="1793" y="1496"/>
                </a:cubicBezTo>
                <a:cubicBezTo>
                  <a:pt x="1793" y="1488"/>
                  <a:pt x="1801" y="1480"/>
                  <a:pt x="1809" y="1480"/>
                </a:cubicBezTo>
                <a:close/>
                <a:moveTo>
                  <a:pt x="1873" y="1480"/>
                </a:moveTo>
                <a:lnTo>
                  <a:pt x="1873" y="1480"/>
                </a:lnTo>
                <a:cubicBezTo>
                  <a:pt x="1882" y="1480"/>
                  <a:pt x="1889" y="1488"/>
                  <a:pt x="1889" y="1496"/>
                </a:cubicBezTo>
                <a:cubicBezTo>
                  <a:pt x="1889" y="1505"/>
                  <a:pt x="1882" y="1512"/>
                  <a:pt x="1873" y="1512"/>
                </a:cubicBezTo>
                <a:lnTo>
                  <a:pt x="1873" y="1512"/>
                </a:lnTo>
                <a:cubicBezTo>
                  <a:pt x="1865" y="1512"/>
                  <a:pt x="1857" y="1505"/>
                  <a:pt x="1857" y="1496"/>
                </a:cubicBezTo>
                <a:cubicBezTo>
                  <a:pt x="1857" y="1488"/>
                  <a:pt x="1865" y="1480"/>
                  <a:pt x="1873" y="1480"/>
                </a:cubicBezTo>
                <a:close/>
                <a:moveTo>
                  <a:pt x="1937" y="1480"/>
                </a:moveTo>
                <a:lnTo>
                  <a:pt x="1937" y="1480"/>
                </a:lnTo>
                <a:cubicBezTo>
                  <a:pt x="1946" y="1480"/>
                  <a:pt x="1953" y="1488"/>
                  <a:pt x="1953" y="1496"/>
                </a:cubicBezTo>
                <a:cubicBezTo>
                  <a:pt x="1953" y="1505"/>
                  <a:pt x="1946" y="1512"/>
                  <a:pt x="1937" y="1512"/>
                </a:cubicBezTo>
                <a:lnTo>
                  <a:pt x="1937" y="1512"/>
                </a:lnTo>
                <a:cubicBezTo>
                  <a:pt x="1929" y="1512"/>
                  <a:pt x="1921" y="1505"/>
                  <a:pt x="1921" y="1496"/>
                </a:cubicBezTo>
                <a:cubicBezTo>
                  <a:pt x="1921" y="1488"/>
                  <a:pt x="1929" y="1480"/>
                  <a:pt x="1937" y="1480"/>
                </a:cubicBezTo>
                <a:close/>
                <a:moveTo>
                  <a:pt x="2001" y="1480"/>
                </a:moveTo>
                <a:lnTo>
                  <a:pt x="2001" y="1480"/>
                </a:lnTo>
                <a:cubicBezTo>
                  <a:pt x="2010" y="1480"/>
                  <a:pt x="2017" y="1488"/>
                  <a:pt x="2017" y="1496"/>
                </a:cubicBezTo>
                <a:cubicBezTo>
                  <a:pt x="2017" y="1505"/>
                  <a:pt x="2010" y="1512"/>
                  <a:pt x="2001" y="1512"/>
                </a:cubicBezTo>
                <a:lnTo>
                  <a:pt x="2001" y="1512"/>
                </a:lnTo>
                <a:cubicBezTo>
                  <a:pt x="1993" y="1512"/>
                  <a:pt x="1985" y="1505"/>
                  <a:pt x="1985" y="1496"/>
                </a:cubicBezTo>
                <a:cubicBezTo>
                  <a:pt x="1985" y="1488"/>
                  <a:pt x="1993" y="1480"/>
                  <a:pt x="2001" y="1480"/>
                </a:cubicBezTo>
                <a:close/>
                <a:moveTo>
                  <a:pt x="2065" y="1480"/>
                </a:moveTo>
                <a:lnTo>
                  <a:pt x="2066" y="1480"/>
                </a:lnTo>
                <a:cubicBezTo>
                  <a:pt x="2074" y="1480"/>
                  <a:pt x="2082" y="1488"/>
                  <a:pt x="2082" y="1496"/>
                </a:cubicBezTo>
                <a:cubicBezTo>
                  <a:pt x="2082" y="1505"/>
                  <a:pt x="2074" y="1512"/>
                  <a:pt x="2066" y="1512"/>
                </a:cubicBezTo>
                <a:lnTo>
                  <a:pt x="2065" y="1512"/>
                </a:lnTo>
                <a:cubicBezTo>
                  <a:pt x="2057" y="1512"/>
                  <a:pt x="2049" y="1505"/>
                  <a:pt x="2049" y="1496"/>
                </a:cubicBezTo>
                <a:cubicBezTo>
                  <a:pt x="2049" y="1488"/>
                  <a:pt x="2057" y="1480"/>
                  <a:pt x="2065" y="1480"/>
                </a:cubicBezTo>
                <a:close/>
                <a:moveTo>
                  <a:pt x="2130" y="1480"/>
                </a:moveTo>
                <a:lnTo>
                  <a:pt x="2130" y="1480"/>
                </a:lnTo>
                <a:cubicBezTo>
                  <a:pt x="2138" y="1480"/>
                  <a:pt x="2146" y="1488"/>
                  <a:pt x="2146" y="1496"/>
                </a:cubicBezTo>
                <a:cubicBezTo>
                  <a:pt x="2146" y="1505"/>
                  <a:pt x="2138" y="1512"/>
                  <a:pt x="2130" y="1512"/>
                </a:cubicBezTo>
                <a:lnTo>
                  <a:pt x="2130" y="1512"/>
                </a:lnTo>
                <a:cubicBezTo>
                  <a:pt x="2121" y="1512"/>
                  <a:pt x="2114" y="1505"/>
                  <a:pt x="2114" y="1496"/>
                </a:cubicBezTo>
                <a:cubicBezTo>
                  <a:pt x="2114" y="1488"/>
                  <a:pt x="2121" y="1480"/>
                  <a:pt x="2130" y="1480"/>
                </a:cubicBezTo>
                <a:close/>
                <a:moveTo>
                  <a:pt x="2194" y="1480"/>
                </a:moveTo>
                <a:lnTo>
                  <a:pt x="2194" y="1480"/>
                </a:lnTo>
                <a:cubicBezTo>
                  <a:pt x="2202" y="1480"/>
                  <a:pt x="2210" y="1488"/>
                  <a:pt x="2210" y="1496"/>
                </a:cubicBezTo>
                <a:cubicBezTo>
                  <a:pt x="2210" y="1505"/>
                  <a:pt x="2202" y="1512"/>
                  <a:pt x="2194" y="1512"/>
                </a:cubicBezTo>
                <a:lnTo>
                  <a:pt x="2194" y="1512"/>
                </a:lnTo>
                <a:cubicBezTo>
                  <a:pt x="2185" y="1512"/>
                  <a:pt x="2178" y="1505"/>
                  <a:pt x="2178" y="1496"/>
                </a:cubicBezTo>
                <a:cubicBezTo>
                  <a:pt x="2178" y="1488"/>
                  <a:pt x="2185" y="1480"/>
                  <a:pt x="2194" y="1480"/>
                </a:cubicBezTo>
                <a:close/>
                <a:moveTo>
                  <a:pt x="2258" y="1480"/>
                </a:moveTo>
                <a:lnTo>
                  <a:pt x="2258" y="1480"/>
                </a:lnTo>
                <a:cubicBezTo>
                  <a:pt x="2266" y="1480"/>
                  <a:pt x="2274" y="1488"/>
                  <a:pt x="2274" y="1496"/>
                </a:cubicBezTo>
                <a:cubicBezTo>
                  <a:pt x="2274" y="1505"/>
                  <a:pt x="2266" y="1512"/>
                  <a:pt x="2258" y="1512"/>
                </a:cubicBezTo>
                <a:lnTo>
                  <a:pt x="2258" y="1512"/>
                </a:lnTo>
                <a:cubicBezTo>
                  <a:pt x="2249" y="1512"/>
                  <a:pt x="2242" y="1505"/>
                  <a:pt x="2242" y="1496"/>
                </a:cubicBezTo>
                <a:cubicBezTo>
                  <a:pt x="2242" y="1488"/>
                  <a:pt x="2249" y="1480"/>
                  <a:pt x="2258" y="1480"/>
                </a:cubicBezTo>
                <a:close/>
                <a:moveTo>
                  <a:pt x="2322" y="1480"/>
                </a:moveTo>
                <a:lnTo>
                  <a:pt x="2322" y="1480"/>
                </a:lnTo>
                <a:cubicBezTo>
                  <a:pt x="2330" y="1480"/>
                  <a:pt x="2338" y="1488"/>
                  <a:pt x="2338" y="1496"/>
                </a:cubicBezTo>
                <a:cubicBezTo>
                  <a:pt x="2338" y="1505"/>
                  <a:pt x="2330" y="1512"/>
                  <a:pt x="2322" y="1512"/>
                </a:cubicBezTo>
                <a:lnTo>
                  <a:pt x="2322" y="1512"/>
                </a:lnTo>
                <a:cubicBezTo>
                  <a:pt x="2313" y="1512"/>
                  <a:pt x="2306" y="1505"/>
                  <a:pt x="2306" y="1496"/>
                </a:cubicBezTo>
                <a:cubicBezTo>
                  <a:pt x="2306" y="1488"/>
                  <a:pt x="2313" y="1480"/>
                  <a:pt x="2322" y="1480"/>
                </a:cubicBezTo>
                <a:close/>
                <a:moveTo>
                  <a:pt x="2386" y="1480"/>
                </a:moveTo>
                <a:lnTo>
                  <a:pt x="2386" y="1480"/>
                </a:lnTo>
                <a:cubicBezTo>
                  <a:pt x="2395" y="1480"/>
                  <a:pt x="2402" y="1488"/>
                  <a:pt x="2402" y="1496"/>
                </a:cubicBezTo>
                <a:cubicBezTo>
                  <a:pt x="2402" y="1505"/>
                  <a:pt x="2395" y="1512"/>
                  <a:pt x="2386" y="1512"/>
                </a:cubicBezTo>
                <a:lnTo>
                  <a:pt x="2386" y="1512"/>
                </a:lnTo>
                <a:cubicBezTo>
                  <a:pt x="2377" y="1512"/>
                  <a:pt x="2370" y="1505"/>
                  <a:pt x="2370" y="1496"/>
                </a:cubicBezTo>
                <a:cubicBezTo>
                  <a:pt x="2370" y="1488"/>
                  <a:pt x="2377" y="1480"/>
                  <a:pt x="2386" y="1480"/>
                </a:cubicBezTo>
                <a:close/>
                <a:moveTo>
                  <a:pt x="2450" y="1480"/>
                </a:moveTo>
                <a:lnTo>
                  <a:pt x="2450" y="1480"/>
                </a:lnTo>
                <a:cubicBezTo>
                  <a:pt x="2459" y="1480"/>
                  <a:pt x="2466" y="1488"/>
                  <a:pt x="2466" y="1496"/>
                </a:cubicBezTo>
                <a:cubicBezTo>
                  <a:pt x="2466" y="1505"/>
                  <a:pt x="2459" y="1512"/>
                  <a:pt x="2450" y="1512"/>
                </a:cubicBezTo>
                <a:lnTo>
                  <a:pt x="2450" y="1512"/>
                </a:lnTo>
                <a:cubicBezTo>
                  <a:pt x="2441" y="1512"/>
                  <a:pt x="2434" y="1505"/>
                  <a:pt x="2434" y="1496"/>
                </a:cubicBezTo>
                <a:cubicBezTo>
                  <a:pt x="2434" y="1488"/>
                  <a:pt x="2441" y="1480"/>
                  <a:pt x="2450" y="1480"/>
                </a:cubicBezTo>
                <a:close/>
                <a:moveTo>
                  <a:pt x="2514" y="1480"/>
                </a:moveTo>
                <a:lnTo>
                  <a:pt x="2514" y="1480"/>
                </a:lnTo>
                <a:cubicBezTo>
                  <a:pt x="2523" y="1480"/>
                  <a:pt x="2530" y="1488"/>
                  <a:pt x="2530" y="1496"/>
                </a:cubicBezTo>
                <a:cubicBezTo>
                  <a:pt x="2530" y="1505"/>
                  <a:pt x="2523" y="1512"/>
                  <a:pt x="2514" y="1512"/>
                </a:cubicBezTo>
                <a:lnTo>
                  <a:pt x="2514" y="1512"/>
                </a:lnTo>
                <a:cubicBezTo>
                  <a:pt x="2505" y="1512"/>
                  <a:pt x="2498" y="1505"/>
                  <a:pt x="2498" y="1496"/>
                </a:cubicBezTo>
                <a:cubicBezTo>
                  <a:pt x="2498" y="1488"/>
                  <a:pt x="2505" y="1480"/>
                  <a:pt x="2514" y="1480"/>
                </a:cubicBezTo>
                <a:close/>
                <a:moveTo>
                  <a:pt x="2578" y="1480"/>
                </a:moveTo>
                <a:lnTo>
                  <a:pt x="2578" y="1480"/>
                </a:lnTo>
                <a:cubicBezTo>
                  <a:pt x="2587" y="1480"/>
                  <a:pt x="2594" y="1488"/>
                  <a:pt x="2594" y="1496"/>
                </a:cubicBezTo>
                <a:cubicBezTo>
                  <a:pt x="2594" y="1505"/>
                  <a:pt x="2587" y="1512"/>
                  <a:pt x="2578" y="1512"/>
                </a:cubicBezTo>
                <a:lnTo>
                  <a:pt x="2578" y="1512"/>
                </a:lnTo>
                <a:cubicBezTo>
                  <a:pt x="2569" y="1512"/>
                  <a:pt x="2562" y="1505"/>
                  <a:pt x="2562" y="1496"/>
                </a:cubicBezTo>
                <a:cubicBezTo>
                  <a:pt x="2562" y="1488"/>
                  <a:pt x="2569" y="1480"/>
                  <a:pt x="2578" y="1480"/>
                </a:cubicBezTo>
                <a:close/>
                <a:moveTo>
                  <a:pt x="2642" y="1480"/>
                </a:moveTo>
                <a:lnTo>
                  <a:pt x="2642" y="1480"/>
                </a:lnTo>
                <a:cubicBezTo>
                  <a:pt x="2651" y="1480"/>
                  <a:pt x="2658" y="1488"/>
                  <a:pt x="2658" y="1496"/>
                </a:cubicBezTo>
                <a:cubicBezTo>
                  <a:pt x="2658" y="1505"/>
                  <a:pt x="2651" y="1512"/>
                  <a:pt x="2642" y="1512"/>
                </a:cubicBezTo>
                <a:lnTo>
                  <a:pt x="2642" y="1512"/>
                </a:lnTo>
                <a:cubicBezTo>
                  <a:pt x="2633" y="1512"/>
                  <a:pt x="2626" y="1505"/>
                  <a:pt x="2626" y="1496"/>
                </a:cubicBezTo>
                <a:cubicBezTo>
                  <a:pt x="2626" y="1488"/>
                  <a:pt x="2633" y="1480"/>
                  <a:pt x="2642" y="1480"/>
                </a:cubicBezTo>
                <a:close/>
                <a:moveTo>
                  <a:pt x="2706" y="1480"/>
                </a:moveTo>
                <a:lnTo>
                  <a:pt x="2706" y="1480"/>
                </a:lnTo>
                <a:cubicBezTo>
                  <a:pt x="2715" y="1480"/>
                  <a:pt x="2722" y="1488"/>
                  <a:pt x="2722" y="1496"/>
                </a:cubicBezTo>
                <a:cubicBezTo>
                  <a:pt x="2722" y="1505"/>
                  <a:pt x="2715" y="1512"/>
                  <a:pt x="2706" y="1512"/>
                </a:cubicBezTo>
                <a:lnTo>
                  <a:pt x="2706" y="1512"/>
                </a:lnTo>
                <a:cubicBezTo>
                  <a:pt x="2697" y="1512"/>
                  <a:pt x="2690" y="1505"/>
                  <a:pt x="2690" y="1496"/>
                </a:cubicBezTo>
                <a:cubicBezTo>
                  <a:pt x="2690" y="1488"/>
                  <a:pt x="2697" y="1480"/>
                  <a:pt x="2706" y="1480"/>
                </a:cubicBezTo>
                <a:close/>
                <a:moveTo>
                  <a:pt x="2770" y="1480"/>
                </a:moveTo>
                <a:lnTo>
                  <a:pt x="2770" y="1480"/>
                </a:lnTo>
                <a:cubicBezTo>
                  <a:pt x="2779" y="1480"/>
                  <a:pt x="2786" y="1488"/>
                  <a:pt x="2786" y="1496"/>
                </a:cubicBezTo>
                <a:cubicBezTo>
                  <a:pt x="2786" y="1505"/>
                  <a:pt x="2779" y="1512"/>
                  <a:pt x="2770" y="1512"/>
                </a:cubicBezTo>
                <a:lnTo>
                  <a:pt x="2770" y="1512"/>
                </a:lnTo>
                <a:cubicBezTo>
                  <a:pt x="2761" y="1512"/>
                  <a:pt x="2754" y="1505"/>
                  <a:pt x="2754" y="1496"/>
                </a:cubicBezTo>
                <a:cubicBezTo>
                  <a:pt x="2754" y="1488"/>
                  <a:pt x="2761" y="1480"/>
                  <a:pt x="2770" y="1480"/>
                </a:cubicBezTo>
                <a:close/>
                <a:moveTo>
                  <a:pt x="2834" y="1480"/>
                </a:moveTo>
                <a:lnTo>
                  <a:pt x="2834" y="1480"/>
                </a:lnTo>
                <a:cubicBezTo>
                  <a:pt x="2843" y="1480"/>
                  <a:pt x="2850" y="1488"/>
                  <a:pt x="2850" y="1496"/>
                </a:cubicBezTo>
                <a:cubicBezTo>
                  <a:pt x="2850" y="1505"/>
                  <a:pt x="2843" y="1512"/>
                  <a:pt x="2834" y="1512"/>
                </a:cubicBezTo>
                <a:lnTo>
                  <a:pt x="2834" y="1512"/>
                </a:lnTo>
                <a:cubicBezTo>
                  <a:pt x="2825" y="1512"/>
                  <a:pt x="2818" y="1505"/>
                  <a:pt x="2818" y="1496"/>
                </a:cubicBezTo>
                <a:cubicBezTo>
                  <a:pt x="2818" y="1488"/>
                  <a:pt x="2825" y="1480"/>
                  <a:pt x="2834" y="1480"/>
                </a:cubicBezTo>
                <a:close/>
                <a:moveTo>
                  <a:pt x="2898" y="1480"/>
                </a:moveTo>
                <a:lnTo>
                  <a:pt x="2898" y="1480"/>
                </a:lnTo>
                <a:cubicBezTo>
                  <a:pt x="2907" y="1480"/>
                  <a:pt x="2914" y="1488"/>
                  <a:pt x="2914" y="1496"/>
                </a:cubicBezTo>
                <a:cubicBezTo>
                  <a:pt x="2914" y="1505"/>
                  <a:pt x="2907" y="1512"/>
                  <a:pt x="2898" y="1512"/>
                </a:cubicBezTo>
                <a:lnTo>
                  <a:pt x="2898" y="1512"/>
                </a:lnTo>
                <a:cubicBezTo>
                  <a:pt x="2889" y="1512"/>
                  <a:pt x="2882" y="1505"/>
                  <a:pt x="2882" y="1496"/>
                </a:cubicBezTo>
                <a:cubicBezTo>
                  <a:pt x="2882" y="1488"/>
                  <a:pt x="2889" y="1480"/>
                  <a:pt x="2898" y="1480"/>
                </a:cubicBezTo>
                <a:close/>
                <a:moveTo>
                  <a:pt x="2962" y="1480"/>
                </a:moveTo>
                <a:lnTo>
                  <a:pt x="2962" y="1480"/>
                </a:lnTo>
                <a:cubicBezTo>
                  <a:pt x="2971" y="1480"/>
                  <a:pt x="2978" y="1488"/>
                  <a:pt x="2978" y="1496"/>
                </a:cubicBezTo>
                <a:cubicBezTo>
                  <a:pt x="2978" y="1505"/>
                  <a:pt x="2971" y="1512"/>
                  <a:pt x="2962" y="1512"/>
                </a:cubicBezTo>
                <a:lnTo>
                  <a:pt x="2962" y="1512"/>
                </a:lnTo>
                <a:cubicBezTo>
                  <a:pt x="2953" y="1512"/>
                  <a:pt x="2946" y="1505"/>
                  <a:pt x="2946" y="1496"/>
                </a:cubicBezTo>
                <a:cubicBezTo>
                  <a:pt x="2946" y="1488"/>
                  <a:pt x="2953" y="1480"/>
                  <a:pt x="2962" y="1480"/>
                </a:cubicBezTo>
                <a:close/>
                <a:moveTo>
                  <a:pt x="3026" y="1480"/>
                </a:moveTo>
                <a:lnTo>
                  <a:pt x="3026" y="1480"/>
                </a:lnTo>
                <a:cubicBezTo>
                  <a:pt x="3035" y="1480"/>
                  <a:pt x="3042" y="1488"/>
                  <a:pt x="3042" y="1496"/>
                </a:cubicBezTo>
                <a:cubicBezTo>
                  <a:pt x="3042" y="1505"/>
                  <a:pt x="3035" y="1512"/>
                  <a:pt x="3026" y="1512"/>
                </a:cubicBezTo>
                <a:lnTo>
                  <a:pt x="3026" y="1512"/>
                </a:lnTo>
                <a:cubicBezTo>
                  <a:pt x="3017" y="1512"/>
                  <a:pt x="3010" y="1505"/>
                  <a:pt x="3010" y="1496"/>
                </a:cubicBezTo>
                <a:cubicBezTo>
                  <a:pt x="3010" y="1488"/>
                  <a:pt x="3017" y="1480"/>
                  <a:pt x="3026" y="1480"/>
                </a:cubicBezTo>
                <a:close/>
                <a:moveTo>
                  <a:pt x="3090" y="1480"/>
                </a:moveTo>
                <a:lnTo>
                  <a:pt x="3090" y="1480"/>
                </a:lnTo>
                <a:cubicBezTo>
                  <a:pt x="3099" y="1480"/>
                  <a:pt x="3106" y="1488"/>
                  <a:pt x="3106" y="1496"/>
                </a:cubicBezTo>
                <a:cubicBezTo>
                  <a:pt x="3106" y="1505"/>
                  <a:pt x="3099" y="1512"/>
                  <a:pt x="3090" y="1512"/>
                </a:cubicBezTo>
                <a:lnTo>
                  <a:pt x="3090" y="1512"/>
                </a:lnTo>
                <a:cubicBezTo>
                  <a:pt x="3081" y="1512"/>
                  <a:pt x="3074" y="1505"/>
                  <a:pt x="3074" y="1496"/>
                </a:cubicBezTo>
                <a:cubicBezTo>
                  <a:pt x="3074" y="1488"/>
                  <a:pt x="3081" y="1480"/>
                  <a:pt x="3090" y="1480"/>
                </a:cubicBezTo>
                <a:close/>
                <a:moveTo>
                  <a:pt x="3154" y="1480"/>
                </a:moveTo>
                <a:lnTo>
                  <a:pt x="3154" y="1480"/>
                </a:lnTo>
                <a:cubicBezTo>
                  <a:pt x="3163" y="1480"/>
                  <a:pt x="3170" y="1488"/>
                  <a:pt x="3170" y="1496"/>
                </a:cubicBezTo>
                <a:cubicBezTo>
                  <a:pt x="3170" y="1505"/>
                  <a:pt x="3163" y="1512"/>
                  <a:pt x="3154" y="1512"/>
                </a:cubicBezTo>
                <a:lnTo>
                  <a:pt x="3154" y="1512"/>
                </a:lnTo>
                <a:cubicBezTo>
                  <a:pt x="3145" y="1512"/>
                  <a:pt x="3138" y="1505"/>
                  <a:pt x="3138" y="1496"/>
                </a:cubicBezTo>
                <a:cubicBezTo>
                  <a:pt x="3138" y="1488"/>
                  <a:pt x="3145" y="1480"/>
                  <a:pt x="3154" y="1480"/>
                </a:cubicBezTo>
                <a:close/>
                <a:moveTo>
                  <a:pt x="3218" y="1480"/>
                </a:moveTo>
                <a:lnTo>
                  <a:pt x="3218" y="1480"/>
                </a:lnTo>
                <a:cubicBezTo>
                  <a:pt x="3227" y="1480"/>
                  <a:pt x="3234" y="1488"/>
                  <a:pt x="3234" y="1496"/>
                </a:cubicBezTo>
                <a:cubicBezTo>
                  <a:pt x="3234" y="1505"/>
                  <a:pt x="3227" y="1512"/>
                  <a:pt x="3218" y="1512"/>
                </a:cubicBezTo>
                <a:lnTo>
                  <a:pt x="3218" y="1512"/>
                </a:lnTo>
                <a:cubicBezTo>
                  <a:pt x="3209" y="1512"/>
                  <a:pt x="3202" y="1505"/>
                  <a:pt x="3202" y="1496"/>
                </a:cubicBezTo>
                <a:cubicBezTo>
                  <a:pt x="3202" y="1488"/>
                  <a:pt x="3209" y="1480"/>
                  <a:pt x="3218" y="1480"/>
                </a:cubicBezTo>
                <a:close/>
                <a:moveTo>
                  <a:pt x="3282" y="1480"/>
                </a:moveTo>
                <a:lnTo>
                  <a:pt x="3282" y="1480"/>
                </a:lnTo>
                <a:cubicBezTo>
                  <a:pt x="3291" y="1480"/>
                  <a:pt x="3298" y="1488"/>
                  <a:pt x="3298" y="1496"/>
                </a:cubicBezTo>
                <a:cubicBezTo>
                  <a:pt x="3298" y="1505"/>
                  <a:pt x="3291" y="1512"/>
                  <a:pt x="3282" y="1512"/>
                </a:cubicBezTo>
                <a:lnTo>
                  <a:pt x="3282" y="1512"/>
                </a:lnTo>
                <a:cubicBezTo>
                  <a:pt x="3273" y="1512"/>
                  <a:pt x="3266" y="1505"/>
                  <a:pt x="3266" y="1496"/>
                </a:cubicBezTo>
                <a:cubicBezTo>
                  <a:pt x="3266" y="1488"/>
                  <a:pt x="3273" y="1480"/>
                  <a:pt x="3282" y="1480"/>
                </a:cubicBezTo>
                <a:close/>
                <a:moveTo>
                  <a:pt x="3346" y="1480"/>
                </a:moveTo>
                <a:lnTo>
                  <a:pt x="3346" y="1480"/>
                </a:lnTo>
                <a:cubicBezTo>
                  <a:pt x="3355" y="1480"/>
                  <a:pt x="3362" y="1488"/>
                  <a:pt x="3362" y="1496"/>
                </a:cubicBezTo>
                <a:cubicBezTo>
                  <a:pt x="3362" y="1505"/>
                  <a:pt x="3355" y="1512"/>
                  <a:pt x="3346" y="1512"/>
                </a:cubicBezTo>
                <a:lnTo>
                  <a:pt x="3346" y="1512"/>
                </a:lnTo>
                <a:cubicBezTo>
                  <a:pt x="3337" y="1512"/>
                  <a:pt x="3330" y="1505"/>
                  <a:pt x="3330" y="1496"/>
                </a:cubicBezTo>
                <a:cubicBezTo>
                  <a:pt x="3330" y="1488"/>
                  <a:pt x="3337" y="1480"/>
                  <a:pt x="3346" y="1480"/>
                </a:cubicBezTo>
                <a:close/>
                <a:moveTo>
                  <a:pt x="3410" y="1480"/>
                </a:moveTo>
                <a:lnTo>
                  <a:pt x="3410" y="1480"/>
                </a:lnTo>
                <a:cubicBezTo>
                  <a:pt x="3419" y="1480"/>
                  <a:pt x="3426" y="1488"/>
                  <a:pt x="3426" y="1496"/>
                </a:cubicBezTo>
                <a:cubicBezTo>
                  <a:pt x="3426" y="1505"/>
                  <a:pt x="3419" y="1512"/>
                  <a:pt x="3410" y="1512"/>
                </a:cubicBezTo>
                <a:lnTo>
                  <a:pt x="3410" y="1512"/>
                </a:lnTo>
                <a:cubicBezTo>
                  <a:pt x="3401" y="1512"/>
                  <a:pt x="3394" y="1505"/>
                  <a:pt x="3394" y="1496"/>
                </a:cubicBezTo>
                <a:cubicBezTo>
                  <a:pt x="3394" y="1488"/>
                  <a:pt x="3401" y="1480"/>
                  <a:pt x="3410" y="1480"/>
                </a:cubicBezTo>
                <a:close/>
                <a:moveTo>
                  <a:pt x="3474" y="1480"/>
                </a:moveTo>
                <a:lnTo>
                  <a:pt x="3474" y="1480"/>
                </a:lnTo>
                <a:cubicBezTo>
                  <a:pt x="3483" y="1480"/>
                  <a:pt x="3490" y="1488"/>
                  <a:pt x="3490" y="1496"/>
                </a:cubicBezTo>
                <a:cubicBezTo>
                  <a:pt x="3490" y="1505"/>
                  <a:pt x="3483" y="1512"/>
                  <a:pt x="3474" y="1512"/>
                </a:cubicBezTo>
                <a:lnTo>
                  <a:pt x="3474" y="1512"/>
                </a:lnTo>
                <a:cubicBezTo>
                  <a:pt x="3465" y="1512"/>
                  <a:pt x="3458" y="1505"/>
                  <a:pt x="3458" y="1496"/>
                </a:cubicBezTo>
                <a:cubicBezTo>
                  <a:pt x="3458" y="1488"/>
                  <a:pt x="3465" y="1480"/>
                  <a:pt x="3474" y="1480"/>
                </a:cubicBezTo>
                <a:close/>
                <a:moveTo>
                  <a:pt x="3538" y="1480"/>
                </a:moveTo>
                <a:lnTo>
                  <a:pt x="3538" y="1480"/>
                </a:lnTo>
                <a:cubicBezTo>
                  <a:pt x="3547" y="1480"/>
                  <a:pt x="3554" y="1488"/>
                  <a:pt x="3554" y="1496"/>
                </a:cubicBezTo>
                <a:cubicBezTo>
                  <a:pt x="3554" y="1505"/>
                  <a:pt x="3547" y="1512"/>
                  <a:pt x="3538" y="1512"/>
                </a:cubicBezTo>
                <a:lnTo>
                  <a:pt x="3538" y="1512"/>
                </a:lnTo>
                <a:cubicBezTo>
                  <a:pt x="3529" y="1512"/>
                  <a:pt x="3522" y="1505"/>
                  <a:pt x="3522" y="1496"/>
                </a:cubicBezTo>
                <a:cubicBezTo>
                  <a:pt x="3522" y="1488"/>
                  <a:pt x="3529" y="1480"/>
                  <a:pt x="3538" y="1480"/>
                </a:cubicBezTo>
                <a:close/>
                <a:moveTo>
                  <a:pt x="3602" y="1480"/>
                </a:moveTo>
                <a:lnTo>
                  <a:pt x="3602" y="1480"/>
                </a:lnTo>
                <a:cubicBezTo>
                  <a:pt x="3611" y="1480"/>
                  <a:pt x="3618" y="1488"/>
                  <a:pt x="3618" y="1496"/>
                </a:cubicBezTo>
                <a:cubicBezTo>
                  <a:pt x="3618" y="1505"/>
                  <a:pt x="3611" y="1512"/>
                  <a:pt x="3602" y="1512"/>
                </a:cubicBezTo>
                <a:lnTo>
                  <a:pt x="3602" y="1512"/>
                </a:lnTo>
                <a:cubicBezTo>
                  <a:pt x="3593" y="1512"/>
                  <a:pt x="3586" y="1505"/>
                  <a:pt x="3586" y="1496"/>
                </a:cubicBezTo>
                <a:cubicBezTo>
                  <a:pt x="3586" y="1488"/>
                  <a:pt x="3593" y="1480"/>
                  <a:pt x="3602" y="1480"/>
                </a:cubicBezTo>
                <a:close/>
                <a:moveTo>
                  <a:pt x="3666" y="1480"/>
                </a:moveTo>
                <a:lnTo>
                  <a:pt x="3666" y="1480"/>
                </a:lnTo>
                <a:cubicBezTo>
                  <a:pt x="3675" y="1480"/>
                  <a:pt x="3682" y="1488"/>
                  <a:pt x="3682" y="1496"/>
                </a:cubicBezTo>
                <a:cubicBezTo>
                  <a:pt x="3682" y="1505"/>
                  <a:pt x="3675" y="1512"/>
                  <a:pt x="3666" y="1512"/>
                </a:cubicBezTo>
                <a:lnTo>
                  <a:pt x="3666" y="1512"/>
                </a:lnTo>
                <a:cubicBezTo>
                  <a:pt x="3657" y="1512"/>
                  <a:pt x="3650" y="1505"/>
                  <a:pt x="3650" y="1496"/>
                </a:cubicBezTo>
                <a:cubicBezTo>
                  <a:pt x="3650" y="1488"/>
                  <a:pt x="3657" y="1480"/>
                  <a:pt x="3666" y="1480"/>
                </a:cubicBezTo>
                <a:close/>
                <a:moveTo>
                  <a:pt x="3730" y="1480"/>
                </a:moveTo>
                <a:lnTo>
                  <a:pt x="3730" y="1480"/>
                </a:lnTo>
                <a:cubicBezTo>
                  <a:pt x="3739" y="1480"/>
                  <a:pt x="3746" y="1488"/>
                  <a:pt x="3746" y="1496"/>
                </a:cubicBezTo>
                <a:cubicBezTo>
                  <a:pt x="3746" y="1505"/>
                  <a:pt x="3739" y="1512"/>
                  <a:pt x="3730" y="1512"/>
                </a:cubicBezTo>
                <a:lnTo>
                  <a:pt x="3730" y="1512"/>
                </a:lnTo>
                <a:cubicBezTo>
                  <a:pt x="3721" y="1512"/>
                  <a:pt x="3714" y="1505"/>
                  <a:pt x="3714" y="1496"/>
                </a:cubicBezTo>
                <a:cubicBezTo>
                  <a:pt x="3714" y="1488"/>
                  <a:pt x="3721" y="1480"/>
                  <a:pt x="3730" y="1480"/>
                </a:cubicBezTo>
                <a:close/>
                <a:moveTo>
                  <a:pt x="3794" y="1480"/>
                </a:moveTo>
                <a:lnTo>
                  <a:pt x="3794" y="1480"/>
                </a:lnTo>
                <a:cubicBezTo>
                  <a:pt x="3803" y="1480"/>
                  <a:pt x="3810" y="1488"/>
                  <a:pt x="3810" y="1496"/>
                </a:cubicBezTo>
                <a:cubicBezTo>
                  <a:pt x="3810" y="1505"/>
                  <a:pt x="3803" y="1512"/>
                  <a:pt x="3794" y="1512"/>
                </a:cubicBezTo>
                <a:lnTo>
                  <a:pt x="3794" y="1512"/>
                </a:lnTo>
                <a:cubicBezTo>
                  <a:pt x="3786" y="1512"/>
                  <a:pt x="3778" y="1505"/>
                  <a:pt x="3778" y="1496"/>
                </a:cubicBezTo>
                <a:cubicBezTo>
                  <a:pt x="3778" y="1488"/>
                  <a:pt x="3786" y="1480"/>
                  <a:pt x="3794" y="1480"/>
                </a:cubicBezTo>
                <a:close/>
                <a:moveTo>
                  <a:pt x="3858" y="1480"/>
                </a:moveTo>
                <a:lnTo>
                  <a:pt x="3858" y="1480"/>
                </a:lnTo>
                <a:cubicBezTo>
                  <a:pt x="3867" y="1480"/>
                  <a:pt x="3874" y="1488"/>
                  <a:pt x="3874" y="1496"/>
                </a:cubicBezTo>
                <a:cubicBezTo>
                  <a:pt x="3874" y="1505"/>
                  <a:pt x="3867" y="1512"/>
                  <a:pt x="3858" y="1512"/>
                </a:cubicBezTo>
                <a:lnTo>
                  <a:pt x="3858" y="1512"/>
                </a:lnTo>
                <a:cubicBezTo>
                  <a:pt x="3850" y="1512"/>
                  <a:pt x="3842" y="1505"/>
                  <a:pt x="3842" y="1496"/>
                </a:cubicBezTo>
                <a:cubicBezTo>
                  <a:pt x="3842" y="1488"/>
                  <a:pt x="3850" y="1480"/>
                  <a:pt x="3858" y="1480"/>
                </a:cubicBezTo>
                <a:close/>
                <a:moveTo>
                  <a:pt x="3922" y="1480"/>
                </a:moveTo>
                <a:lnTo>
                  <a:pt x="3922" y="1480"/>
                </a:lnTo>
                <a:cubicBezTo>
                  <a:pt x="3931" y="1480"/>
                  <a:pt x="3938" y="1488"/>
                  <a:pt x="3938" y="1496"/>
                </a:cubicBezTo>
                <a:cubicBezTo>
                  <a:pt x="3938" y="1505"/>
                  <a:pt x="3931" y="1512"/>
                  <a:pt x="3922" y="1512"/>
                </a:cubicBezTo>
                <a:lnTo>
                  <a:pt x="3922" y="1512"/>
                </a:lnTo>
                <a:cubicBezTo>
                  <a:pt x="3914" y="1512"/>
                  <a:pt x="3906" y="1505"/>
                  <a:pt x="3906" y="1496"/>
                </a:cubicBezTo>
                <a:cubicBezTo>
                  <a:pt x="3906" y="1488"/>
                  <a:pt x="3914" y="1480"/>
                  <a:pt x="3922" y="1480"/>
                </a:cubicBezTo>
                <a:close/>
                <a:moveTo>
                  <a:pt x="3986" y="1480"/>
                </a:moveTo>
                <a:lnTo>
                  <a:pt x="3986" y="1480"/>
                </a:lnTo>
                <a:cubicBezTo>
                  <a:pt x="3995" y="1480"/>
                  <a:pt x="4002" y="1488"/>
                  <a:pt x="4002" y="1496"/>
                </a:cubicBezTo>
                <a:cubicBezTo>
                  <a:pt x="4002" y="1505"/>
                  <a:pt x="3995" y="1512"/>
                  <a:pt x="3986" y="1512"/>
                </a:cubicBezTo>
                <a:lnTo>
                  <a:pt x="3986" y="1512"/>
                </a:lnTo>
                <a:cubicBezTo>
                  <a:pt x="3978" y="1512"/>
                  <a:pt x="3970" y="1505"/>
                  <a:pt x="3970" y="1496"/>
                </a:cubicBezTo>
                <a:cubicBezTo>
                  <a:pt x="3970" y="1488"/>
                  <a:pt x="3978" y="1480"/>
                  <a:pt x="3986" y="1480"/>
                </a:cubicBezTo>
                <a:close/>
                <a:moveTo>
                  <a:pt x="4050" y="1480"/>
                </a:moveTo>
                <a:lnTo>
                  <a:pt x="4051" y="1480"/>
                </a:lnTo>
                <a:cubicBezTo>
                  <a:pt x="4059" y="1480"/>
                  <a:pt x="4067" y="1488"/>
                  <a:pt x="4067" y="1496"/>
                </a:cubicBezTo>
                <a:cubicBezTo>
                  <a:pt x="4067" y="1505"/>
                  <a:pt x="4059" y="1512"/>
                  <a:pt x="4051" y="1512"/>
                </a:cubicBezTo>
                <a:lnTo>
                  <a:pt x="4050" y="1512"/>
                </a:lnTo>
                <a:cubicBezTo>
                  <a:pt x="4042" y="1512"/>
                  <a:pt x="4034" y="1505"/>
                  <a:pt x="4034" y="1496"/>
                </a:cubicBezTo>
                <a:cubicBezTo>
                  <a:pt x="4034" y="1488"/>
                  <a:pt x="4042" y="1480"/>
                  <a:pt x="4050" y="1480"/>
                </a:cubicBezTo>
                <a:close/>
                <a:moveTo>
                  <a:pt x="4115" y="1480"/>
                </a:moveTo>
                <a:lnTo>
                  <a:pt x="4115" y="1480"/>
                </a:lnTo>
                <a:cubicBezTo>
                  <a:pt x="4123" y="1480"/>
                  <a:pt x="4131" y="1488"/>
                  <a:pt x="4131" y="1496"/>
                </a:cubicBezTo>
                <a:cubicBezTo>
                  <a:pt x="4131" y="1505"/>
                  <a:pt x="4123" y="1512"/>
                  <a:pt x="4115" y="1512"/>
                </a:cubicBezTo>
                <a:lnTo>
                  <a:pt x="4115" y="1512"/>
                </a:lnTo>
                <a:cubicBezTo>
                  <a:pt x="4106" y="1512"/>
                  <a:pt x="4099" y="1505"/>
                  <a:pt x="4099" y="1496"/>
                </a:cubicBezTo>
                <a:cubicBezTo>
                  <a:pt x="4099" y="1488"/>
                  <a:pt x="4106" y="1480"/>
                  <a:pt x="4115" y="1480"/>
                </a:cubicBezTo>
                <a:close/>
                <a:moveTo>
                  <a:pt x="4179" y="1480"/>
                </a:moveTo>
                <a:lnTo>
                  <a:pt x="4179" y="1480"/>
                </a:lnTo>
                <a:cubicBezTo>
                  <a:pt x="4187" y="1480"/>
                  <a:pt x="4195" y="1488"/>
                  <a:pt x="4195" y="1496"/>
                </a:cubicBezTo>
                <a:cubicBezTo>
                  <a:pt x="4195" y="1505"/>
                  <a:pt x="4187" y="1512"/>
                  <a:pt x="4179" y="1512"/>
                </a:cubicBezTo>
                <a:lnTo>
                  <a:pt x="4179" y="1512"/>
                </a:lnTo>
                <a:cubicBezTo>
                  <a:pt x="4170" y="1512"/>
                  <a:pt x="4163" y="1505"/>
                  <a:pt x="4163" y="1496"/>
                </a:cubicBezTo>
                <a:cubicBezTo>
                  <a:pt x="4163" y="1488"/>
                  <a:pt x="4170" y="1480"/>
                  <a:pt x="4179" y="1480"/>
                </a:cubicBezTo>
                <a:close/>
                <a:moveTo>
                  <a:pt x="4243" y="1480"/>
                </a:moveTo>
                <a:lnTo>
                  <a:pt x="4243" y="1480"/>
                </a:lnTo>
                <a:cubicBezTo>
                  <a:pt x="4251" y="1480"/>
                  <a:pt x="4259" y="1488"/>
                  <a:pt x="4259" y="1496"/>
                </a:cubicBezTo>
                <a:cubicBezTo>
                  <a:pt x="4259" y="1505"/>
                  <a:pt x="4251" y="1512"/>
                  <a:pt x="4243" y="1512"/>
                </a:cubicBezTo>
                <a:lnTo>
                  <a:pt x="4243" y="1512"/>
                </a:lnTo>
                <a:cubicBezTo>
                  <a:pt x="4234" y="1512"/>
                  <a:pt x="4227" y="1505"/>
                  <a:pt x="4227" y="1496"/>
                </a:cubicBezTo>
                <a:cubicBezTo>
                  <a:pt x="4227" y="1488"/>
                  <a:pt x="4234" y="1480"/>
                  <a:pt x="4243" y="1480"/>
                </a:cubicBezTo>
                <a:close/>
                <a:moveTo>
                  <a:pt x="4307" y="1480"/>
                </a:moveTo>
                <a:lnTo>
                  <a:pt x="4307" y="1480"/>
                </a:lnTo>
                <a:cubicBezTo>
                  <a:pt x="4315" y="1480"/>
                  <a:pt x="4323" y="1488"/>
                  <a:pt x="4323" y="1496"/>
                </a:cubicBezTo>
                <a:cubicBezTo>
                  <a:pt x="4323" y="1505"/>
                  <a:pt x="4315" y="1512"/>
                  <a:pt x="4307" y="1512"/>
                </a:cubicBezTo>
                <a:lnTo>
                  <a:pt x="4307" y="1512"/>
                </a:lnTo>
                <a:cubicBezTo>
                  <a:pt x="4298" y="1512"/>
                  <a:pt x="4291" y="1505"/>
                  <a:pt x="4291" y="1496"/>
                </a:cubicBezTo>
                <a:cubicBezTo>
                  <a:pt x="4291" y="1488"/>
                  <a:pt x="4298" y="1480"/>
                  <a:pt x="4307" y="1480"/>
                </a:cubicBezTo>
                <a:close/>
                <a:moveTo>
                  <a:pt x="4371" y="1480"/>
                </a:moveTo>
                <a:lnTo>
                  <a:pt x="4371" y="1480"/>
                </a:lnTo>
                <a:cubicBezTo>
                  <a:pt x="4380" y="1480"/>
                  <a:pt x="4387" y="1488"/>
                  <a:pt x="4387" y="1496"/>
                </a:cubicBezTo>
                <a:cubicBezTo>
                  <a:pt x="4387" y="1505"/>
                  <a:pt x="4380" y="1512"/>
                  <a:pt x="4371" y="1512"/>
                </a:cubicBezTo>
                <a:lnTo>
                  <a:pt x="4371" y="1512"/>
                </a:lnTo>
                <a:cubicBezTo>
                  <a:pt x="4362" y="1512"/>
                  <a:pt x="4355" y="1505"/>
                  <a:pt x="4355" y="1496"/>
                </a:cubicBezTo>
                <a:cubicBezTo>
                  <a:pt x="4355" y="1488"/>
                  <a:pt x="4362" y="1480"/>
                  <a:pt x="4371" y="1480"/>
                </a:cubicBezTo>
                <a:close/>
                <a:moveTo>
                  <a:pt x="4435" y="1480"/>
                </a:moveTo>
                <a:lnTo>
                  <a:pt x="4435" y="1480"/>
                </a:lnTo>
                <a:cubicBezTo>
                  <a:pt x="4444" y="1480"/>
                  <a:pt x="4451" y="1488"/>
                  <a:pt x="4451" y="1496"/>
                </a:cubicBezTo>
                <a:cubicBezTo>
                  <a:pt x="4451" y="1505"/>
                  <a:pt x="4444" y="1512"/>
                  <a:pt x="4435" y="1512"/>
                </a:cubicBezTo>
                <a:lnTo>
                  <a:pt x="4435" y="1512"/>
                </a:lnTo>
                <a:cubicBezTo>
                  <a:pt x="4426" y="1512"/>
                  <a:pt x="4419" y="1505"/>
                  <a:pt x="4419" y="1496"/>
                </a:cubicBezTo>
                <a:cubicBezTo>
                  <a:pt x="4419" y="1488"/>
                  <a:pt x="4426" y="1480"/>
                  <a:pt x="4435" y="1480"/>
                </a:cubicBezTo>
                <a:close/>
                <a:moveTo>
                  <a:pt x="4499" y="1480"/>
                </a:moveTo>
                <a:lnTo>
                  <a:pt x="4499" y="1480"/>
                </a:lnTo>
                <a:cubicBezTo>
                  <a:pt x="4508" y="1480"/>
                  <a:pt x="4515" y="1488"/>
                  <a:pt x="4515" y="1496"/>
                </a:cubicBezTo>
                <a:cubicBezTo>
                  <a:pt x="4515" y="1505"/>
                  <a:pt x="4508" y="1512"/>
                  <a:pt x="4499" y="1512"/>
                </a:cubicBezTo>
                <a:lnTo>
                  <a:pt x="4499" y="1512"/>
                </a:lnTo>
                <a:cubicBezTo>
                  <a:pt x="4490" y="1512"/>
                  <a:pt x="4483" y="1505"/>
                  <a:pt x="4483" y="1496"/>
                </a:cubicBezTo>
                <a:cubicBezTo>
                  <a:pt x="4483" y="1488"/>
                  <a:pt x="4490" y="1480"/>
                  <a:pt x="4499" y="1480"/>
                </a:cubicBezTo>
                <a:close/>
                <a:moveTo>
                  <a:pt x="4563" y="1480"/>
                </a:moveTo>
                <a:lnTo>
                  <a:pt x="4563" y="1480"/>
                </a:lnTo>
                <a:cubicBezTo>
                  <a:pt x="4572" y="1480"/>
                  <a:pt x="4579" y="1488"/>
                  <a:pt x="4579" y="1496"/>
                </a:cubicBezTo>
                <a:cubicBezTo>
                  <a:pt x="4579" y="1505"/>
                  <a:pt x="4572" y="1512"/>
                  <a:pt x="4563" y="1512"/>
                </a:cubicBezTo>
                <a:lnTo>
                  <a:pt x="4563" y="1512"/>
                </a:lnTo>
                <a:cubicBezTo>
                  <a:pt x="4554" y="1512"/>
                  <a:pt x="4547" y="1505"/>
                  <a:pt x="4547" y="1496"/>
                </a:cubicBezTo>
                <a:cubicBezTo>
                  <a:pt x="4547" y="1488"/>
                  <a:pt x="4554" y="1480"/>
                  <a:pt x="4563" y="1480"/>
                </a:cubicBezTo>
                <a:close/>
                <a:moveTo>
                  <a:pt x="4627" y="1480"/>
                </a:moveTo>
                <a:lnTo>
                  <a:pt x="4627" y="1480"/>
                </a:lnTo>
                <a:cubicBezTo>
                  <a:pt x="4636" y="1480"/>
                  <a:pt x="4643" y="1488"/>
                  <a:pt x="4643" y="1496"/>
                </a:cubicBezTo>
                <a:cubicBezTo>
                  <a:pt x="4643" y="1505"/>
                  <a:pt x="4636" y="1512"/>
                  <a:pt x="4627" y="1512"/>
                </a:cubicBezTo>
                <a:lnTo>
                  <a:pt x="4627" y="1512"/>
                </a:lnTo>
                <a:cubicBezTo>
                  <a:pt x="4618" y="1512"/>
                  <a:pt x="4611" y="1505"/>
                  <a:pt x="4611" y="1496"/>
                </a:cubicBezTo>
                <a:cubicBezTo>
                  <a:pt x="4611" y="1488"/>
                  <a:pt x="4618" y="1480"/>
                  <a:pt x="4627" y="1480"/>
                </a:cubicBezTo>
                <a:close/>
                <a:moveTo>
                  <a:pt x="4691" y="1480"/>
                </a:moveTo>
                <a:lnTo>
                  <a:pt x="4691" y="1480"/>
                </a:lnTo>
                <a:cubicBezTo>
                  <a:pt x="4700" y="1480"/>
                  <a:pt x="4707" y="1488"/>
                  <a:pt x="4707" y="1496"/>
                </a:cubicBezTo>
                <a:cubicBezTo>
                  <a:pt x="4707" y="1505"/>
                  <a:pt x="4700" y="1512"/>
                  <a:pt x="4691" y="1512"/>
                </a:cubicBezTo>
                <a:lnTo>
                  <a:pt x="4691" y="1512"/>
                </a:lnTo>
                <a:cubicBezTo>
                  <a:pt x="4682" y="1512"/>
                  <a:pt x="4675" y="1505"/>
                  <a:pt x="4675" y="1496"/>
                </a:cubicBezTo>
                <a:cubicBezTo>
                  <a:pt x="4675" y="1488"/>
                  <a:pt x="4682" y="1480"/>
                  <a:pt x="4691" y="1480"/>
                </a:cubicBezTo>
                <a:close/>
                <a:moveTo>
                  <a:pt x="4755" y="1480"/>
                </a:moveTo>
                <a:lnTo>
                  <a:pt x="4755" y="1480"/>
                </a:lnTo>
                <a:cubicBezTo>
                  <a:pt x="4764" y="1480"/>
                  <a:pt x="4771" y="1488"/>
                  <a:pt x="4771" y="1496"/>
                </a:cubicBezTo>
                <a:cubicBezTo>
                  <a:pt x="4771" y="1505"/>
                  <a:pt x="4764" y="1512"/>
                  <a:pt x="4755" y="1512"/>
                </a:cubicBezTo>
                <a:lnTo>
                  <a:pt x="4755" y="1512"/>
                </a:lnTo>
                <a:cubicBezTo>
                  <a:pt x="4746" y="1512"/>
                  <a:pt x="4739" y="1505"/>
                  <a:pt x="4739" y="1496"/>
                </a:cubicBezTo>
                <a:cubicBezTo>
                  <a:pt x="4739" y="1488"/>
                  <a:pt x="4746" y="1480"/>
                  <a:pt x="4755" y="1480"/>
                </a:cubicBezTo>
                <a:close/>
                <a:moveTo>
                  <a:pt x="4819" y="1480"/>
                </a:moveTo>
                <a:lnTo>
                  <a:pt x="4819" y="1480"/>
                </a:lnTo>
                <a:cubicBezTo>
                  <a:pt x="4828" y="1480"/>
                  <a:pt x="4835" y="1488"/>
                  <a:pt x="4835" y="1496"/>
                </a:cubicBezTo>
                <a:cubicBezTo>
                  <a:pt x="4835" y="1505"/>
                  <a:pt x="4828" y="1512"/>
                  <a:pt x="4819" y="1512"/>
                </a:cubicBezTo>
                <a:lnTo>
                  <a:pt x="4819" y="1512"/>
                </a:lnTo>
                <a:cubicBezTo>
                  <a:pt x="4810" y="1512"/>
                  <a:pt x="4803" y="1505"/>
                  <a:pt x="4803" y="1496"/>
                </a:cubicBezTo>
                <a:cubicBezTo>
                  <a:pt x="4803" y="1488"/>
                  <a:pt x="4810" y="1480"/>
                  <a:pt x="4819" y="1480"/>
                </a:cubicBezTo>
                <a:close/>
                <a:moveTo>
                  <a:pt x="4883" y="1480"/>
                </a:moveTo>
                <a:lnTo>
                  <a:pt x="4883" y="1480"/>
                </a:lnTo>
                <a:cubicBezTo>
                  <a:pt x="4892" y="1480"/>
                  <a:pt x="4899" y="1488"/>
                  <a:pt x="4899" y="1496"/>
                </a:cubicBezTo>
                <a:cubicBezTo>
                  <a:pt x="4899" y="1505"/>
                  <a:pt x="4892" y="1512"/>
                  <a:pt x="4883" y="1512"/>
                </a:cubicBezTo>
                <a:lnTo>
                  <a:pt x="4883" y="1512"/>
                </a:lnTo>
                <a:cubicBezTo>
                  <a:pt x="4874" y="1512"/>
                  <a:pt x="4867" y="1505"/>
                  <a:pt x="4867" y="1496"/>
                </a:cubicBezTo>
                <a:cubicBezTo>
                  <a:pt x="4867" y="1488"/>
                  <a:pt x="4874" y="1480"/>
                  <a:pt x="4883" y="1480"/>
                </a:cubicBezTo>
                <a:close/>
                <a:moveTo>
                  <a:pt x="4947" y="1480"/>
                </a:moveTo>
                <a:lnTo>
                  <a:pt x="4947" y="1480"/>
                </a:lnTo>
                <a:cubicBezTo>
                  <a:pt x="4956" y="1480"/>
                  <a:pt x="4963" y="1488"/>
                  <a:pt x="4963" y="1496"/>
                </a:cubicBezTo>
                <a:cubicBezTo>
                  <a:pt x="4963" y="1505"/>
                  <a:pt x="4956" y="1512"/>
                  <a:pt x="4947" y="1512"/>
                </a:cubicBezTo>
                <a:lnTo>
                  <a:pt x="4947" y="1512"/>
                </a:lnTo>
                <a:cubicBezTo>
                  <a:pt x="4938" y="1512"/>
                  <a:pt x="4931" y="1505"/>
                  <a:pt x="4931" y="1496"/>
                </a:cubicBezTo>
                <a:cubicBezTo>
                  <a:pt x="4931" y="1488"/>
                  <a:pt x="4938" y="1480"/>
                  <a:pt x="4947" y="1480"/>
                </a:cubicBezTo>
                <a:close/>
                <a:moveTo>
                  <a:pt x="5011" y="1480"/>
                </a:moveTo>
                <a:lnTo>
                  <a:pt x="5011" y="1480"/>
                </a:lnTo>
                <a:cubicBezTo>
                  <a:pt x="5020" y="1480"/>
                  <a:pt x="5027" y="1488"/>
                  <a:pt x="5027" y="1496"/>
                </a:cubicBezTo>
                <a:cubicBezTo>
                  <a:pt x="5027" y="1505"/>
                  <a:pt x="5020" y="1512"/>
                  <a:pt x="5011" y="1512"/>
                </a:cubicBezTo>
                <a:lnTo>
                  <a:pt x="5011" y="1512"/>
                </a:lnTo>
                <a:cubicBezTo>
                  <a:pt x="5002" y="1512"/>
                  <a:pt x="4995" y="1505"/>
                  <a:pt x="4995" y="1496"/>
                </a:cubicBezTo>
                <a:cubicBezTo>
                  <a:pt x="4995" y="1488"/>
                  <a:pt x="5002" y="1480"/>
                  <a:pt x="5011" y="1480"/>
                </a:cubicBezTo>
                <a:close/>
                <a:moveTo>
                  <a:pt x="5075" y="1480"/>
                </a:moveTo>
                <a:lnTo>
                  <a:pt x="5075" y="1480"/>
                </a:lnTo>
                <a:cubicBezTo>
                  <a:pt x="5084" y="1480"/>
                  <a:pt x="5091" y="1488"/>
                  <a:pt x="5091" y="1496"/>
                </a:cubicBezTo>
                <a:cubicBezTo>
                  <a:pt x="5091" y="1505"/>
                  <a:pt x="5084" y="1512"/>
                  <a:pt x="5075" y="1512"/>
                </a:cubicBezTo>
                <a:lnTo>
                  <a:pt x="5075" y="1512"/>
                </a:lnTo>
                <a:cubicBezTo>
                  <a:pt x="5066" y="1512"/>
                  <a:pt x="5059" y="1505"/>
                  <a:pt x="5059" y="1496"/>
                </a:cubicBezTo>
                <a:cubicBezTo>
                  <a:pt x="5059" y="1488"/>
                  <a:pt x="5066" y="1480"/>
                  <a:pt x="5075" y="1480"/>
                </a:cubicBezTo>
                <a:close/>
                <a:moveTo>
                  <a:pt x="5139" y="1480"/>
                </a:moveTo>
                <a:lnTo>
                  <a:pt x="5139" y="1480"/>
                </a:lnTo>
                <a:cubicBezTo>
                  <a:pt x="5148" y="1480"/>
                  <a:pt x="5155" y="1488"/>
                  <a:pt x="5155" y="1496"/>
                </a:cubicBezTo>
                <a:cubicBezTo>
                  <a:pt x="5155" y="1505"/>
                  <a:pt x="5148" y="1512"/>
                  <a:pt x="5139" y="1512"/>
                </a:cubicBezTo>
                <a:lnTo>
                  <a:pt x="5139" y="1512"/>
                </a:lnTo>
                <a:cubicBezTo>
                  <a:pt x="5130" y="1512"/>
                  <a:pt x="5123" y="1505"/>
                  <a:pt x="5123" y="1496"/>
                </a:cubicBezTo>
                <a:cubicBezTo>
                  <a:pt x="5123" y="1488"/>
                  <a:pt x="5130" y="1480"/>
                  <a:pt x="5139" y="1480"/>
                </a:cubicBezTo>
                <a:close/>
                <a:moveTo>
                  <a:pt x="5203" y="1480"/>
                </a:moveTo>
                <a:lnTo>
                  <a:pt x="5203" y="1480"/>
                </a:lnTo>
                <a:cubicBezTo>
                  <a:pt x="5212" y="1480"/>
                  <a:pt x="5219" y="1488"/>
                  <a:pt x="5219" y="1496"/>
                </a:cubicBezTo>
                <a:cubicBezTo>
                  <a:pt x="5219" y="1505"/>
                  <a:pt x="5212" y="1512"/>
                  <a:pt x="5203" y="1512"/>
                </a:cubicBezTo>
                <a:lnTo>
                  <a:pt x="5203" y="1512"/>
                </a:lnTo>
                <a:cubicBezTo>
                  <a:pt x="5194" y="1512"/>
                  <a:pt x="5187" y="1505"/>
                  <a:pt x="5187" y="1496"/>
                </a:cubicBezTo>
                <a:cubicBezTo>
                  <a:pt x="5187" y="1488"/>
                  <a:pt x="5194" y="1480"/>
                  <a:pt x="5203" y="1480"/>
                </a:cubicBezTo>
                <a:close/>
                <a:moveTo>
                  <a:pt x="5267" y="1480"/>
                </a:moveTo>
                <a:lnTo>
                  <a:pt x="5267" y="1480"/>
                </a:lnTo>
                <a:cubicBezTo>
                  <a:pt x="5276" y="1480"/>
                  <a:pt x="5283" y="1488"/>
                  <a:pt x="5283" y="1496"/>
                </a:cubicBezTo>
                <a:cubicBezTo>
                  <a:pt x="5283" y="1505"/>
                  <a:pt x="5276" y="1512"/>
                  <a:pt x="5267" y="1512"/>
                </a:cubicBezTo>
                <a:lnTo>
                  <a:pt x="5267" y="1512"/>
                </a:lnTo>
                <a:cubicBezTo>
                  <a:pt x="5258" y="1512"/>
                  <a:pt x="5251" y="1505"/>
                  <a:pt x="5251" y="1496"/>
                </a:cubicBezTo>
                <a:cubicBezTo>
                  <a:pt x="5251" y="1488"/>
                  <a:pt x="5258" y="1480"/>
                  <a:pt x="5267" y="1480"/>
                </a:cubicBezTo>
                <a:close/>
                <a:moveTo>
                  <a:pt x="5331" y="1480"/>
                </a:moveTo>
                <a:lnTo>
                  <a:pt x="5331" y="1480"/>
                </a:lnTo>
                <a:cubicBezTo>
                  <a:pt x="5340" y="1480"/>
                  <a:pt x="5347" y="1488"/>
                  <a:pt x="5347" y="1496"/>
                </a:cubicBezTo>
                <a:cubicBezTo>
                  <a:pt x="5347" y="1505"/>
                  <a:pt x="5340" y="1512"/>
                  <a:pt x="5331" y="1512"/>
                </a:cubicBezTo>
                <a:lnTo>
                  <a:pt x="5331" y="1512"/>
                </a:lnTo>
                <a:cubicBezTo>
                  <a:pt x="5322" y="1512"/>
                  <a:pt x="5315" y="1505"/>
                  <a:pt x="5315" y="1496"/>
                </a:cubicBezTo>
                <a:cubicBezTo>
                  <a:pt x="5315" y="1488"/>
                  <a:pt x="5322" y="1480"/>
                  <a:pt x="5331" y="1480"/>
                </a:cubicBezTo>
                <a:close/>
                <a:moveTo>
                  <a:pt x="5395" y="1480"/>
                </a:moveTo>
                <a:lnTo>
                  <a:pt x="5395" y="1480"/>
                </a:lnTo>
                <a:cubicBezTo>
                  <a:pt x="5404" y="1480"/>
                  <a:pt x="5411" y="1488"/>
                  <a:pt x="5411" y="1496"/>
                </a:cubicBezTo>
                <a:cubicBezTo>
                  <a:pt x="5411" y="1505"/>
                  <a:pt x="5404" y="1512"/>
                  <a:pt x="5395" y="1512"/>
                </a:cubicBezTo>
                <a:lnTo>
                  <a:pt x="5395" y="1512"/>
                </a:lnTo>
                <a:cubicBezTo>
                  <a:pt x="5386" y="1512"/>
                  <a:pt x="5379" y="1505"/>
                  <a:pt x="5379" y="1496"/>
                </a:cubicBezTo>
                <a:cubicBezTo>
                  <a:pt x="5379" y="1488"/>
                  <a:pt x="5386" y="1480"/>
                  <a:pt x="5395" y="1480"/>
                </a:cubicBezTo>
                <a:close/>
                <a:moveTo>
                  <a:pt x="5459" y="1480"/>
                </a:moveTo>
                <a:lnTo>
                  <a:pt x="5459" y="1480"/>
                </a:lnTo>
                <a:cubicBezTo>
                  <a:pt x="5468" y="1480"/>
                  <a:pt x="5475" y="1488"/>
                  <a:pt x="5475" y="1496"/>
                </a:cubicBezTo>
                <a:cubicBezTo>
                  <a:pt x="5475" y="1505"/>
                  <a:pt x="5468" y="1512"/>
                  <a:pt x="5459" y="1512"/>
                </a:cubicBezTo>
                <a:lnTo>
                  <a:pt x="5459" y="1512"/>
                </a:lnTo>
                <a:cubicBezTo>
                  <a:pt x="5450" y="1512"/>
                  <a:pt x="5443" y="1505"/>
                  <a:pt x="5443" y="1496"/>
                </a:cubicBezTo>
                <a:cubicBezTo>
                  <a:pt x="5443" y="1488"/>
                  <a:pt x="5450" y="1480"/>
                  <a:pt x="5459" y="1480"/>
                </a:cubicBezTo>
                <a:close/>
                <a:moveTo>
                  <a:pt x="5523" y="1480"/>
                </a:moveTo>
                <a:lnTo>
                  <a:pt x="5523" y="1480"/>
                </a:lnTo>
                <a:cubicBezTo>
                  <a:pt x="5532" y="1480"/>
                  <a:pt x="5539" y="1488"/>
                  <a:pt x="5539" y="1496"/>
                </a:cubicBezTo>
                <a:cubicBezTo>
                  <a:pt x="5539" y="1505"/>
                  <a:pt x="5532" y="1512"/>
                  <a:pt x="5523" y="1512"/>
                </a:cubicBezTo>
                <a:lnTo>
                  <a:pt x="5523" y="1512"/>
                </a:lnTo>
                <a:cubicBezTo>
                  <a:pt x="5514" y="1512"/>
                  <a:pt x="5507" y="1505"/>
                  <a:pt x="5507" y="1496"/>
                </a:cubicBezTo>
                <a:cubicBezTo>
                  <a:pt x="5507" y="1488"/>
                  <a:pt x="5514" y="1480"/>
                  <a:pt x="5523" y="1480"/>
                </a:cubicBezTo>
                <a:close/>
                <a:moveTo>
                  <a:pt x="5587" y="1480"/>
                </a:moveTo>
                <a:lnTo>
                  <a:pt x="5587" y="1480"/>
                </a:lnTo>
                <a:cubicBezTo>
                  <a:pt x="5596" y="1480"/>
                  <a:pt x="5603" y="1488"/>
                  <a:pt x="5603" y="1496"/>
                </a:cubicBezTo>
                <a:cubicBezTo>
                  <a:pt x="5603" y="1505"/>
                  <a:pt x="5596" y="1512"/>
                  <a:pt x="5587" y="1512"/>
                </a:cubicBezTo>
                <a:lnTo>
                  <a:pt x="5587" y="1512"/>
                </a:lnTo>
                <a:cubicBezTo>
                  <a:pt x="5578" y="1512"/>
                  <a:pt x="5571" y="1505"/>
                  <a:pt x="5571" y="1496"/>
                </a:cubicBezTo>
                <a:cubicBezTo>
                  <a:pt x="5571" y="1488"/>
                  <a:pt x="5578" y="1480"/>
                  <a:pt x="5587" y="1480"/>
                </a:cubicBezTo>
                <a:close/>
                <a:moveTo>
                  <a:pt x="5651" y="1480"/>
                </a:moveTo>
                <a:lnTo>
                  <a:pt x="5651" y="1480"/>
                </a:lnTo>
                <a:cubicBezTo>
                  <a:pt x="5660" y="1480"/>
                  <a:pt x="5667" y="1488"/>
                  <a:pt x="5667" y="1496"/>
                </a:cubicBezTo>
                <a:cubicBezTo>
                  <a:pt x="5667" y="1505"/>
                  <a:pt x="5660" y="1512"/>
                  <a:pt x="5651" y="1512"/>
                </a:cubicBezTo>
                <a:lnTo>
                  <a:pt x="5651" y="1512"/>
                </a:lnTo>
                <a:cubicBezTo>
                  <a:pt x="5642" y="1512"/>
                  <a:pt x="5635" y="1505"/>
                  <a:pt x="5635" y="1496"/>
                </a:cubicBezTo>
                <a:cubicBezTo>
                  <a:pt x="5635" y="1488"/>
                  <a:pt x="5642" y="1480"/>
                  <a:pt x="5651" y="1480"/>
                </a:cubicBezTo>
                <a:close/>
                <a:moveTo>
                  <a:pt x="5715" y="1480"/>
                </a:moveTo>
                <a:lnTo>
                  <a:pt x="5715" y="1480"/>
                </a:lnTo>
                <a:cubicBezTo>
                  <a:pt x="5724" y="1480"/>
                  <a:pt x="5731" y="1488"/>
                  <a:pt x="5731" y="1496"/>
                </a:cubicBezTo>
                <a:cubicBezTo>
                  <a:pt x="5731" y="1505"/>
                  <a:pt x="5724" y="1512"/>
                  <a:pt x="5715" y="1512"/>
                </a:cubicBezTo>
                <a:lnTo>
                  <a:pt x="5715" y="1512"/>
                </a:lnTo>
                <a:cubicBezTo>
                  <a:pt x="5706" y="1512"/>
                  <a:pt x="5699" y="1505"/>
                  <a:pt x="5699" y="1496"/>
                </a:cubicBezTo>
                <a:cubicBezTo>
                  <a:pt x="5699" y="1488"/>
                  <a:pt x="5706" y="1480"/>
                  <a:pt x="5715" y="1480"/>
                </a:cubicBezTo>
                <a:close/>
                <a:moveTo>
                  <a:pt x="5779" y="1480"/>
                </a:moveTo>
                <a:lnTo>
                  <a:pt x="5779" y="1480"/>
                </a:lnTo>
                <a:cubicBezTo>
                  <a:pt x="5788" y="1480"/>
                  <a:pt x="5795" y="1488"/>
                  <a:pt x="5795" y="1496"/>
                </a:cubicBezTo>
                <a:cubicBezTo>
                  <a:pt x="5795" y="1505"/>
                  <a:pt x="5788" y="1512"/>
                  <a:pt x="5779" y="1512"/>
                </a:cubicBezTo>
                <a:lnTo>
                  <a:pt x="5779" y="1512"/>
                </a:lnTo>
                <a:cubicBezTo>
                  <a:pt x="5770" y="1512"/>
                  <a:pt x="5763" y="1505"/>
                  <a:pt x="5763" y="1496"/>
                </a:cubicBezTo>
                <a:cubicBezTo>
                  <a:pt x="5763" y="1488"/>
                  <a:pt x="5770" y="1480"/>
                  <a:pt x="5779" y="1480"/>
                </a:cubicBezTo>
                <a:close/>
                <a:moveTo>
                  <a:pt x="5843" y="1480"/>
                </a:moveTo>
                <a:lnTo>
                  <a:pt x="5843" y="1480"/>
                </a:lnTo>
                <a:cubicBezTo>
                  <a:pt x="5852" y="1480"/>
                  <a:pt x="5859" y="1488"/>
                  <a:pt x="5859" y="1496"/>
                </a:cubicBezTo>
                <a:cubicBezTo>
                  <a:pt x="5859" y="1505"/>
                  <a:pt x="5852" y="1512"/>
                  <a:pt x="5843" y="1512"/>
                </a:cubicBezTo>
                <a:lnTo>
                  <a:pt x="5843" y="1512"/>
                </a:lnTo>
                <a:cubicBezTo>
                  <a:pt x="5835" y="1512"/>
                  <a:pt x="5827" y="1505"/>
                  <a:pt x="5827" y="1496"/>
                </a:cubicBezTo>
                <a:cubicBezTo>
                  <a:pt x="5827" y="1488"/>
                  <a:pt x="5835" y="1480"/>
                  <a:pt x="5843" y="1480"/>
                </a:cubicBezTo>
                <a:close/>
                <a:moveTo>
                  <a:pt x="5907" y="1480"/>
                </a:moveTo>
                <a:lnTo>
                  <a:pt x="5907" y="1480"/>
                </a:lnTo>
                <a:cubicBezTo>
                  <a:pt x="5916" y="1480"/>
                  <a:pt x="5923" y="1488"/>
                  <a:pt x="5923" y="1496"/>
                </a:cubicBezTo>
                <a:cubicBezTo>
                  <a:pt x="5923" y="1505"/>
                  <a:pt x="5916" y="1512"/>
                  <a:pt x="5907" y="1512"/>
                </a:cubicBezTo>
                <a:lnTo>
                  <a:pt x="5907" y="1512"/>
                </a:lnTo>
                <a:cubicBezTo>
                  <a:pt x="5899" y="1512"/>
                  <a:pt x="5891" y="1505"/>
                  <a:pt x="5891" y="1496"/>
                </a:cubicBezTo>
                <a:cubicBezTo>
                  <a:pt x="5891" y="1488"/>
                  <a:pt x="5899" y="1480"/>
                  <a:pt x="5907" y="1480"/>
                </a:cubicBezTo>
                <a:close/>
                <a:moveTo>
                  <a:pt x="5971" y="1480"/>
                </a:moveTo>
                <a:lnTo>
                  <a:pt x="5971" y="1480"/>
                </a:lnTo>
                <a:cubicBezTo>
                  <a:pt x="5980" y="1480"/>
                  <a:pt x="5987" y="1488"/>
                  <a:pt x="5987" y="1496"/>
                </a:cubicBezTo>
                <a:cubicBezTo>
                  <a:pt x="5987" y="1505"/>
                  <a:pt x="5980" y="1512"/>
                  <a:pt x="5971" y="1512"/>
                </a:cubicBezTo>
                <a:lnTo>
                  <a:pt x="5971" y="1512"/>
                </a:lnTo>
                <a:cubicBezTo>
                  <a:pt x="5963" y="1512"/>
                  <a:pt x="5955" y="1505"/>
                  <a:pt x="5955" y="1496"/>
                </a:cubicBezTo>
                <a:cubicBezTo>
                  <a:pt x="5955" y="1488"/>
                  <a:pt x="5963" y="1480"/>
                  <a:pt x="5971" y="1480"/>
                </a:cubicBezTo>
                <a:close/>
                <a:moveTo>
                  <a:pt x="6035" y="1480"/>
                </a:moveTo>
                <a:lnTo>
                  <a:pt x="6035" y="1480"/>
                </a:lnTo>
                <a:cubicBezTo>
                  <a:pt x="6044" y="1480"/>
                  <a:pt x="6051" y="1488"/>
                  <a:pt x="6051" y="1496"/>
                </a:cubicBezTo>
                <a:cubicBezTo>
                  <a:pt x="6051" y="1505"/>
                  <a:pt x="6044" y="1512"/>
                  <a:pt x="6035" y="1512"/>
                </a:cubicBezTo>
                <a:lnTo>
                  <a:pt x="6035" y="1512"/>
                </a:lnTo>
                <a:cubicBezTo>
                  <a:pt x="6027" y="1512"/>
                  <a:pt x="6019" y="1505"/>
                  <a:pt x="6019" y="1496"/>
                </a:cubicBezTo>
                <a:cubicBezTo>
                  <a:pt x="6019" y="1488"/>
                  <a:pt x="6027" y="1480"/>
                  <a:pt x="6035" y="1480"/>
                </a:cubicBezTo>
                <a:close/>
                <a:moveTo>
                  <a:pt x="6099" y="1480"/>
                </a:moveTo>
                <a:lnTo>
                  <a:pt x="6100" y="1480"/>
                </a:lnTo>
                <a:cubicBezTo>
                  <a:pt x="6108" y="1480"/>
                  <a:pt x="6116" y="1488"/>
                  <a:pt x="6116" y="1496"/>
                </a:cubicBezTo>
                <a:cubicBezTo>
                  <a:pt x="6116" y="1505"/>
                  <a:pt x="6108" y="1512"/>
                  <a:pt x="6100" y="1512"/>
                </a:cubicBezTo>
                <a:lnTo>
                  <a:pt x="6099" y="1512"/>
                </a:lnTo>
                <a:cubicBezTo>
                  <a:pt x="6091" y="1512"/>
                  <a:pt x="6083" y="1505"/>
                  <a:pt x="6083" y="1496"/>
                </a:cubicBezTo>
                <a:cubicBezTo>
                  <a:pt x="6083" y="1488"/>
                  <a:pt x="6091" y="1480"/>
                  <a:pt x="6099" y="1480"/>
                </a:cubicBezTo>
                <a:close/>
                <a:moveTo>
                  <a:pt x="6164" y="1480"/>
                </a:moveTo>
                <a:lnTo>
                  <a:pt x="6164" y="1480"/>
                </a:lnTo>
                <a:cubicBezTo>
                  <a:pt x="6172" y="1480"/>
                  <a:pt x="6180" y="1488"/>
                  <a:pt x="6180" y="1496"/>
                </a:cubicBezTo>
                <a:cubicBezTo>
                  <a:pt x="6180" y="1505"/>
                  <a:pt x="6172" y="1512"/>
                  <a:pt x="6164" y="1512"/>
                </a:cubicBezTo>
                <a:lnTo>
                  <a:pt x="6164" y="1512"/>
                </a:lnTo>
                <a:cubicBezTo>
                  <a:pt x="6155" y="1512"/>
                  <a:pt x="6148" y="1505"/>
                  <a:pt x="6148" y="1496"/>
                </a:cubicBezTo>
                <a:cubicBezTo>
                  <a:pt x="6148" y="1488"/>
                  <a:pt x="6155" y="1480"/>
                  <a:pt x="6164" y="1480"/>
                </a:cubicBezTo>
                <a:close/>
                <a:moveTo>
                  <a:pt x="6228" y="1480"/>
                </a:moveTo>
                <a:lnTo>
                  <a:pt x="6228" y="1480"/>
                </a:lnTo>
                <a:cubicBezTo>
                  <a:pt x="6236" y="1480"/>
                  <a:pt x="6244" y="1488"/>
                  <a:pt x="6244" y="1496"/>
                </a:cubicBezTo>
                <a:cubicBezTo>
                  <a:pt x="6244" y="1505"/>
                  <a:pt x="6236" y="1512"/>
                  <a:pt x="6228" y="1512"/>
                </a:cubicBezTo>
                <a:lnTo>
                  <a:pt x="6228" y="1512"/>
                </a:lnTo>
                <a:cubicBezTo>
                  <a:pt x="6219" y="1512"/>
                  <a:pt x="6212" y="1505"/>
                  <a:pt x="6212" y="1496"/>
                </a:cubicBezTo>
                <a:cubicBezTo>
                  <a:pt x="6212" y="1488"/>
                  <a:pt x="6219" y="1480"/>
                  <a:pt x="6228" y="1480"/>
                </a:cubicBezTo>
                <a:close/>
                <a:moveTo>
                  <a:pt x="6292" y="1480"/>
                </a:moveTo>
                <a:lnTo>
                  <a:pt x="6292" y="1480"/>
                </a:lnTo>
                <a:cubicBezTo>
                  <a:pt x="6300" y="1480"/>
                  <a:pt x="6308" y="1488"/>
                  <a:pt x="6308" y="1496"/>
                </a:cubicBezTo>
                <a:cubicBezTo>
                  <a:pt x="6308" y="1505"/>
                  <a:pt x="6300" y="1512"/>
                  <a:pt x="6292" y="1512"/>
                </a:cubicBezTo>
                <a:lnTo>
                  <a:pt x="6292" y="1512"/>
                </a:lnTo>
                <a:cubicBezTo>
                  <a:pt x="6283" y="1512"/>
                  <a:pt x="6276" y="1505"/>
                  <a:pt x="6276" y="1496"/>
                </a:cubicBezTo>
                <a:cubicBezTo>
                  <a:pt x="6276" y="1488"/>
                  <a:pt x="6283" y="1480"/>
                  <a:pt x="6292" y="1480"/>
                </a:cubicBezTo>
                <a:close/>
                <a:moveTo>
                  <a:pt x="6356" y="1480"/>
                </a:moveTo>
                <a:lnTo>
                  <a:pt x="6356" y="1480"/>
                </a:lnTo>
                <a:cubicBezTo>
                  <a:pt x="6364" y="1480"/>
                  <a:pt x="6372" y="1488"/>
                  <a:pt x="6372" y="1496"/>
                </a:cubicBezTo>
                <a:cubicBezTo>
                  <a:pt x="6372" y="1505"/>
                  <a:pt x="6364" y="1512"/>
                  <a:pt x="6356" y="1512"/>
                </a:cubicBezTo>
                <a:lnTo>
                  <a:pt x="6356" y="1512"/>
                </a:lnTo>
                <a:cubicBezTo>
                  <a:pt x="6347" y="1512"/>
                  <a:pt x="6340" y="1505"/>
                  <a:pt x="6340" y="1496"/>
                </a:cubicBezTo>
                <a:cubicBezTo>
                  <a:pt x="6340" y="1488"/>
                  <a:pt x="6347" y="1480"/>
                  <a:pt x="6356" y="1480"/>
                </a:cubicBezTo>
                <a:close/>
                <a:moveTo>
                  <a:pt x="6420" y="1480"/>
                </a:moveTo>
                <a:lnTo>
                  <a:pt x="6420" y="1480"/>
                </a:lnTo>
                <a:cubicBezTo>
                  <a:pt x="6429" y="1480"/>
                  <a:pt x="6436" y="1488"/>
                  <a:pt x="6436" y="1496"/>
                </a:cubicBezTo>
                <a:cubicBezTo>
                  <a:pt x="6436" y="1505"/>
                  <a:pt x="6429" y="1512"/>
                  <a:pt x="6420" y="1512"/>
                </a:cubicBezTo>
                <a:lnTo>
                  <a:pt x="6420" y="1512"/>
                </a:lnTo>
                <a:cubicBezTo>
                  <a:pt x="6411" y="1512"/>
                  <a:pt x="6404" y="1505"/>
                  <a:pt x="6404" y="1496"/>
                </a:cubicBezTo>
                <a:cubicBezTo>
                  <a:pt x="6404" y="1488"/>
                  <a:pt x="6411" y="1480"/>
                  <a:pt x="6420" y="1480"/>
                </a:cubicBezTo>
                <a:close/>
                <a:moveTo>
                  <a:pt x="6484" y="1480"/>
                </a:moveTo>
                <a:lnTo>
                  <a:pt x="6484" y="1480"/>
                </a:lnTo>
                <a:cubicBezTo>
                  <a:pt x="6493" y="1480"/>
                  <a:pt x="6500" y="1488"/>
                  <a:pt x="6500" y="1496"/>
                </a:cubicBezTo>
                <a:cubicBezTo>
                  <a:pt x="6500" y="1505"/>
                  <a:pt x="6493" y="1512"/>
                  <a:pt x="6484" y="1512"/>
                </a:cubicBezTo>
                <a:lnTo>
                  <a:pt x="6484" y="1512"/>
                </a:lnTo>
                <a:cubicBezTo>
                  <a:pt x="6475" y="1512"/>
                  <a:pt x="6468" y="1505"/>
                  <a:pt x="6468" y="1496"/>
                </a:cubicBezTo>
                <a:cubicBezTo>
                  <a:pt x="6468" y="1488"/>
                  <a:pt x="6475" y="1480"/>
                  <a:pt x="6484" y="1480"/>
                </a:cubicBezTo>
                <a:close/>
                <a:moveTo>
                  <a:pt x="6548" y="1480"/>
                </a:moveTo>
                <a:lnTo>
                  <a:pt x="6548" y="1480"/>
                </a:lnTo>
                <a:cubicBezTo>
                  <a:pt x="6557" y="1480"/>
                  <a:pt x="6564" y="1488"/>
                  <a:pt x="6564" y="1496"/>
                </a:cubicBezTo>
                <a:cubicBezTo>
                  <a:pt x="6564" y="1505"/>
                  <a:pt x="6557" y="1512"/>
                  <a:pt x="6548" y="1512"/>
                </a:cubicBezTo>
                <a:lnTo>
                  <a:pt x="6548" y="1512"/>
                </a:lnTo>
                <a:cubicBezTo>
                  <a:pt x="6539" y="1512"/>
                  <a:pt x="6532" y="1505"/>
                  <a:pt x="6532" y="1496"/>
                </a:cubicBezTo>
                <a:cubicBezTo>
                  <a:pt x="6532" y="1488"/>
                  <a:pt x="6539" y="1480"/>
                  <a:pt x="6548" y="1480"/>
                </a:cubicBezTo>
                <a:close/>
                <a:moveTo>
                  <a:pt x="6612" y="1480"/>
                </a:moveTo>
                <a:lnTo>
                  <a:pt x="6612" y="1480"/>
                </a:lnTo>
                <a:cubicBezTo>
                  <a:pt x="6621" y="1480"/>
                  <a:pt x="6628" y="1488"/>
                  <a:pt x="6628" y="1496"/>
                </a:cubicBezTo>
                <a:cubicBezTo>
                  <a:pt x="6628" y="1505"/>
                  <a:pt x="6621" y="1512"/>
                  <a:pt x="6612" y="1512"/>
                </a:cubicBezTo>
                <a:lnTo>
                  <a:pt x="6612" y="1512"/>
                </a:lnTo>
                <a:cubicBezTo>
                  <a:pt x="6603" y="1512"/>
                  <a:pt x="6596" y="1505"/>
                  <a:pt x="6596" y="1496"/>
                </a:cubicBezTo>
                <a:cubicBezTo>
                  <a:pt x="6596" y="1488"/>
                  <a:pt x="6603" y="1480"/>
                  <a:pt x="6612" y="1480"/>
                </a:cubicBezTo>
                <a:close/>
                <a:moveTo>
                  <a:pt x="6676" y="1480"/>
                </a:moveTo>
                <a:lnTo>
                  <a:pt x="6676" y="1480"/>
                </a:lnTo>
                <a:cubicBezTo>
                  <a:pt x="6685" y="1480"/>
                  <a:pt x="6692" y="1488"/>
                  <a:pt x="6692" y="1496"/>
                </a:cubicBezTo>
                <a:cubicBezTo>
                  <a:pt x="6692" y="1505"/>
                  <a:pt x="6685" y="1512"/>
                  <a:pt x="6676" y="1512"/>
                </a:cubicBezTo>
                <a:lnTo>
                  <a:pt x="6676" y="1512"/>
                </a:lnTo>
                <a:cubicBezTo>
                  <a:pt x="6667" y="1512"/>
                  <a:pt x="6660" y="1505"/>
                  <a:pt x="6660" y="1496"/>
                </a:cubicBezTo>
                <a:cubicBezTo>
                  <a:pt x="6660" y="1488"/>
                  <a:pt x="6667" y="1480"/>
                  <a:pt x="6676" y="1480"/>
                </a:cubicBezTo>
                <a:close/>
                <a:moveTo>
                  <a:pt x="6740" y="1480"/>
                </a:moveTo>
                <a:lnTo>
                  <a:pt x="6740" y="1480"/>
                </a:lnTo>
                <a:cubicBezTo>
                  <a:pt x="6749" y="1480"/>
                  <a:pt x="6756" y="1488"/>
                  <a:pt x="6756" y="1496"/>
                </a:cubicBezTo>
                <a:cubicBezTo>
                  <a:pt x="6756" y="1505"/>
                  <a:pt x="6749" y="1512"/>
                  <a:pt x="6740" y="1512"/>
                </a:cubicBezTo>
                <a:lnTo>
                  <a:pt x="6740" y="1512"/>
                </a:lnTo>
                <a:cubicBezTo>
                  <a:pt x="6731" y="1512"/>
                  <a:pt x="6724" y="1505"/>
                  <a:pt x="6724" y="1496"/>
                </a:cubicBezTo>
                <a:cubicBezTo>
                  <a:pt x="6724" y="1488"/>
                  <a:pt x="6731" y="1480"/>
                  <a:pt x="6740" y="1480"/>
                </a:cubicBezTo>
                <a:close/>
                <a:moveTo>
                  <a:pt x="6804" y="1480"/>
                </a:moveTo>
                <a:lnTo>
                  <a:pt x="6804" y="1480"/>
                </a:lnTo>
                <a:cubicBezTo>
                  <a:pt x="6813" y="1480"/>
                  <a:pt x="6820" y="1488"/>
                  <a:pt x="6820" y="1496"/>
                </a:cubicBezTo>
                <a:cubicBezTo>
                  <a:pt x="6820" y="1505"/>
                  <a:pt x="6813" y="1512"/>
                  <a:pt x="6804" y="1512"/>
                </a:cubicBezTo>
                <a:lnTo>
                  <a:pt x="6804" y="1512"/>
                </a:lnTo>
                <a:cubicBezTo>
                  <a:pt x="6795" y="1512"/>
                  <a:pt x="6788" y="1505"/>
                  <a:pt x="6788" y="1496"/>
                </a:cubicBezTo>
                <a:cubicBezTo>
                  <a:pt x="6788" y="1488"/>
                  <a:pt x="6795" y="1480"/>
                  <a:pt x="6804" y="1480"/>
                </a:cubicBezTo>
                <a:close/>
                <a:moveTo>
                  <a:pt x="6868" y="1480"/>
                </a:moveTo>
                <a:lnTo>
                  <a:pt x="6868" y="1480"/>
                </a:lnTo>
                <a:cubicBezTo>
                  <a:pt x="6877" y="1480"/>
                  <a:pt x="6884" y="1488"/>
                  <a:pt x="6884" y="1496"/>
                </a:cubicBezTo>
                <a:cubicBezTo>
                  <a:pt x="6884" y="1505"/>
                  <a:pt x="6877" y="1512"/>
                  <a:pt x="6868" y="1512"/>
                </a:cubicBezTo>
                <a:lnTo>
                  <a:pt x="6868" y="1512"/>
                </a:lnTo>
                <a:cubicBezTo>
                  <a:pt x="6859" y="1512"/>
                  <a:pt x="6852" y="1505"/>
                  <a:pt x="6852" y="1496"/>
                </a:cubicBezTo>
                <a:cubicBezTo>
                  <a:pt x="6852" y="1488"/>
                  <a:pt x="6859" y="1480"/>
                  <a:pt x="6868" y="1480"/>
                </a:cubicBezTo>
                <a:close/>
                <a:moveTo>
                  <a:pt x="6932" y="1480"/>
                </a:moveTo>
                <a:lnTo>
                  <a:pt x="6932" y="1480"/>
                </a:lnTo>
                <a:cubicBezTo>
                  <a:pt x="6941" y="1480"/>
                  <a:pt x="6948" y="1488"/>
                  <a:pt x="6948" y="1496"/>
                </a:cubicBezTo>
                <a:cubicBezTo>
                  <a:pt x="6948" y="1505"/>
                  <a:pt x="6941" y="1512"/>
                  <a:pt x="6932" y="1512"/>
                </a:cubicBezTo>
                <a:lnTo>
                  <a:pt x="6932" y="1512"/>
                </a:lnTo>
                <a:cubicBezTo>
                  <a:pt x="6923" y="1512"/>
                  <a:pt x="6916" y="1505"/>
                  <a:pt x="6916" y="1496"/>
                </a:cubicBezTo>
                <a:cubicBezTo>
                  <a:pt x="6916" y="1488"/>
                  <a:pt x="6923" y="1480"/>
                  <a:pt x="6932" y="1480"/>
                </a:cubicBezTo>
                <a:close/>
                <a:moveTo>
                  <a:pt x="6996" y="1480"/>
                </a:moveTo>
                <a:lnTo>
                  <a:pt x="6996" y="1480"/>
                </a:lnTo>
                <a:cubicBezTo>
                  <a:pt x="7005" y="1480"/>
                  <a:pt x="7012" y="1488"/>
                  <a:pt x="7012" y="1496"/>
                </a:cubicBezTo>
                <a:cubicBezTo>
                  <a:pt x="7012" y="1505"/>
                  <a:pt x="7005" y="1512"/>
                  <a:pt x="6996" y="1512"/>
                </a:cubicBezTo>
                <a:lnTo>
                  <a:pt x="6996" y="1512"/>
                </a:lnTo>
                <a:cubicBezTo>
                  <a:pt x="6987" y="1512"/>
                  <a:pt x="6980" y="1505"/>
                  <a:pt x="6980" y="1496"/>
                </a:cubicBezTo>
                <a:cubicBezTo>
                  <a:pt x="6980" y="1488"/>
                  <a:pt x="6987" y="1480"/>
                  <a:pt x="6996" y="1480"/>
                </a:cubicBezTo>
                <a:close/>
                <a:moveTo>
                  <a:pt x="7060" y="1480"/>
                </a:moveTo>
                <a:lnTo>
                  <a:pt x="7060" y="1480"/>
                </a:lnTo>
                <a:cubicBezTo>
                  <a:pt x="7069" y="1480"/>
                  <a:pt x="7076" y="1488"/>
                  <a:pt x="7076" y="1496"/>
                </a:cubicBezTo>
                <a:cubicBezTo>
                  <a:pt x="7076" y="1505"/>
                  <a:pt x="7069" y="1512"/>
                  <a:pt x="7060" y="1512"/>
                </a:cubicBezTo>
                <a:lnTo>
                  <a:pt x="7060" y="1512"/>
                </a:lnTo>
                <a:cubicBezTo>
                  <a:pt x="7051" y="1512"/>
                  <a:pt x="7044" y="1505"/>
                  <a:pt x="7044" y="1496"/>
                </a:cubicBezTo>
                <a:cubicBezTo>
                  <a:pt x="7044" y="1488"/>
                  <a:pt x="7051" y="1480"/>
                  <a:pt x="7060" y="1480"/>
                </a:cubicBezTo>
                <a:close/>
                <a:moveTo>
                  <a:pt x="7124" y="1480"/>
                </a:moveTo>
                <a:lnTo>
                  <a:pt x="7124" y="1480"/>
                </a:lnTo>
                <a:cubicBezTo>
                  <a:pt x="7133" y="1480"/>
                  <a:pt x="7140" y="1488"/>
                  <a:pt x="7140" y="1496"/>
                </a:cubicBezTo>
                <a:cubicBezTo>
                  <a:pt x="7140" y="1505"/>
                  <a:pt x="7133" y="1512"/>
                  <a:pt x="7124" y="1512"/>
                </a:cubicBezTo>
                <a:lnTo>
                  <a:pt x="7124" y="1512"/>
                </a:lnTo>
                <a:cubicBezTo>
                  <a:pt x="7115" y="1512"/>
                  <a:pt x="7108" y="1505"/>
                  <a:pt x="7108" y="1496"/>
                </a:cubicBezTo>
                <a:cubicBezTo>
                  <a:pt x="7108" y="1488"/>
                  <a:pt x="7115" y="1480"/>
                  <a:pt x="7124" y="1480"/>
                </a:cubicBezTo>
                <a:close/>
                <a:moveTo>
                  <a:pt x="7188" y="1480"/>
                </a:moveTo>
                <a:lnTo>
                  <a:pt x="7188" y="1480"/>
                </a:lnTo>
                <a:cubicBezTo>
                  <a:pt x="7197" y="1480"/>
                  <a:pt x="7204" y="1488"/>
                  <a:pt x="7204" y="1496"/>
                </a:cubicBezTo>
                <a:cubicBezTo>
                  <a:pt x="7204" y="1505"/>
                  <a:pt x="7197" y="1512"/>
                  <a:pt x="7188" y="1512"/>
                </a:cubicBezTo>
                <a:lnTo>
                  <a:pt x="7188" y="1512"/>
                </a:lnTo>
                <a:cubicBezTo>
                  <a:pt x="7179" y="1512"/>
                  <a:pt x="7172" y="1505"/>
                  <a:pt x="7172" y="1496"/>
                </a:cubicBezTo>
                <a:cubicBezTo>
                  <a:pt x="7172" y="1488"/>
                  <a:pt x="7179" y="1480"/>
                  <a:pt x="7188" y="1480"/>
                </a:cubicBezTo>
                <a:close/>
                <a:moveTo>
                  <a:pt x="7252" y="1480"/>
                </a:moveTo>
                <a:lnTo>
                  <a:pt x="7252" y="1480"/>
                </a:lnTo>
                <a:cubicBezTo>
                  <a:pt x="7261" y="1480"/>
                  <a:pt x="7268" y="1488"/>
                  <a:pt x="7268" y="1496"/>
                </a:cubicBezTo>
                <a:cubicBezTo>
                  <a:pt x="7268" y="1505"/>
                  <a:pt x="7261" y="1512"/>
                  <a:pt x="7252" y="1512"/>
                </a:cubicBezTo>
                <a:lnTo>
                  <a:pt x="7252" y="1512"/>
                </a:lnTo>
                <a:cubicBezTo>
                  <a:pt x="7243" y="1512"/>
                  <a:pt x="7236" y="1505"/>
                  <a:pt x="7236" y="1496"/>
                </a:cubicBezTo>
                <a:cubicBezTo>
                  <a:pt x="7236" y="1488"/>
                  <a:pt x="7243" y="1480"/>
                  <a:pt x="7252" y="1480"/>
                </a:cubicBezTo>
                <a:close/>
                <a:moveTo>
                  <a:pt x="7316" y="1480"/>
                </a:moveTo>
                <a:lnTo>
                  <a:pt x="7316" y="1480"/>
                </a:lnTo>
                <a:cubicBezTo>
                  <a:pt x="7325" y="1480"/>
                  <a:pt x="7332" y="1488"/>
                  <a:pt x="7332" y="1496"/>
                </a:cubicBezTo>
                <a:cubicBezTo>
                  <a:pt x="7332" y="1505"/>
                  <a:pt x="7325" y="1512"/>
                  <a:pt x="7316" y="1512"/>
                </a:cubicBezTo>
                <a:lnTo>
                  <a:pt x="7316" y="1512"/>
                </a:lnTo>
                <a:cubicBezTo>
                  <a:pt x="7307" y="1512"/>
                  <a:pt x="7300" y="1505"/>
                  <a:pt x="7300" y="1496"/>
                </a:cubicBezTo>
                <a:cubicBezTo>
                  <a:pt x="7300" y="1488"/>
                  <a:pt x="7307" y="1480"/>
                  <a:pt x="7316" y="1480"/>
                </a:cubicBezTo>
                <a:close/>
                <a:moveTo>
                  <a:pt x="7380" y="1480"/>
                </a:moveTo>
                <a:lnTo>
                  <a:pt x="7380" y="1480"/>
                </a:lnTo>
                <a:cubicBezTo>
                  <a:pt x="7389" y="1480"/>
                  <a:pt x="7396" y="1488"/>
                  <a:pt x="7396" y="1496"/>
                </a:cubicBezTo>
                <a:cubicBezTo>
                  <a:pt x="7396" y="1505"/>
                  <a:pt x="7389" y="1512"/>
                  <a:pt x="7380" y="1512"/>
                </a:cubicBezTo>
                <a:lnTo>
                  <a:pt x="7380" y="1512"/>
                </a:lnTo>
                <a:cubicBezTo>
                  <a:pt x="7371" y="1512"/>
                  <a:pt x="7364" y="1505"/>
                  <a:pt x="7364" y="1496"/>
                </a:cubicBezTo>
                <a:cubicBezTo>
                  <a:pt x="7364" y="1488"/>
                  <a:pt x="7371" y="1480"/>
                  <a:pt x="7380" y="1480"/>
                </a:cubicBezTo>
                <a:close/>
                <a:moveTo>
                  <a:pt x="7444" y="1480"/>
                </a:moveTo>
                <a:lnTo>
                  <a:pt x="7444" y="1480"/>
                </a:lnTo>
                <a:cubicBezTo>
                  <a:pt x="7453" y="1480"/>
                  <a:pt x="7460" y="1488"/>
                  <a:pt x="7460" y="1496"/>
                </a:cubicBezTo>
                <a:cubicBezTo>
                  <a:pt x="7460" y="1505"/>
                  <a:pt x="7453" y="1512"/>
                  <a:pt x="7444" y="1512"/>
                </a:cubicBezTo>
                <a:lnTo>
                  <a:pt x="7444" y="1512"/>
                </a:lnTo>
                <a:cubicBezTo>
                  <a:pt x="7435" y="1512"/>
                  <a:pt x="7428" y="1505"/>
                  <a:pt x="7428" y="1496"/>
                </a:cubicBezTo>
                <a:cubicBezTo>
                  <a:pt x="7428" y="1488"/>
                  <a:pt x="7435" y="1480"/>
                  <a:pt x="7444" y="1480"/>
                </a:cubicBezTo>
                <a:close/>
                <a:moveTo>
                  <a:pt x="7508" y="1480"/>
                </a:moveTo>
                <a:lnTo>
                  <a:pt x="7508" y="1480"/>
                </a:lnTo>
                <a:cubicBezTo>
                  <a:pt x="7517" y="1480"/>
                  <a:pt x="7524" y="1488"/>
                  <a:pt x="7524" y="1496"/>
                </a:cubicBezTo>
                <a:cubicBezTo>
                  <a:pt x="7524" y="1505"/>
                  <a:pt x="7517" y="1512"/>
                  <a:pt x="7508" y="1512"/>
                </a:cubicBezTo>
                <a:lnTo>
                  <a:pt x="7508" y="1512"/>
                </a:lnTo>
                <a:cubicBezTo>
                  <a:pt x="7499" y="1512"/>
                  <a:pt x="7492" y="1505"/>
                  <a:pt x="7492" y="1496"/>
                </a:cubicBezTo>
                <a:cubicBezTo>
                  <a:pt x="7492" y="1488"/>
                  <a:pt x="7499" y="1480"/>
                  <a:pt x="7508" y="1480"/>
                </a:cubicBezTo>
                <a:close/>
                <a:moveTo>
                  <a:pt x="7572" y="1480"/>
                </a:moveTo>
                <a:lnTo>
                  <a:pt x="7572" y="1480"/>
                </a:lnTo>
                <a:cubicBezTo>
                  <a:pt x="7581" y="1480"/>
                  <a:pt x="7588" y="1488"/>
                  <a:pt x="7588" y="1496"/>
                </a:cubicBezTo>
                <a:cubicBezTo>
                  <a:pt x="7588" y="1505"/>
                  <a:pt x="7581" y="1512"/>
                  <a:pt x="7572" y="1512"/>
                </a:cubicBezTo>
                <a:lnTo>
                  <a:pt x="7572" y="1512"/>
                </a:lnTo>
                <a:cubicBezTo>
                  <a:pt x="7563" y="1512"/>
                  <a:pt x="7556" y="1505"/>
                  <a:pt x="7556" y="1496"/>
                </a:cubicBezTo>
                <a:cubicBezTo>
                  <a:pt x="7556" y="1488"/>
                  <a:pt x="7563" y="1480"/>
                  <a:pt x="7572" y="1480"/>
                </a:cubicBezTo>
                <a:close/>
                <a:moveTo>
                  <a:pt x="7636" y="1480"/>
                </a:moveTo>
                <a:lnTo>
                  <a:pt x="7636" y="1480"/>
                </a:lnTo>
                <a:cubicBezTo>
                  <a:pt x="7645" y="1480"/>
                  <a:pt x="7652" y="1488"/>
                  <a:pt x="7652" y="1496"/>
                </a:cubicBezTo>
                <a:cubicBezTo>
                  <a:pt x="7652" y="1505"/>
                  <a:pt x="7645" y="1512"/>
                  <a:pt x="7636" y="1512"/>
                </a:cubicBezTo>
                <a:lnTo>
                  <a:pt x="7636" y="1512"/>
                </a:lnTo>
                <a:cubicBezTo>
                  <a:pt x="7627" y="1512"/>
                  <a:pt x="7620" y="1505"/>
                  <a:pt x="7620" y="1496"/>
                </a:cubicBezTo>
                <a:cubicBezTo>
                  <a:pt x="7620" y="1488"/>
                  <a:pt x="7627" y="1480"/>
                  <a:pt x="7636" y="1480"/>
                </a:cubicBezTo>
                <a:close/>
                <a:moveTo>
                  <a:pt x="7700" y="1480"/>
                </a:moveTo>
                <a:lnTo>
                  <a:pt x="7700" y="1480"/>
                </a:lnTo>
                <a:cubicBezTo>
                  <a:pt x="7709" y="1480"/>
                  <a:pt x="7716" y="1488"/>
                  <a:pt x="7716" y="1496"/>
                </a:cubicBezTo>
                <a:cubicBezTo>
                  <a:pt x="7716" y="1505"/>
                  <a:pt x="7709" y="1512"/>
                  <a:pt x="7700" y="1512"/>
                </a:cubicBezTo>
                <a:lnTo>
                  <a:pt x="7700" y="1512"/>
                </a:lnTo>
                <a:cubicBezTo>
                  <a:pt x="7691" y="1512"/>
                  <a:pt x="7684" y="1505"/>
                  <a:pt x="7684" y="1496"/>
                </a:cubicBezTo>
                <a:cubicBezTo>
                  <a:pt x="7684" y="1488"/>
                  <a:pt x="7691" y="1480"/>
                  <a:pt x="7700" y="1480"/>
                </a:cubicBezTo>
                <a:close/>
                <a:moveTo>
                  <a:pt x="7764" y="1480"/>
                </a:moveTo>
                <a:lnTo>
                  <a:pt x="7764" y="1480"/>
                </a:lnTo>
                <a:cubicBezTo>
                  <a:pt x="7773" y="1480"/>
                  <a:pt x="7780" y="1488"/>
                  <a:pt x="7780" y="1496"/>
                </a:cubicBezTo>
                <a:cubicBezTo>
                  <a:pt x="7780" y="1505"/>
                  <a:pt x="7773" y="1512"/>
                  <a:pt x="7764" y="1512"/>
                </a:cubicBezTo>
                <a:lnTo>
                  <a:pt x="7764" y="1512"/>
                </a:lnTo>
                <a:cubicBezTo>
                  <a:pt x="7755" y="1512"/>
                  <a:pt x="7748" y="1505"/>
                  <a:pt x="7748" y="1496"/>
                </a:cubicBezTo>
                <a:cubicBezTo>
                  <a:pt x="7748" y="1488"/>
                  <a:pt x="7755" y="1480"/>
                  <a:pt x="7764" y="1480"/>
                </a:cubicBezTo>
                <a:close/>
                <a:moveTo>
                  <a:pt x="7828" y="1480"/>
                </a:moveTo>
                <a:lnTo>
                  <a:pt x="7828" y="1480"/>
                </a:lnTo>
                <a:cubicBezTo>
                  <a:pt x="7837" y="1480"/>
                  <a:pt x="7844" y="1488"/>
                  <a:pt x="7844" y="1496"/>
                </a:cubicBezTo>
                <a:cubicBezTo>
                  <a:pt x="7844" y="1505"/>
                  <a:pt x="7837" y="1512"/>
                  <a:pt x="7828" y="1512"/>
                </a:cubicBezTo>
                <a:lnTo>
                  <a:pt x="7828" y="1512"/>
                </a:lnTo>
                <a:cubicBezTo>
                  <a:pt x="7820" y="1512"/>
                  <a:pt x="7812" y="1505"/>
                  <a:pt x="7812" y="1496"/>
                </a:cubicBezTo>
                <a:cubicBezTo>
                  <a:pt x="7812" y="1488"/>
                  <a:pt x="7820" y="1480"/>
                  <a:pt x="7828" y="1480"/>
                </a:cubicBezTo>
                <a:close/>
                <a:moveTo>
                  <a:pt x="7892" y="1480"/>
                </a:moveTo>
                <a:lnTo>
                  <a:pt x="7892" y="1480"/>
                </a:lnTo>
                <a:cubicBezTo>
                  <a:pt x="7901" y="1480"/>
                  <a:pt x="7908" y="1488"/>
                  <a:pt x="7908" y="1496"/>
                </a:cubicBezTo>
                <a:cubicBezTo>
                  <a:pt x="7908" y="1505"/>
                  <a:pt x="7901" y="1512"/>
                  <a:pt x="7892" y="1512"/>
                </a:cubicBezTo>
                <a:lnTo>
                  <a:pt x="7892" y="1512"/>
                </a:lnTo>
                <a:cubicBezTo>
                  <a:pt x="7884" y="1512"/>
                  <a:pt x="7876" y="1505"/>
                  <a:pt x="7876" y="1496"/>
                </a:cubicBezTo>
                <a:cubicBezTo>
                  <a:pt x="7876" y="1488"/>
                  <a:pt x="7884" y="1480"/>
                  <a:pt x="7892" y="1480"/>
                </a:cubicBezTo>
                <a:close/>
                <a:moveTo>
                  <a:pt x="7956" y="1480"/>
                </a:moveTo>
                <a:lnTo>
                  <a:pt x="7956" y="1480"/>
                </a:lnTo>
                <a:cubicBezTo>
                  <a:pt x="7965" y="1480"/>
                  <a:pt x="7972" y="1488"/>
                  <a:pt x="7972" y="1496"/>
                </a:cubicBezTo>
                <a:cubicBezTo>
                  <a:pt x="7972" y="1505"/>
                  <a:pt x="7965" y="1512"/>
                  <a:pt x="7956" y="1512"/>
                </a:cubicBezTo>
                <a:lnTo>
                  <a:pt x="7956" y="1512"/>
                </a:lnTo>
                <a:cubicBezTo>
                  <a:pt x="7948" y="1512"/>
                  <a:pt x="7940" y="1505"/>
                  <a:pt x="7940" y="1496"/>
                </a:cubicBezTo>
                <a:cubicBezTo>
                  <a:pt x="7940" y="1488"/>
                  <a:pt x="7948" y="1480"/>
                  <a:pt x="7956" y="1480"/>
                </a:cubicBezTo>
                <a:close/>
                <a:moveTo>
                  <a:pt x="8020" y="1480"/>
                </a:moveTo>
                <a:lnTo>
                  <a:pt x="8020" y="1480"/>
                </a:lnTo>
                <a:cubicBezTo>
                  <a:pt x="8029" y="1480"/>
                  <a:pt x="8036" y="1488"/>
                  <a:pt x="8036" y="1496"/>
                </a:cubicBezTo>
                <a:cubicBezTo>
                  <a:pt x="8036" y="1505"/>
                  <a:pt x="8029" y="1512"/>
                  <a:pt x="8020" y="1512"/>
                </a:cubicBezTo>
                <a:lnTo>
                  <a:pt x="8020" y="1512"/>
                </a:lnTo>
                <a:cubicBezTo>
                  <a:pt x="8012" y="1512"/>
                  <a:pt x="8004" y="1505"/>
                  <a:pt x="8004" y="1496"/>
                </a:cubicBezTo>
                <a:cubicBezTo>
                  <a:pt x="8004" y="1488"/>
                  <a:pt x="8012" y="1480"/>
                  <a:pt x="8020" y="1480"/>
                </a:cubicBezTo>
                <a:close/>
                <a:moveTo>
                  <a:pt x="8084" y="1480"/>
                </a:moveTo>
                <a:lnTo>
                  <a:pt x="8084" y="1480"/>
                </a:lnTo>
                <a:cubicBezTo>
                  <a:pt x="8093" y="1480"/>
                  <a:pt x="8100" y="1488"/>
                  <a:pt x="8100" y="1496"/>
                </a:cubicBezTo>
                <a:cubicBezTo>
                  <a:pt x="8100" y="1505"/>
                  <a:pt x="8093" y="1512"/>
                  <a:pt x="8084" y="1512"/>
                </a:cubicBezTo>
                <a:lnTo>
                  <a:pt x="8084" y="1512"/>
                </a:lnTo>
                <a:cubicBezTo>
                  <a:pt x="8076" y="1512"/>
                  <a:pt x="8068" y="1505"/>
                  <a:pt x="8068" y="1496"/>
                </a:cubicBezTo>
                <a:cubicBezTo>
                  <a:pt x="8068" y="1488"/>
                  <a:pt x="8076" y="1480"/>
                  <a:pt x="8084" y="1480"/>
                </a:cubicBezTo>
                <a:close/>
                <a:moveTo>
                  <a:pt x="8148" y="1480"/>
                </a:moveTo>
                <a:lnTo>
                  <a:pt x="8149" y="1480"/>
                </a:lnTo>
                <a:cubicBezTo>
                  <a:pt x="8157" y="1480"/>
                  <a:pt x="8165" y="1488"/>
                  <a:pt x="8165" y="1496"/>
                </a:cubicBezTo>
                <a:cubicBezTo>
                  <a:pt x="8165" y="1505"/>
                  <a:pt x="8157" y="1512"/>
                  <a:pt x="8149" y="1512"/>
                </a:cubicBezTo>
                <a:lnTo>
                  <a:pt x="8148" y="1512"/>
                </a:lnTo>
                <a:cubicBezTo>
                  <a:pt x="8140" y="1512"/>
                  <a:pt x="8132" y="1505"/>
                  <a:pt x="8132" y="1496"/>
                </a:cubicBezTo>
                <a:cubicBezTo>
                  <a:pt x="8132" y="1488"/>
                  <a:pt x="8140" y="1480"/>
                  <a:pt x="8148" y="1480"/>
                </a:cubicBezTo>
                <a:close/>
                <a:moveTo>
                  <a:pt x="8213" y="1480"/>
                </a:moveTo>
                <a:lnTo>
                  <a:pt x="8213" y="1480"/>
                </a:lnTo>
                <a:cubicBezTo>
                  <a:pt x="8221" y="1480"/>
                  <a:pt x="8229" y="1488"/>
                  <a:pt x="8229" y="1496"/>
                </a:cubicBezTo>
                <a:cubicBezTo>
                  <a:pt x="8229" y="1505"/>
                  <a:pt x="8221" y="1512"/>
                  <a:pt x="8213" y="1512"/>
                </a:cubicBezTo>
                <a:lnTo>
                  <a:pt x="8213" y="1512"/>
                </a:lnTo>
                <a:cubicBezTo>
                  <a:pt x="8204" y="1512"/>
                  <a:pt x="8197" y="1505"/>
                  <a:pt x="8197" y="1496"/>
                </a:cubicBezTo>
                <a:cubicBezTo>
                  <a:pt x="8197" y="1488"/>
                  <a:pt x="8204" y="1480"/>
                  <a:pt x="8213" y="1480"/>
                </a:cubicBezTo>
                <a:close/>
                <a:moveTo>
                  <a:pt x="8277" y="1480"/>
                </a:moveTo>
                <a:lnTo>
                  <a:pt x="8277" y="1480"/>
                </a:lnTo>
                <a:cubicBezTo>
                  <a:pt x="8285" y="1480"/>
                  <a:pt x="8293" y="1488"/>
                  <a:pt x="8293" y="1496"/>
                </a:cubicBezTo>
                <a:cubicBezTo>
                  <a:pt x="8293" y="1505"/>
                  <a:pt x="8285" y="1512"/>
                  <a:pt x="8277" y="1512"/>
                </a:cubicBezTo>
                <a:lnTo>
                  <a:pt x="8277" y="1512"/>
                </a:lnTo>
                <a:cubicBezTo>
                  <a:pt x="8268" y="1512"/>
                  <a:pt x="8261" y="1505"/>
                  <a:pt x="8261" y="1496"/>
                </a:cubicBezTo>
                <a:cubicBezTo>
                  <a:pt x="8261" y="1488"/>
                  <a:pt x="8268" y="1480"/>
                  <a:pt x="8277" y="1480"/>
                </a:cubicBezTo>
                <a:close/>
                <a:moveTo>
                  <a:pt x="8341" y="1480"/>
                </a:moveTo>
                <a:lnTo>
                  <a:pt x="8341" y="1480"/>
                </a:lnTo>
                <a:cubicBezTo>
                  <a:pt x="8349" y="1480"/>
                  <a:pt x="8357" y="1488"/>
                  <a:pt x="8357" y="1496"/>
                </a:cubicBezTo>
                <a:cubicBezTo>
                  <a:pt x="8357" y="1505"/>
                  <a:pt x="8349" y="1512"/>
                  <a:pt x="8341" y="1512"/>
                </a:cubicBezTo>
                <a:lnTo>
                  <a:pt x="8341" y="1512"/>
                </a:lnTo>
                <a:cubicBezTo>
                  <a:pt x="8332" y="1512"/>
                  <a:pt x="8325" y="1505"/>
                  <a:pt x="8325" y="1496"/>
                </a:cubicBezTo>
                <a:cubicBezTo>
                  <a:pt x="8325" y="1488"/>
                  <a:pt x="8332" y="1480"/>
                  <a:pt x="8341" y="1480"/>
                </a:cubicBezTo>
                <a:close/>
                <a:moveTo>
                  <a:pt x="8405" y="1480"/>
                </a:moveTo>
                <a:lnTo>
                  <a:pt x="8405" y="1480"/>
                </a:lnTo>
                <a:cubicBezTo>
                  <a:pt x="8413" y="1480"/>
                  <a:pt x="8421" y="1488"/>
                  <a:pt x="8421" y="1496"/>
                </a:cubicBezTo>
                <a:cubicBezTo>
                  <a:pt x="8421" y="1505"/>
                  <a:pt x="8413" y="1512"/>
                  <a:pt x="8405" y="1512"/>
                </a:cubicBezTo>
                <a:lnTo>
                  <a:pt x="8405" y="1512"/>
                </a:lnTo>
                <a:cubicBezTo>
                  <a:pt x="8396" y="1512"/>
                  <a:pt x="8389" y="1505"/>
                  <a:pt x="8389" y="1496"/>
                </a:cubicBezTo>
                <a:cubicBezTo>
                  <a:pt x="8389" y="1488"/>
                  <a:pt x="8396" y="1480"/>
                  <a:pt x="8405" y="1480"/>
                </a:cubicBezTo>
                <a:close/>
                <a:moveTo>
                  <a:pt x="8469" y="1480"/>
                </a:moveTo>
                <a:lnTo>
                  <a:pt x="8469" y="1480"/>
                </a:lnTo>
                <a:cubicBezTo>
                  <a:pt x="8478" y="1480"/>
                  <a:pt x="8485" y="1488"/>
                  <a:pt x="8485" y="1496"/>
                </a:cubicBezTo>
                <a:cubicBezTo>
                  <a:pt x="8485" y="1505"/>
                  <a:pt x="8478" y="1512"/>
                  <a:pt x="8469" y="1512"/>
                </a:cubicBezTo>
                <a:lnTo>
                  <a:pt x="8469" y="1512"/>
                </a:lnTo>
                <a:cubicBezTo>
                  <a:pt x="8460" y="1512"/>
                  <a:pt x="8453" y="1505"/>
                  <a:pt x="8453" y="1496"/>
                </a:cubicBezTo>
                <a:cubicBezTo>
                  <a:pt x="8453" y="1488"/>
                  <a:pt x="8460" y="1480"/>
                  <a:pt x="8469" y="1480"/>
                </a:cubicBezTo>
                <a:close/>
                <a:moveTo>
                  <a:pt x="8533" y="1480"/>
                </a:moveTo>
                <a:lnTo>
                  <a:pt x="8533" y="1480"/>
                </a:lnTo>
                <a:cubicBezTo>
                  <a:pt x="8542" y="1480"/>
                  <a:pt x="8549" y="1488"/>
                  <a:pt x="8549" y="1496"/>
                </a:cubicBezTo>
                <a:cubicBezTo>
                  <a:pt x="8549" y="1505"/>
                  <a:pt x="8542" y="1512"/>
                  <a:pt x="8533" y="1512"/>
                </a:cubicBezTo>
                <a:lnTo>
                  <a:pt x="8533" y="1512"/>
                </a:lnTo>
                <a:cubicBezTo>
                  <a:pt x="8524" y="1512"/>
                  <a:pt x="8517" y="1505"/>
                  <a:pt x="8517" y="1496"/>
                </a:cubicBezTo>
                <a:cubicBezTo>
                  <a:pt x="8517" y="1488"/>
                  <a:pt x="8524" y="1480"/>
                  <a:pt x="8533" y="1480"/>
                </a:cubicBezTo>
                <a:close/>
                <a:moveTo>
                  <a:pt x="8597" y="1480"/>
                </a:moveTo>
                <a:lnTo>
                  <a:pt x="8597" y="1480"/>
                </a:lnTo>
                <a:cubicBezTo>
                  <a:pt x="8606" y="1480"/>
                  <a:pt x="8613" y="1488"/>
                  <a:pt x="8613" y="1496"/>
                </a:cubicBezTo>
                <a:cubicBezTo>
                  <a:pt x="8613" y="1505"/>
                  <a:pt x="8606" y="1512"/>
                  <a:pt x="8597" y="1512"/>
                </a:cubicBezTo>
                <a:lnTo>
                  <a:pt x="8597" y="1512"/>
                </a:lnTo>
                <a:cubicBezTo>
                  <a:pt x="8588" y="1512"/>
                  <a:pt x="8581" y="1505"/>
                  <a:pt x="8581" y="1496"/>
                </a:cubicBezTo>
                <a:cubicBezTo>
                  <a:pt x="8581" y="1488"/>
                  <a:pt x="8588" y="1480"/>
                  <a:pt x="8597" y="1480"/>
                </a:cubicBezTo>
                <a:close/>
                <a:moveTo>
                  <a:pt x="8661" y="1480"/>
                </a:moveTo>
                <a:lnTo>
                  <a:pt x="8661" y="1480"/>
                </a:lnTo>
                <a:cubicBezTo>
                  <a:pt x="8670" y="1480"/>
                  <a:pt x="8677" y="1488"/>
                  <a:pt x="8677" y="1496"/>
                </a:cubicBezTo>
                <a:cubicBezTo>
                  <a:pt x="8677" y="1505"/>
                  <a:pt x="8670" y="1512"/>
                  <a:pt x="8661" y="1512"/>
                </a:cubicBezTo>
                <a:lnTo>
                  <a:pt x="8661" y="1512"/>
                </a:lnTo>
                <a:cubicBezTo>
                  <a:pt x="8652" y="1512"/>
                  <a:pt x="8645" y="1505"/>
                  <a:pt x="8645" y="1496"/>
                </a:cubicBezTo>
                <a:cubicBezTo>
                  <a:pt x="8645" y="1488"/>
                  <a:pt x="8652" y="1480"/>
                  <a:pt x="8661" y="1480"/>
                </a:cubicBezTo>
                <a:close/>
                <a:moveTo>
                  <a:pt x="8725" y="1480"/>
                </a:moveTo>
                <a:lnTo>
                  <a:pt x="8725" y="1480"/>
                </a:lnTo>
                <a:cubicBezTo>
                  <a:pt x="8734" y="1480"/>
                  <a:pt x="8741" y="1488"/>
                  <a:pt x="8741" y="1496"/>
                </a:cubicBezTo>
                <a:cubicBezTo>
                  <a:pt x="8741" y="1505"/>
                  <a:pt x="8734" y="1512"/>
                  <a:pt x="8725" y="1512"/>
                </a:cubicBezTo>
                <a:lnTo>
                  <a:pt x="8725" y="1512"/>
                </a:lnTo>
                <a:cubicBezTo>
                  <a:pt x="8716" y="1512"/>
                  <a:pt x="8709" y="1505"/>
                  <a:pt x="8709" y="1496"/>
                </a:cubicBezTo>
                <a:cubicBezTo>
                  <a:pt x="8709" y="1488"/>
                  <a:pt x="8716" y="1480"/>
                  <a:pt x="8725" y="1480"/>
                </a:cubicBezTo>
                <a:close/>
                <a:moveTo>
                  <a:pt x="8789" y="1480"/>
                </a:moveTo>
                <a:lnTo>
                  <a:pt x="8789" y="1480"/>
                </a:lnTo>
                <a:cubicBezTo>
                  <a:pt x="8798" y="1480"/>
                  <a:pt x="8805" y="1488"/>
                  <a:pt x="8805" y="1496"/>
                </a:cubicBezTo>
                <a:cubicBezTo>
                  <a:pt x="8805" y="1505"/>
                  <a:pt x="8798" y="1512"/>
                  <a:pt x="8789" y="1512"/>
                </a:cubicBezTo>
                <a:lnTo>
                  <a:pt x="8789" y="1512"/>
                </a:lnTo>
                <a:cubicBezTo>
                  <a:pt x="8780" y="1512"/>
                  <a:pt x="8773" y="1505"/>
                  <a:pt x="8773" y="1496"/>
                </a:cubicBezTo>
                <a:cubicBezTo>
                  <a:pt x="8773" y="1488"/>
                  <a:pt x="8780" y="1480"/>
                  <a:pt x="8789" y="1480"/>
                </a:cubicBezTo>
                <a:close/>
                <a:moveTo>
                  <a:pt x="8853" y="1480"/>
                </a:moveTo>
                <a:lnTo>
                  <a:pt x="8853" y="1480"/>
                </a:lnTo>
                <a:cubicBezTo>
                  <a:pt x="8862" y="1480"/>
                  <a:pt x="8869" y="1488"/>
                  <a:pt x="8869" y="1496"/>
                </a:cubicBezTo>
                <a:cubicBezTo>
                  <a:pt x="8869" y="1505"/>
                  <a:pt x="8862" y="1512"/>
                  <a:pt x="8853" y="1512"/>
                </a:cubicBezTo>
                <a:lnTo>
                  <a:pt x="8853" y="1512"/>
                </a:lnTo>
                <a:cubicBezTo>
                  <a:pt x="8844" y="1512"/>
                  <a:pt x="8837" y="1505"/>
                  <a:pt x="8837" y="1496"/>
                </a:cubicBezTo>
                <a:cubicBezTo>
                  <a:pt x="8837" y="1488"/>
                  <a:pt x="8844" y="1480"/>
                  <a:pt x="8853" y="1480"/>
                </a:cubicBezTo>
                <a:close/>
                <a:moveTo>
                  <a:pt x="8917" y="1480"/>
                </a:moveTo>
                <a:lnTo>
                  <a:pt x="8917" y="1480"/>
                </a:lnTo>
                <a:cubicBezTo>
                  <a:pt x="8926" y="1480"/>
                  <a:pt x="8933" y="1488"/>
                  <a:pt x="8933" y="1496"/>
                </a:cubicBezTo>
                <a:cubicBezTo>
                  <a:pt x="8933" y="1505"/>
                  <a:pt x="8926" y="1512"/>
                  <a:pt x="8917" y="1512"/>
                </a:cubicBezTo>
                <a:lnTo>
                  <a:pt x="8917" y="1512"/>
                </a:lnTo>
                <a:cubicBezTo>
                  <a:pt x="8908" y="1512"/>
                  <a:pt x="8901" y="1505"/>
                  <a:pt x="8901" y="1496"/>
                </a:cubicBezTo>
                <a:cubicBezTo>
                  <a:pt x="8901" y="1488"/>
                  <a:pt x="8908" y="1480"/>
                  <a:pt x="8917" y="1480"/>
                </a:cubicBezTo>
                <a:close/>
                <a:moveTo>
                  <a:pt x="8981" y="1480"/>
                </a:moveTo>
                <a:lnTo>
                  <a:pt x="8981" y="1480"/>
                </a:lnTo>
                <a:cubicBezTo>
                  <a:pt x="8990" y="1480"/>
                  <a:pt x="8997" y="1488"/>
                  <a:pt x="8997" y="1496"/>
                </a:cubicBezTo>
                <a:cubicBezTo>
                  <a:pt x="8997" y="1505"/>
                  <a:pt x="8990" y="1512"/>
                  <a:pt x="8981" y="1512"/>
                </a:cubicBezTo>
                <a:lnTo>
                  <a:pt x="8981" y="1512"/>
                </a:lnTo>
                <a:cubicBezTo>
                  <a:pt x="8972" y="1512"/>
                  <a:pt x="8965" y="1505"/>
                  <a:pt x="8965" y="1496"/>
                </a:cubicBezTo>
                <a:cubicBezTo>
                  <a:pt x="8965" y="1488"/>
                  <a:pt x="8972" y="1480"/>
                  <a:pt x="8981" y="1480"/>
                </a:cubicBezTo>
                <a:close/>
                <a:moveTo>
                  <a:pt x="9045" y="1480"/>
                </a:moveTo>
                <a:lnTo>
                  <a:pt x="9045" y="1480"/>
                </a:lnTo>
                <a:cubicBezTo>
                  <a:pt x="9054" y="1480"/>
                  <a:pt x="9061" y="1488"/>
                  <a:pt x="9061" y="1496"/>
                </a:cubicBezTo>
                <a:cubicBezTo>
                  <a:pt x="9061" y="1505"/>
                  <a:pt x="9054" y="1512"/>
                  <a:pt x="9045" y="1512"/>
                </a:cubicBezTo>
                <a:lnTo>
                  <a:pt x="9045" y="1512"/>
                </a:lnTo>
                <a:cubicBezTo>
                  <a:pt x="9036" y="1512"/>
                  <a:pt x="9029" y="1505"/>
                  <a:pt x="9029" y="1496"/>
                </a:cubicBezTo>
                <a:cubicBezTo>
                  <a:pt x="9029" y="1488"/>
                  <a:pt x="9036" y="1480"/>
                  <a:pt x="9045" y="1480"/>
                </a:cubicBezTo>
                <a:close/>
                <a:moveTo>
                  <a:pt x="9109" y="1480"/>
                </a:moveTo>
                <a:lnTo>
                  <a:pt x="9109" y="1480"/>
                </a:lnTo>
                <a:cubicBezTo>
                  <a:pt x="9118" y="1480"/>
                  <a:pt x="9125" y="1488"/>
                  <a:pt x="9125" y="1496"/>
                </a:cubicBezTo>
                <a:cubicBezTo>
                  <a:pt x="9125" y="1505"/>
                  <a:pt x="9118" y="1512"/>
                  <a:pt x="9109" y="1512"/>
                </a:cubicBezTo>
                <a:lnTo>
                  <a:pt x="9109" y="1512"/>
                </a:lnTo>
                <a:cubicBezTo>
                  <a:pt x="9100" y="1512"/>
                  <a:pt x="9093" y="1505"/>
                  <a:pt x="9093" y="1496"/>
                </a:cubicBezTo>
                <a:cubicBezTo>
                  <a:pt x="9093" y="1488"/>
                  <a:pt x="9100" y="1480"/>
                  <a:pt x="9109" y="1480"/>
                </a:cubicBezTo>
                <a:close/>
                <a:moveTo>
                  <a:pt x="9173" y="1480"/>
                </a:moveTo>
                <a:lnTo>
                  <a:pt x="9173" y="1480"/>
                </a:lnTo>
                <a:cubicBezTo>
                  <a:pt x="9182" y="1480"/>
                  <a:pt x="9189" y="1488"/>
                  <a:pt x="9189" y="1496"/>
                </a:cubicBezTo>
                <a:cubicBezTo>
                  <a:pt x="9189" y="1505"/>
                  <a:pt x="9182" y="1512"/>
                  <a:pt x="9173" y="1512"/>
                </a:cubicBezTo>
                <a:lnTo>
                  <a:pt x="9173" y="1512"/>
                </a:lnTo>
                <a:cubicBezTo>
                  <a:pt x="9164" y="1512"/>
                  <a:pt x="9157" y="1505"/>
                  <a:pt x="9157" y="1496"/>
                </a:cubicBezTo>
                <a:cubicBezTo>
                  <a:pt x="9157" y="1488"/>
                  <a:pt x="9164" y="1480"/>
                  <a:pt x="9173" y="1480"/>
                </a:cubicBezTo>
                <a:close/>
                <a:moveTo>
                  <a:pt x="9237" y="1480"/>
                </a:moveTo>
                <a:lnTo>
                  <a:pt x="9237" y="1480"/>
                </a:lnTo>
                <a:cubicBezTo>
                  <a:pt x="9246" y="1480"/>
                  <a:pt x="9253" y="1488"/>
                  <a:pt x="9253" y="1496"/>
                </a:cubicBezTo>
                <a:cubicBezTo>
                  <a:pt x="9253" y="1505"/>
                  <a:pt x="9246" y="1512"/>
                  <a:pt x="9237" y="1512"/>
                </a:cubicBezTo>
                <a:lnTo>
                  <a:pt x="9237" y="1512"/>
                </a:lnTo>
                <a:cubicBezTo>
                  <a:pt x="9228" y="1512"/>
                  <a:pt x="9221" y="1505"/>
                  <a:pt x="9221" y="1496"/>
                </a:cubicBezTo>
                <a:cubicBezTo>
                  <a:pt x="9221" y="1488"/>
                  <a:pt x="9228" y="1480"/>
                  <a:pt x="9237" y="1480"/>
                </a:cubicBezTo>
                <a:close/>
                <a:moveTo>
                  <a:pt x="9301" y="1480"/>
                </a:moveTo>
                <a:lnTo>
                  <a:pt x="9301" y="1480"/>
                </a:lnTo>
                <a:cubicBezTo>
                  <a:pt x="9310" y="1480"/>
                  <a:pt x="9317" y="1488"/>
                  <a:pt x="9317" y="1496"/>
                </a:cubicBezTo>
                <a:cubicBezTo>
                  <a:pt x="9317" y="1505"/>
                  <a:pt x="9310" y="1512"/>
                  <a:pt x="9301" y="1512"/>
                </a:cubicBezTo>
                <a:lnTo>
                  <a:pt x="9301" y="1512"/>
                </a:lnTo>
                <a:cubicBezTo>
                  <a:pt x="9292" y="1512"/>
                  <a:pt x="9285" y="1505"/>
                  <a:pt x="9285" y="1496"/>
                </a:cubicBezTo>
                <a:cubicBezTo>
                  <a:pt x="9285" y="1488"/>
                  <a:pt x="9292" y="1480"/>
                  <a:pt x="9301" y="1480"/>
                </a:cubicBezTo>
                <a:close/>
                <a:moveTo>
                  <a:pt x="9365" y="1480"/>
                </a:moveTo>
                <a:lnTo>
                  <a:pt x="9365" y="1480"/>
                </a:lnTo>
                <a:cubicBezTo>
                  <a:pt x="9374" y="1480"/>
                  <a:pt x="9381" y="1488"/>
                  <a:pt x="9381" y="1496"/>
                </a:cubicBezTo>
                <a:cubicBezTo>
                  <a:pt x="9381" y="1505"/>
                  <a:pt x="9374" y="1512"/>
                  <a:pt x="9365" y="1512"/>
                </a:cubicBezTo>
                <a:lnTo>
                  <a:pt x="9365" y="1512"/>
                </a:lnTo>
                <a:cubicBezTo>
                  <a:pt x="9356" y="1512"/>
                  <a:pt x="9349" y="1505"/>
                  <a:pt x="9349" y="1496"/>
                </a:cubicBezTo>
                <a:cubicBezTo>
                  <a:pt x="9349" y="1488"/>
                  <a:pt x="9356" y="1480"/>
                  <a:pt x="9365" y="1480"/>
                </a:cubicBezTo>
                <a:close/>
                <a:moveTo>
                  <a:pt x="9429" y="1480"/>
                </a:moveTo>
                <a:lnTo>
                  <a:pt x="9429" y="1480"/>
                </a:lnTo>
                <a:cubicBezTo>
                  <a:pt x="9438" y="1480"/>
                  <a:pt x="9445" y="1488"/>
                  <a:pt x="9445" y="1496"/>
                </a:cubicBezTo>
                <a:cubicBezTo>
                  <a:pt x="9445" y="1505"/>
                  <a:pt x="9438" y="1512"/>
                  <a:pt x="9429" y="1512"/>
                </a:cubicBezTo>
                <a:lnTo>
                  <a:pt x="9429" y="1512"/>
                </a:lnTo>
                <a:cubicBezTo>
                  <a:pt x="9420" y="1512"/>
                  <a:pt x="9413" y="1505"/>
                  <a:pt x="9413" y="1496"/>
                </a:cubicBezTo>
                <a:cubicBezTo>
                  <a:pt x="9413" y="1488"/>
                  <a:pt x="9420" y="1480"/>
                  <a:pt x="9429" y="1480"/>
                </a:cubicBezTo>
                <a:close/>
                <a:moveTo>
                  <a:pt x="9493" y="1480"/>
                </a:moveTo>
                <a:lnTo>
                  <a:pt x="9493" y="1480"/>
                </a:lnTo>
                <a:cubicBezTo>
                  <a:pt x="9502" y="1480"/>
                  <a:pt x="9509" y="1488"/>
                  <a:pt x="9509" y="1496"/>
                </a:cubicBezTo>
                <a:cubicBezTo>
                  <a:pt x="9509" y="1505"/>
                  <a:pt x="9502" y="1512"/>
                  <a:pt x="9493" y="1512"/>
                </a:cubicBezTo>
                <a:lnTo>
                  <a:pt x="9493" y="1512"/>
                </a:lnTo>
                <a:cubicBezTo>
                  <a:pt x="9484" y="1512"/>
                  <a:pt x="9477" y="1505"/>
                  <a:pt x="9477" y="1496"/>
                </a:cubicBezTo>
                <a:cubicBezTo>
                  <a:pt x="9477" y="1488"/>
                  <a:pt x="9484" y="1480"/>
                  <a:pt x="9493" y="1480"/>
                </a:cubicBezTo>
                <a:close/>
                <a:moveTo>
                  <a:pt x="9557" y="1480"/>
                </a:moveTo>
                <a:lnTo>
                  <a:pt x="9557" y="1480"/>
                </a:lnTo>
                <a:cubicBezTo>
                  <a:pt x="9566" y="1480"/>
                  <a:pt x="9573" y="1488"/>
                  <a:pt x="9573" y="1496"/>
                </a:cubicBezTo>
                <a:cubicBezTo>
                  <a:pt x="9573" y="1505"/>
                  <a:pt x="9566" y="1512"/>
                  <a:pt x="9557" y="1512"/>
                </a:cubicBezTo>
                <a:lnTo>
                  <a:pt x="9557" y="1512"/>
                </a:lnTo>
                <a:cubicBezTo>
                  <a:pt x="9548" y="1512"/>
                  <a:pt x="9541" y="1505"/>
                  <a:pt x="9541" y="1496"/>
                </a:cubicBezTo>
                <a:cubicBezTo>
                  <a:pt x="9541" y="1488"/>
                  <a:pt x="9548" y="1480"/>
                  <a:pt x="9557" y="1480"/>
                </a:cubicBezTo>
                <a:close/>
                <a:moveTo>
                  <a:pt x="9621" y="1480"/>
                </a:moveTo>
                <a:lnTo>
                  <a:pt x="9621" y="1480"/>
                </a:lnTo>
                <a:cubicBezTo>
                  <a:pt x="9630" y="1480"/>
                  <a:pt x="9637" y="1488"/>
                  <a:pt x="9637" y="1496"/>
                </a:cubicBezTo>
                <a:cubicBezTo>
                  <a:pt x="9637" y="1505"/>
                  <a:pt x="9630" y="1512"/>
                  <a:pt x="9621" y="1512"/>
                </a:cubicBezTo>
                <a:lnTo>
                  <a:pt x="9621" y="1512"/>
                </a:lnTo>
                <a:cubicBezTo>
                  <a:pt x="9612" y="1512"/>
                  <a:pt x="9605" y="1505"/>
                  <a:pt x="9605" y="1496"/>
                </a:cubicBezTo>
                <a:cubicBezTo>
                  <a:pt x="9605" y="1488"/>
                  <a:pt x="9612" y="1480"/>
                  <a:pt x="9621" y="1480"/>
                </a:cubicBezTo>
                <a:close/>
                <a:moveTo>
                  <a:pt x="9685" y="1480"/>
                </a:moveTo>
                <a:lnTo>
                  <a:pt x="9685" y="1480"/>
                </a:lnTo>
                <a:cubicBezTo>
                  <a:pt x="9694" y="1480"/>
                  <a:pt x="9701" y="1488"/>
                  <a:pt x="9701" y="1496"/>
                </a:cubicBezTo>
                <a:cubicBezTo>
                  <a:pt x="9701" y="1505"/>
                  <a:pt x="9694" y="1512"/>
                  <a:pt x="9685" y="1512"/>
                </a:cubicBezTo>
                <a:lnTo>
                  <a:pt x="9685" y="1512"/>
                </a:lnTo>
                <a:cubicBezTo>
                  <a:pt x="9676" y="1512"/>
                  <a:pt x="9669" y="1505"/>
                  <a:pt x="9669" y="1496"/>
                </a:cubicBezTo>
                <a:cubicBezTo>
                  <a:pt x="9669" y="1488"/>
                  <a:pt x="9676" y="1480"/>
                  <a:pt x="9685" y="1480"/>
                </a:cubicBezTo>
                <a:close/>
                <a:moveTo>
                  <a:pt x="9749" y="1480"/>
                </a:moveTo>
                <a:lnTo>
                  <a:pt x="9749" y="1480"/>
                </a:lnTo>
                <a:cubicBezTo>
                  <a:pt x="9758" y="1480"/>
                  <a:pt x="9765" y="1488"/>
                  <a:pt x="9765" y="1496"/>
                </a:cubicBezTo>
                <a:cubicBezTo>
                  <a:pt x="9765" y="1505"/>
                  <a:pt x="9758" y="1512"/>
                  <a:pt x="9749" y="1512"/>
                </a:cubicBezTo>
                <a:lnTo>
                  <a:pt x="9749" y="1512"/>
                </a:lnTo>
                <a:cubicBezTo>
                  <a:pt x="9740" y="1512"/>
                  <a:pt x="9733" y="1505"/>
                  <a:pt x="9733" y="1496"/>
                </a:cubicBezTo>
                <a:cubicBezTo>
                  <a:pt x="9733" y="1488"/>
                  <a:pt x="9740" y="1480"/>
                  <a:pt x="9749" y="1480"/>
                </a:cubicBezTo>
                <a:close/>
                <a:moveTo>
                  <a:pt x="9813" y="1480"/>
                </a:moveTo>
                <a:lnTo>
                  <a:pt x="9813" y="1480"/>
                </a:lnTo>
                <a:cubicBezTo>
                  <a:pt x="9822" y="1480"/>
                  <a:pt x="9829" y="1488"/>
                  <a:pt x="9829" y="1496"/>
                </a:cubicBezTo>
                <a:cubicBezTo>
                  <a:pt x="9829" y="1505"/>
                  <a:pt x="9822" y="1512"/>
                  <a:pt x="9813" y="1512"/>
                </a:cubicBezTo>
                <a:lnTo>
                  <a:pt x="9813" y="1512"/>
                </a:lnTo>
                <a:cubicBezTo>
                  <a:pt x="9804" y="1512"/>
                  <a:pt x="9797" y="1505"/>
                  <a:pt x="9797" y="1496"/>
                </a:cubicBezTo>
                <a:cubicBezTo>
                  <a:pt x="9797" y="1488"/>
                  <a:pt x="9804" y="1480"/>
                  <a:pt x="9813" y="1480"/>
                </a:cubicBezTo>
                <a:close/>
                <a:moveTo>
                  <a:pt x="9877" y="1480"/>
                </a:moveTo>
                <a:lnTo>
                  <a:pt x="9877" y="1480"/>
                </a:lnTo>
                <a:cubicBezTo>
                  <a:pt x="9886" y="1480"/>
                  <a:pt x="9893" y="1488"/>
                  <a:pt x="9893" y="1496"/>
                </a:cubicBezTo>
                <a:cubicBezTo>
                  <a:pt x="9893" y="1505"/>
                  <a:pt x="9886" y="1512"/>
                  <a:pt x="9877" y="1512"/>
                </a:cubicBezTo>
                <a:lnTo>
                  <a:pt x="9877" y="1512"/>
                </a:lnTo>
                <a:cubicBezTo>
                  <a:pt x="9869" y="1512"/>
                  <a:pt x="9861" y="1505"/>
                  <a:pt x="9861" y="1496"/>
                </a:cubicBezTo>
                <a:cubicBezTo>
                  <a:pt x="9861" y="1488"/>
                  <a:pt x="9869" y="1480"/>
                  <a:pt x="9877" y="1480"/>
                </a:cubicBezTo>
                <a:close/>
                <a:moveTo>
                  <a:pt x="9941" y="1480"/>
                </a:moveTo>
                <a:lnTo>
                  <a:pt x="9941" y="1480"/>
                </a:lnTo>
                <a:cubicBezTo>
                  <a:pt x="9950" y="1480"/>
                  <a:pt x="9957" y="1488"/>
                  <a:pt x="9957" y="1496"/>
                </a:cubicBezTo>
                <a:cubicBezTo>
                  <a:pt x="9957" y="1505"/>
                  <a:pt x="9950" y="1512"/>
                  <a:pt x="9941" y="1512"/>
                </a:cubicBezTo>
                <a:lnTo>
                  <a:pt x="9941" y="1512"/>
                </a:lnTo>
                <a:cubicBezTo>
                  <a:pt x="9933" y="1512"/>
                  <a:pt x="9925" y="1505"/>
                  <a:pt x="9925" y="1496"/>
                </a:cubicBezTo>
                <a:cubicBezTo>
                  <a:pt x="9925" y="1488"/>
                  <a:pt x="9933" y="1480"/>
                  <a:pt x="9941" y="1480"/>
                </a:cubicBezTo>
                <a:close/>
                <a:moveTo>
                  <a:pt x="10005" y="1480"/>
                </a:moveTo>
                <a:lnTo>
                  <a:pt x="10005" y="1480"/>
                </a:lnTo>
                <a:cubicBezTo>
                  <a:pt x="10014" y="1480"/>
                  <a:pt x="10021" y="1488"/>
                  <a:pt x="10021" y="1496"/>
                </a:cubicBezTo>
                <a:cubicBezTo>
                  <a:pt x="10021" y="1505"/>
                  <a:pt x="10014" y="1512"/>
                  <a:pt x="10005" y="1512"/>
                </a:cubicBezTo>
                <a:lnTo>
                  <a:pt x="10005" y="1512"/>
                </a:lnTo>
                <a:cubicBezTo>
                  <a:pt x="9997" y="1512"/>
                  <a:pt x="9989" y="1505"/>
                  <a:pt x="9989" y="1496"/>
                </a:cubicBezTo>
                <a:cubicBezTo>
                  <a:pt x="9989" y="1488"/>
                  <a:pt x="9997" y="1480"/>
                  <a:pt x="10005" y="1480"/>
                </a:cubicBezTo>
                <a:close/>
                <a:moveTo>
                  <a:pt x="10069" y="1480"/>
                </a:moveTo>
                <a:lnTo>
                  <a:pt x="10069" y="1480"/>
                </a:lnTo>
                <a:cubicBezTo>
                  <a:pt x="10078" y="1480"/>
                  <a:pt x="10085" y="1488"/>
                  <a:pt x="10085" y="1496"/>
                </a:cubicBezTo>
                <a:cubicBezTo>
                  <a:pt x="10085" y="1505"/>
                  <a:pt x="10078" y="1512"/>
                  <a:pt x="10069" y="1512"/>
                </a:cubicBezTo>
                <a:lnTo>
                  <a:pt x="10069" y="1512"/>
                </a:lnTo>
                <a:cubicBezTo>
                  <a:pt x="10061" y="1512"/>
                  <a:pt x="10053" y="1505"/>
                  <a:pt x="10053" y="1496"/>
                </a:cubicBezTo>
                <a:cubicBezTo>
                  <a:pt x="10053" y="1488"/>
                  <a:pt x="10061" y="1480"/>
                  <a:pt x="10069" y="1480"/>
                </a:cubicBezTo>
                <a:close/>
                <a:moveTo>
                  <a:pt x="10133" y="1480"/>
                </a:moveTo>
                <a:lnTo>
                  <a:pt x="10134" y="1480"/>
                </a:lnTo>
                <a:cubicBezTo>
                  <a:pt x="10142" y="1480"/>
                  <a:pt x="10150" y="1488"/>
                  <a:pt x="10150" y="1496"/>
                </a:cubicBezTo>
                <a:cubicBezTo>
                  <a:pt x="10150" y="1505"/>
                  <a:pt x="10142" y="1512"/>
                  <a:pt x="10134" y="1512"/>
                </a:cubicBezTo>
                <a:lnTo>
                  <a:pt x="10133" y="1512"/>
                </a:lnTo>
                <a:cubicBezTo>
                  <a:pt x="10125" y="1512"/>
                  <a:pt x="10117" y="1505"/>
                  <a:pt x="10117" y="1496"/>
                </a:cubicBezTo>
                <a:cubicBezTo>
                  <a:pt x="10117" y="1488"/>
                  <a:pt x="10125" y="1480"/>
                  <a:pt x="10133" y="1480"/>
                </a:cubicBezTo>
                <a:close/>
                <a:moveTo>
                  <a:pt x="10198" y="1480"/>
                </a:moveTo>
                <a:lnTo>
                  <a:pt x="10198" y="1480"/>
                </a:lnTo>
                <a:cubicBezTo>
                  <a:pt x="10206" y="1480"/>
                  <a:pt x="10214" y="1488"/>
                  <a:pt x="10214" y="1496"/>
                </a:cubicBezTo>
                <a:cubicBezTo>
                  <a:pt x="10214" y="1505"/>
                  <a:pt x="10206" y="1512"/>
                  <a:pt x="10198" y="1512"/>
                </a:cubicBezTo>
                <a:lnTo>
                  <a:pt x="10198" y="1512"/>
                </a:lnTo>
                <a:cubicBezTo>
                  <a:pt x="10189" y="1512"/>
                  <a:pt x="10182" y="1505"/>
                  <a:pt x="10182" y="1496"/>
                </a:cubicBezTo>
                <a:cubicBezTo>
                  <a:pt x="10182" y="1488"/>
                  <a:pt x="10189" y="1480"/>
                  <a:pt x="10198" y="1480"/>
                </a:cubicBezTo>
                <a:close/>
                <a:moveTo>
                  <a:pt x="10262" y="1480"/>
                </a:moveTo>
                <a:lnTo>
                  <a:pt x="10262" y="1480"/>
                </a:lnTo>
                <a:cubicBezTo>
                  <a:pt x="10270" y="1480"/>
                  <a:pt x="10278" y="1488"/>
                  <a:pt x="10278" y="1496"/>
                </a:cubicBezTo>
                <a:cubicBezTo>
                  <a:pt x="10278" y="1505"/>
                  <a:pt x="10270" y="1512"/>
                  <a:pt x="10262" y="1512"/>
                </a:cubicBezTo>
                <a:lnTo>
                  <a:pt x="10262" y="1512"/>
                </a:lnTo>
                <a:cubicBezTo>
                  <a:pt x="10253" y="1512"/>
                  <a:pt x="10246" y="1505"/>
                  <a:pt x="10246" y="1496"/>
                </a:cubicBezTo>
                <a:cubicBezTo>
                  <a:pt x="10246" y="1488"/>
                  <a:pt x="10253" y="1480"/>
                  <a:pt x="10262" y="1480"/>
                </a:cubicBezTo>
                <a:close/>
                <a:moveTo>
                  <a:pt x="10326" y="1480"/>
                </a:moveTo>
                <a:lnTo>
                  <a:pt x="10326" y="1480"/>
                </a:lnTo>
                <a:cubicBezTo>
                  <a:pt x="10334" y="1480"/>
                  <a:pt x="10342" y="1488"/>
                  <a:pt x="10342" y="1496"/>
                </a:cubicBezTo>
                <a:cubicBezTo>
                  <a:pt x="10342" y="1505"/>
                  <a:pt x="10334" y="1512"/>
                  <a:pt x="10326" y="1512"/>
                </a:cubicBezTo>
                <a:lnTo>
                  <a:pt x="10326" y="1512"/>
                </a:lnTo>
                <a:cubicBezTo>
                  <a:pt x="10317" y="1512"/>
                  <a:pt x="10310" y="1505"/>
                  <a:pt x="10310" y="1496"/>
                </a:cubicBezTo>
                <a:cubicBezTo>
                  <a:pt x="10310" y="1488"/>
                  <a:pt x="10317" y="1480"/>
                  <a:pt x="10326" y="1480"/>
                </a:cubicBezTo>
                <a:close/>
                <a:moveTo>
                  <a:pt x="10390" y="1480"/>
                </a:moveTo>
                <a:lnTo>
                  <a:pt x="10390" y="1480"/>
                </a:lnTo>
                <a:cubicBezTo>
                  <a:pt x="10398" y="1480"/>
                  <a:pt x="10406" y="1488"/>
                  <a:pt x="10406" y="1496"/>
                </a:cubicBezTo>
                <a:cubicBezTo>
                  <a:pt x="10406" y="1505"/>
                  <a:pt x="10398" y="1512"/>
                  <a:pt x="10390" y="1512"/>
                </a:cubicBezTo>
                <a:lnTo>
                  <a:pt x="10390" y="1512"/>
                </a:lnTo>
                <a:cubicBezTo>
                  <a:pt x="10381" y="1512"/>
                  <a:pt x="10374" y="1505"/>
                  <a:pt x="10374" y="1496"/>
                </a:cubicBezTo>
                <a:cubicBezTo>
                  <a:pt x="10374" y="1488"/>
                  <a:pt x="10381" y="1480"/>
                  <a:pt x="10390" y="1480"/>
                </a:cubicBezTo>
                <a:close/>
                <a:moveTo>
                  <a:pt x="10454" y="1480"/>
                </a:moveTo>
                <a:lnTo>
                  <a:pt x="10454" y="1480"/>
                </a:lnTo>
                <a:cubicBezTo>
                  <a:pt x="10462" y="1480"/>
                  <a:pt x="10470" y="1488"/>
                  <a:pt x="10470" y="1496"/>
                </a:cubicBezTo>
                <a:cubicBezTo>
                  <a:pt x="10470" y="1505"/>
                  <a:pt x="10462" y="1512"/>
                  <a:pt x="10454" y="1512"/>
                </a:cubicBezTo>
                <a:lnTo>
                  <a:pt x="10454" y="1512"/>
                </a:lnTo>
                <a:cubicBezTo>
                  <a:pt x="10445" y="1512"/>
                  <a:pt x="10438" y="1505"/>
                  <a:pt x="10438" y="1496"/>
                </a:cubicBezTo>
                <a:cubicBezTo>
                  <a:pt x="10438" y="1488"/>
                  <a:pt x="10445" y="1480"/>
                  <a:pt x="10454" y="1480"/>
                </a:cubicBezTo>
                <a:close/>
                <a:moveTo>
                  <a:pt x="10518" y="1480"/>
                </a:moveTo>
                <a:lnTo>
                  <a:pt x="10518" y="1480"/>
                </a:lnTo>
                <a:cubicBezTo>
                  <a:pt x="10527" y="1480"/>
                  <a:pt x="10534" y="1488"/>
                  <a:pt x="10534" y="1496"/>
                </a:cubicBezTo>
                <a:cubicBezTo>
                  <a:pt x="10534" y="1505"/>
                  <a:pt x="10527" y="1512"/>
                  <a:pt x="10518" y="1512"/>
                </a:cubicBezTo>
                <a:lnTo>
                  <a:pt x="10518" y="1512"/>
                </a:lnTo>
                <a:cubicBezTo>
                  <a:pt x="10509" y="1512"/>
                  <a:pt x="10502" y="1505"/>
                  <a:pt x="10502" y="1496"/>
                </a:cubicBezTo>
                <a:cubicBezTo>
                  <a:pt x="10502" y="1488"/>
                  <a:pt x="10509" y="1480"/>
                  <a:pt x="10518" y="1480"/>
                </a:cubicBezTo>
                <a:close/>
                <a:moveTo>
                  <a:pt x="10582" y="1480"/>
                </a:moveTo>
                <a:lnTo>
                  <a:pt x="10582" y="1480"/>
                </a:lnTo>
                <a:cubicBezTo>
                  <a:pt x="10591" y="1480"/>
                  <a:pt x="10598" y="1488"/>
                  <a:pt x="10598" y="1496"/>
                </a:cubicBezTo>
                <a:cubicBezTo>
                  <a:pt x="10598" y="1505"/>
                  <a:pt x="10591" y="1512"/>
                  <a:pt x="10582" y="1512"/>
                </a:cubicBezTo>
                <a:lnTo>
                  <a:pt x="10582" y="1512"/>
                </a:lnTo>
                <a:cubicBezTo>
                  <a:pt x="10573" y="1512"/>
                  <a:pt x="10566" y="1505"/>
                  <a:pt x="10566" y="1496"/>
                </a:cubicBezTo>
                <a:cubicBezTo>
                  <a:pt x="10566" y="1488"/>
                  <a:pt x="10573" y="1480"/>
                  <a:pt x="10582" y="1480"/>
                </a:cubicBezTo>
                <a:close/>
                <a:moveTo>
                  <a:pt x="10646" y="1480"/>
                </a:moveTo>
                <a:lnTo>
                  <a:pt x="10646" y="1480"/>
                </a:lnTo>
                <a:cubicBezTo>
                  <a:pt x="10655" y="1480"/>
                  <a:pt x="10662" y="1488"/>
                  <a:pt x="10662" y="1496"/>
                </a:cubicBezTo>
                <a:cubicBezTo>
                  <a:pt x="10662" y="1505"/>
                  <a:pt x="10655" y="1512"/>
                  <a:pt x="10646" y="1512"/>
                </a:cubicBezTo>
                <a:lnTo>
                  <a:pt x="10646" y="1512"/>
                </a:lnTo>
                <a:cubicBezTo>
                  <a:pt x="10637" y="1512"/>
                  <a:pt x="10630" y="1505"/>
                  <a:pt x="10630" y="1496"/>
                </a:cubicBezTo>
                <a:cubicBezTo>
                  <a:pt x="10630" y="1488"/>
                  <a:pt x="10637" y="1480"/>
                  <a:pt x="10646" y="1480"/>
                </a:cubicBezTo>
                <a:close/>
                <a:moveTo>
                  <a:pt x="10710" y="1480"/>
                </a:moveTo>
                <a:lnTo>
                  <a:pt x="10710" y="1480"/>
                </a:lnTo>
                <a:cubicBezTo>
                  <a:pt x="10719" y="1480"/>
                  <a:pt x="10726" y="1488"/>
                  <a:pt x="10726" y="1496"/>
                </a:cubicBezTo>
                <a:cubicBezTo>
                  <a:pt x="10726" y="1505"/>
                  <a:pt x="10719" y="1512"/>
                  <a:pt x="10710" y="1512"/>
                </a:cubicBezTo>
                <a:lnTo>
                  <a:pt x="10710" y="1512"/>
                </a:lnTo>
                <a:cubicBezTo>
                  <a:pt x="10701" y="1512"/>
                  <a:pt x="10694" y="1505"/>
                  <a:pt x="10694" y="1496"/>
                </a:cubicBezTo>
                <a:cubicBezTo>
                  <a:pt x="10694" y="1488"/>
                  <a:pt x="10701" y="1480"/>
                  <a:pt x="10710" y="1480"/>
                </a:cubicBezTo>
                <a:close/>
                <a:moveTo>
                  <a:pt x="10774" y="1480"/>
                </a:moveTo>
                <a:lnTo>
                  <a:pt x="10774" y="1480"/>
                </a:lnTo>
                <a:cubicBezTo>
                  <a:pt x="10783" y="1480"/>
                  <a:pt x="10790" y="1488"/>
                  <a:pt x="10790" y="1496"/>
                </a:cubicBezTo>
                <a:cubicBezTo>
                  <a:pt x="10790" y="1505"/>
                  <a:pt x="10783" y="1512"/>
                  <a:pt x="10774" y="1512"/>
                </a:cubicBezTo>
                <a:lnTo>
                  <a:pt x="10774" y="1512"/>
                </a:lnTo>
                <a:cubicBezTo>
                  <a:pt x="10765" y="1512"/>
                  <a:pt x="10758" y="1505"/>
                  <a:pt x="10758" y="1496"/>
                </a:cubicBezTo>
                <a:cubicBezTo>
                  <a:pt x="10758" y="1488"/>
                  <a:pt x="10765" y="1480"/>
                  <a:pt x="10774" y="1480"/>
                </a:cubicBezTo>
                <a:close/>
                <a:moveTo>
                  <a:pt x="10838" y="1480"/>
                </a:moveTo>
                <a:lnTo>
                  <a:pt x="10838" y="1480"/>
                </a:lnTo>
                <a:cubicBezTo>
                  <a:pt x="10847" y="1480"/>
                  <a:pt x="10854" y="1488"/>
                  <a:pt x="10854" y="1496"/>
                </a:cubicBezTo>
                <a:cubicBezTo>
                  <a:pt x="10854" y="1505"/>
                  <a:pt x="10847" y="1512"/>
                  <a:pt x="10838" y="1512"/>
                </a:cubicBezTo>
                <a:lnTo>
                  <a:pt x="10838" y="1512"/>
                </a:lnTo>
                <a:cubicBezTo>
                  <a:pt x="10829" y="1512"/>
                  <a:pt x="10822" y="1505"/>
                  <a:pt x="10822" y="1496"/>
                </a:cubicBezTo>
                <a:cubicBezTo>
                  <a:pt x="10822" y="1488"/>
                  <a:pt x="10829" y="1480"/>
                  <a:pt x="10838" y="1480"/>
                </a:cubicBezTo>
                <a:close/>
                <a:moveTo>
                  <a:pt x="10902" y="1480"/>
                </a:moveTo>
                <a:lnTo>
                  <a:pt x="10902" y="1480"/>
                </a:lnTo>
                <a:cubicBezTo>
                  <a:pt x="10911" y="1480"/>
                  <a:pt x="10918" y="1488"/>
                  <a:pt x="10918" y="1496"/>
                </a:cubicBezTo>
                <a:cubicBezTo>
                  <a:pt x="10918" y="1505"/>
                  <a:pt x="10911" y="1512"/>
                  <a:pt x="10902" y="1512"/>
                </a:cubicBezTo>
                <a:lnTo>
                  <a:pt x="10902" y="1512"/>
                </a:lnTo>
                <a:cubicBezTo>
                  <a:pt x="10893" y="1512"/>
                  <a:pt x="10886" y="1505"/>
                  <a:pt x="10886" y="1496"/>
                </a:cubicBezTo>
                <a:cubicBezTo>
                  <a:pt x="10886" y="1488"/>
                  <a:pt x="10893" y="1480"/>
                  <a:pt x="10902" y="1480"/>
                </a:cubicBezTo>
                <a:close/>
                <a:moveTo>
                  <a:pt x="10966" y="1480"/>
                </a:moveTo>
                <a:lnTo>
                  <a:pt x="10966" y="1480"/>
                </a:lnTo>
                <a:cubicBezTo>
                  <a:pt x="10975" y="1480"/>
                  <a:pt x="10982" y="1488"/>
                  <a:pt x="10982" y="1496"/>
                </a:cubicBezTo>
                <a:cubicBezTo>
                  <a:pt x="10982" y="1505"/>
                  <a:pt x="10975" y="1512"/>
                  <a:pt x="10966" y="1512"/>
                </a:cubicBezTo>
                <a:lnTo>
                  <a:pt x="10966" y="1512"/>
                </a:lnTo>
                <a:cubicBezTo>
                  <a:pt x="10957" y="1512"/>
                  <a:pt x="10950" y="1505"/>
                  <a:pt x="10950" y="1496"/>
                </a:cubicBezTo>
                <a:cubicBezTo>
                  <a:pt x="10950" y="1488"/>
                  <a:pt x="10957" y="1480"/>
                  <a:pt x="10966" y="1480"/>
                </a:cubicBezTo>
                <a:close/>
                <a:moveTo>
                  <a:pt x="11030" y="1480"/>
                </a:moveTo>
                <a:lnTo>
                  <a:pt x="11030" y="1480"/>
                </a:lnTo>
                <a:cubicBezTo>
                  <a:pt x="11039" y="1480"/>
                  <a:pt x="11046" y="1488"/>
                  <a:pt x="11046" y="1496"/>
                </a:cubicBezTo>
                <a:cubicBezTo>
                  <a:pt x="11046" y="1505"/>
                  <a:pt x="11039" y="1512"/>
                  <a:pt x="11030" y="1512"/>
                </a:cubicBezTo>
                <a:lnTo>
                  <a:pt x="11030" y="1512"/>
                </a:lnTo>
                <a:cubicBezTo>
                  <a:pt x="11021" y="1512"/>
                  <a:pt x="11014" y="1505"/>
                  <a:pt x="11014" y="1496"/>
                </a:cubicBezTo>
                <a:cubicBezTo>
                  <a:pt x="11014" y="1488"/>
                  <a:pt x="11021" y="1480"/>
                  <a:pt x="11030" y="1480"/>
                </a:cubicBezTo>
                <a:close/>
                <a:moveTo>
                  <a:pt x="11094" y="1480"/>
                </a:moveTo>
                <a:lnTo>
                  <a:pt x="11094" y="1480"/>
                </a:lnTo>
                <a:cubicBezTo>
                  <a:pt x="11103" y="1480"/>
                  <a:pt x="11110" y="1488"/>
                  <a:pt x="11110" y="1496"/>
                </a:cubicBezTo>
                <a:cubicBezTo>
                  <a:pt x="11110" y="1505"/>
                  <a:pt x="11103" y="1512"/>
                  <a:pt x="11094" y="1512"/>
                </a:cubicBezTo>
                <a:lnTo>
                  <a:pt x="11094" y="1512"/>
                </a:lnTo>
                <a:cubicBezTo>
                  <a:pt x="11085" y="1512"/>
                  <a:pt x="11078" y="1505"/>
                  <a:pt x="11078" y="1496"/>
                </a:cubicBezTo>
                <a:cubicBezTo>
                  <a:pt x="11078" y="1488"/>
                  <a:pt x="11085" y="1480"/>
                  <a:pt x="11094" y="1480"/>
                </a:cubicBezTo>
                <a:close/>
                <a:moveTo>
                  <a:pt x="11158" y="1480"/>
                </a:moveTo>
                <a:lnTo>
                  <a:pt x="11158" y="1480"/>
                </a:lnTo>
                <a:cubicBezTo>
                  <a:pt x="11167" y="1480"/>
                  <a:pt x="11174" y="1488"/>
                  <a:pt x="11174" y="1496"/>
                </a:cubicBezTo>
                <a:cubicBezTo>
                  <a:pt x="11174" y="1505"/>
                  <a:pt x="11167" y="1512"/>
                  <a:pt x="11158" y="1512"/>
                </a:cubicBezTo>
                <a:lnTo>
                  <a:pt x="11158" y="1512"/>
                </a:lnTo>
                <a:cubicBezTo>
                  <a:pt x="11149" y="1512"/>
                  <a:pt x="11142" y="1505"/>
                  <a:pt x="11142" y="1496"/>
                </a:cubicBezTo>
                <a:cubicBezTo>
                  <a:pt x="11142" y="1488"/>
                  <a:pt x="11149" y="1480"/>
                  <a:pt x="11158" y="1480"/>
                </a:cubicBezTo>
                <a:close/>
                <a:moveTo>
                  <a:pt x="11222" y="1480"/>
                </a:moveTo>
                <a:lnTo>
                  <a:pt x="11222" y="1480"/>
                </a:lnTo>
                <a:cubicBezTo>
                  <a:pt x="11231" y="1480"/>
                  <a:pt x="11238" y="1488"/>
                  <a:pt x="11238" y="1496"/>
                </a:cubicBezTo>
                <a:cubicBezTo>
                  <a:pt x="11238" y="1505"/>
                  <a:pt x="11231" y="1512"/>
                  <a:pt x="11222" y="1512"/>
                </a:cubicBezTo>
                <a:lnTo>
                  <a:pt x="11222" y="1512"/>
                </a:lnTo>
                <a:cubicBezTo>
                  <a:pt x="11213" y="1512"/>
                  <a:pt x="11206" y="1505"/>
                  <a:pt x="11206" y="1496"/>
                </a:cubicBezTo>
                <a:cubicBezTo>
                  <a:pt x="11206" y="1488"/>
                  <a:pt x="11213" y="1480"/>
                  <a:pt x="11222" y="1480"/>
                </a:cubicBezTo>
                <a:close/>
                <a:moveTo>
                  <a:pt x="11286" y="1480"/>
                </a:moveTo>
                <a:lnTo>
                  <a:pt x="11286" y="1480"/>
                </a:lnTo>
                <a:cubicBezTo>
                  <a:pt x="11295" y="1480"/>
                  <a:pt x="11302" y="1488"/>
                  <a:pt x="11302" y="1496"/>
                </a:cubicBezTo>
                <a:cubicBezTo>
                  <a:pt x="11302" y="1505"/>
                  <a:pt x="11295" y="1512"/>
                  <a:pt x="11286" y="1512"/>
                </a:cubicBezTo>
                <a:lnTo>
                  <a:pt x="11286" y="1512"/>
                </a:lnTo>
                <a:cubicBezTo>
                  <a:pt x="11277" y="1512"/>
                  <a:pt x="11270" y="1505"/>
                  <a:pt x="11270" y="1496"/>
                </a:cubicBezTo>
                <a:cubicBezTo>
                  <a:pt x="11270" y="1488"/>
                  <a:pt x="11277" y="1480"/>
                  <a:pt x="11286" y="1480"/>
                </a:cubicBezTo>
                <a:close/>
                <a:moveTo>
                  <a:pt x="11350" y="1480"/>
                </a:moveTo>
                <a:lnTo>
                  <a:pt x="11350" y="1480"/>
                </a:lnTo>
                <a:cubicBezTo>
                  <a:pt x="11359" y="1480"/>
                  <a:pt x="11366" y="1488"/>
                  <a:pt x="11366" y="1496"/>
                </a:cubicBezTo>
                <a:cubicBezTo>
                  <a:pt x="11366" y="1505"/>
                  <a:pt x="11359" y="1512"/>
                  <a:pt x="11350" y="1512"/>
                </a:cubicBezTo>
                <a:lnTo>
                  <a:pt x="11350" y="1512"/>
                </a:lnTo>
                <a:cubicBezTo>
                  <a:pt x="11341" y="1512"/>
                  <a:pt x="11334" y="1505"/>
                  <a:pt x="11334" y="1496"/>
                </a:cubicBezTo>
                <a:cubicBezTo>
                  <a:pt x="11334" y="1488"/>
                  <a:pt x="11341" y="1480"/>
                  <a:pt x="11350" y="1480"/>
                </a:cubicBezTo>
                <a:close/>
                <a:moveTo>
                  <a:pt x="11414" y="1480"/>
                </a:moveTo>
                <a:lnTo>
                  <a:pt x="11414" y="1480"/>
                </a:lnTo>
                <a:cubicBezTo>
                  <a:pt x="11423" y="1480"/>
                  <a:pt x="11430" y="1488"/>
                  <a:pt x="11430" y="1496"/>
                </a:cubicBezTo>
                <a:cubicBezTo>
                  <a:pt x="11430" y="1505"/>
                  <a:pt x="11423" y="1512"/>
                  <a:pt x="11414" y="1512"/>
                </a:cubicBezTo>
                <a:lnTo>
                  <a:pt x="11414" y="1512"/>
                </a:lnTo>
                <a:cubicBezTo>
                  <a:pt x="11405" y="1512"/>
                  <a:pt x="11398" y="1505"/>
                  <a:pt x="11398" y="1496"/>
                </a:cubicBezTo>
                <a:cubicBezTo>
                  <a:pt x="11398" y="1488"/>
                  <a:pt x="11405" y="1480"/>
                  <a:pt x="11414" y="1480"/>
                </a:cubicBezTo>
                <a:close/>
                <a:moveTo>
                  <a:pt x="11478" y="1480"/>
                </a:moveTo>
                <a:lnTo>
                  <a:pt x="11478" y="1480"/>
                </a:lnTo>
                <a:cubicBezTo>
                  <a:pt x="11487" y="1480"/>
                  <a:pt x="11494" y="1488"/>
                  <a:pt x="11494" y="1496"/>
                </a:cubicBezTo>
                <a:cubicBezTo>
                  <a:pt x="11494" y="1505"/>
                  <a:pt x="11487" y="1512"/>
                  <a:pt x="11478" y="1512"/>
                </a:cubicBezTo>
                <a:lnTo>
                  <a:pt x="11478" y="1512"/>
                </a:lnTo>
                <a:cubicBezTo>
                  <a:pt x="11469" y="1512"/>
                  <a:pt x="11462" y="1505"/>
                  <a:pt x="11462" y="1496"/>
                </a:cubicBezTo>
                <a:cubicBezTo>
                  <a:pt x="11462" y="1488"/>
                  <a:pt x="11469" y="1480"/>
                  <a:pt x="11478" y="1480"/>
                </a:cubicBezTo>
                <a:close/>
                <a:moveTo>
                  <a:pt x="11542" y="1480"/>
                </a:moveTo>
                <a:lnTo>
                  <a:pt x="11542" y="1480"/>
                </a:lnTo>
                <a:cubicBezTo>
                  <a:pt x="11551" y="1480"/>
                  <a:pt x="11558" y="1488"/>
                  <a:pt x="11558" y="1496"/>
                </a:cubicBezTo>
                <a:cubicBezTo>
                  <a:pt x="11558" y="1505"/>
                  <a:pt x="11551" y="1512"/>
                  <a:pt x="11542" y="1512"/>
                </a:cubicBezTo>
                <a:lnTo>
                  <a:pt x="11542" y="1512"/>
                </a:lnTo>
                <a:cubicBezTo>
                  <a:pt x="11533" y="1512"/>
                  <a:pt x="11526" y="1505"/>
                  <a:pt x="11526" y="1496"/>
                </a:cubicBezTo>
                <a:cubicBezTo>
                  <a:pt x="11526" y="1488"/>
                  <a:pt x="11533" y="1480"/>
                  <a:pt x="11542" y="1480"/>
                </a:cubicBezTo>
                <a:close/>
                <a:moveTo>
                  <a:pt x="11606" y="1480"/>
                </a:moveTo>
                <a:lnTo>
                  <a:pt x="11606" y="1480"/>
                </a:lnTo>
                <a:cubicBezTo>
                  <a:pt x="11615" y="1480"/>
                  <a:pt x="11622" y="1488"/>
                  <a:pt x="11622" y="1496"/>
                </a:cubicBezTo>
                <a:cubicBezTo>
                  <a:pt x="11622" y="1505"/>
                  <a:pt x="11615" y="1512"/>
                  <a:pt x="11606" y="1512"/>
                </a:cubicBezTo>
                <a:lnTo>
                  <a:pt x="11606" y="1512"/>
                </a:lnTo>
                <a:cubicBezTo>
                  <a:pt x="11597" y="1512"/>
                  <a:pt x="11590" y="1505"/>
                  <a:pt x="11590" y="1496"/>
                </a:cubicBezTo>
                <a:cubicBezTo>
                  <a:pt x="11590" y="1488"/>
                  <a:pt x="11597" y="1480"/>
                  <a:pt x="11606" y="1480"/>
                </a:cubicBezTo>
                <a:close/>
                <a:moveTo>
                  <a:pt x="11670" y="1480"/>
                </a:moveTo>
                <a:lnTo>
                  <a:pt x="11670" y="1480"/>
                </a:lnTo>
                <a:cubicBezTo>
                  <a:pt x="11679" y="1480"/>
                  <a:pt x="11686" y="1488"/>
                  <a:pt x="11686" y="1496"/>
                </a:cubicBezTo>
                <a:cubicBezTo>
                  <a:pt x="11686" y="1505"/>
                  <a:pt x="11679" y="1512"/>
                  <a:pt x="11670" y="1512"/>
                </a:cubicBezTo>
                <a:lnTo>
                  <a:pt x="11670" y="1512"/>
                </a:lnTo>
                <a:cubicBezTo>
                  <a:pt x="11661" y="1512"/>
                  <a:pt x="11654" y="1505"/>
                  <a:pt x="11654" y="1496"/>
                </a:cubicBezTo>
                <a:cubicBezTo>
                  <a:pt x="11654" y="1488"/>
                  <a:pt x="11661" y="1480"/>
                  <a:pt x="11670" y="1480"/>
                </a:cubicBezTo>
                <a:close/>
                <a:moveTo>
                  <a:pt x="11734" y="1480"/>
                </a:moveTo>
                <a:lnTo>
                  <a:pt x="11734" y="1480"/>
                </a:lnTo>
                <a:cubicBezTo>
                  <a:pt x="11743" y="1480"/>
                  <a:pt x="11750" y="1488"/>
                  <a:pt x="11750" y="1496"/>
                </a:cubicBezTo>
                <a:cubicBezTo>
                  <a:pt x="11750" y="1505"/>
                  <a:pt x="11743" y="1512"/>
                  <a:pt x="11734" y="1512"/>
                </a:cubicBezTo>
                <a:lnTo>
                  <a:pt x="11734" y="1512"/>
                </a:lnTo>
                <a:cubicBezTo>
                  <a:pt x="11725" y="1512"/>
                  <a:pt x="11718" y="1505"/>
                  <a:pt x="11718" y="1496"/>
                </a:cubicBezTo>
                <a:cubicBezTo>
                  <a:pt x="11718" y="1488"/>
                  <a:pt x="11725" y="1480"/>
                  <a:pt x="11734" y="1480"/>
                </a:cubicBezTo>
                <a:close/>
                <a:moveTo>
                  <a:pt x="11798" y="1480"/>
                </a:moveTo>
                <a:lnTo>
                  <a:pt x="11798" y="1480"/>
                </a:lnTo>
                <a:cubicBezTo>
                  <a:pt x="11807" y="1480"/>
                  <a:pt x="11814" y="1488"/>
                  <a:pt x="11814" y="1496"/>
                </a:cubicBezTo>
                <a:cubicBezTo>
                  <a:pt x="11814" y="1505"/>
                  <a:pt x="11807" y="1512"/>
                  <a:pt x="11798" y="1512"/>
                </a:cubicBezTo>
                <a:lnTo>
                  <a:pt x="11798" y="1512"/>
                </a:lnTo>
                <a:cubicBezTo>
                  <a:pt x="11789" y="1512"/>
                  <a:pt x="11782" y="1505"/>
                  <a:pt x="11782" y="1496"/>
                </a:cubicBezTo>
                <a:cubicBezTo>
                  <a:pt x="11782" y="1488"/>
                  <a:pt x="11789" y="1480"/>
                  <a:pt x="11798" y="1480"/>
                </a:cubicBezTo>
                <a:close/>
                <a:moveTo>
                  <a:pt x="11862" y="1480"/>
                </a:moveTo>
                <a:lnTo>
                  <a:pt x="11862" y="1480"/>
                </a:lnTo>
                <a:cubicBezTo>
                  <a:pt x="11871" y="1480"/>
                  <a:pt x="11878" y="1488"/>
                  <a:pt x="11878" y="1496"/>
                </a:cubicBezTo>
                <a:cubicBezTo>
                  <a:pt x="11878" y="1505"/>
                  <a:pt x="11871" y="1512"/>
                  <a:pt x="11862" y="1512"/>
                </a:cubicBezTo>
                <a:lnTo>
                  <a:pt x="11862" y="1512"/>
                </a:lnTo>
                <a:cubicBezTo>
                  <a:pt x="11854" y="1512"/>
                  <a:pt x="11846" y="1505"/>
                  <a:pt x="11846" y="1496"/>
                </a:cubicBezTo>
                <a:cubicBezTo>
                  <a:pt x="11846" y="1488"/>
                  <a:pt x="11854" y="1480"/>
                  <a:pt x="11862" y="1480"/>
                </a:cubicBezTo>
                <a:close/>
                <a:moveTo>
                  <a:pt x="11926" y="1480"/>
                </a:moveTo>
                <a:lnTo>
                  <a:pt x="11926" y="1480"/>
                </a:lnTo>
                <a:cubicBezTo>
                  <a:pt x="11935" y="1480"/>
                  <a:pt x="11942" y="1488"/>
                  <a:pt x="11942" y="1496"/>
                </a:cubicBezTo>
                <a:cubicBezTo>
                  <a:pt x="11942" y="1505"/>
                  <a:pt x="11935" y="1512"/>
                  <a:pt x="11926" y="1512"/>
                </a:cubicBezTo>
                <a:lnTo>
                  <a:pt x="11926" y="1512"/>
                </a:lnTo>
                <a:cubicBezTo>
                  <a:pt x="11918" y="1512"/>
                  <a:pt x="11910" y="1505"/>
                  <a:pt x="11910" y="1496"/>
                </a:cubicBezTo>
                <a:cubicBezTo>
                  <a:pt x="11910" y="1488"/>
                  <a:pt x="11918" y="1480"/>
                  <a:pt x="11926" y="1480"/>
                </a:cubicBezTo>
                <a:close/>
                <a:moveTo>
                  <a:pt x="11990" y="1480"/>
                </a:moveTo>
                <a:lnTo>
                  <a:pt x="11990" y="1480"/>
                </a:lnTo>
                <a:cubicBezTo>
                  <a:pt x="11999" y="1480"/>
                  <a:pt x="12006" y="1488"/>
                  <a:pt x="12006" y="1496"/>
                </a:cubicBezTo>
                <a:cubicBezTo>
                  <a:pt x="12006" y="1505"/>
                  <a:pt x="11999" y="1512"/>
                  <a:pt x="11990" y="1512"/>
                </a:cubicBezTo>
                <a:lnTo>
                  <a:pt x="11990" y="1512"/>
                </a:lnTo>
                <a:cubicBezTo>
                  <a:pt x="11982" y="1512"/>
                  <a:pt x="11974" y="1505"/>
                  <a:pt x="11974" y="1496"/>
                </a:cubicBezTo>
                <a:cubicBezTo>
                  <a:pt x="11974" y="1488"/>
                  <a:pt x="11982" y="1480"/>
                  <a:pt x="11990" y="1480"/>
                </a:cubicBezTo>
                <a:close/>
                <a:moveTo>
                  <a:pt x="12054" y="1480"/>
                </a:moveTo>
                <a:lnTo>
                  <a:pt x="12054" y="1480"/>
                </a:lnTo>
                <a:cubicBezTo>
                  <a:pt x="12063" y="1480"/>
                  <a:pt x="12070" y="1488"/>
                  <a:pt x="12070" y="1496"/>
                </a:cubicBezTo>
                <a:cubicBezTo>
                  <a:pt x="12070" y="1505"/>
                  <a:pt x="12063" y="1512"/>
                  <a:pt x="12054" y="1512"/>
                </a:cubicBezTo>
                <a:lnTo>
                  <a:pt x="12054" y="1512"/>
                </a:lnTo>
                <a:cubicBezTo>
                  <a:pt x="12046" y="1512"/>
                  <a:pt x="12038" y="1505"/>
                  <a:pt x="12038" y="1496"/>
                </a:cubicBezTo>
                <a:cubicBezTo>
                  <a:pt x="12038" y="1488"/>
                  <a:pt x="12046" y="1480"/>
                  <a:pt x="12054" y="1480"/>
                </a:cubicBezTo>
                <a:close/>
                <a:moveTo>
                  <a:pt x="12118" y="1480"/>
                </a:moveTo>
                <a:lnTo>
                  <a:pt x="12119" y="1480"/>
                </a:lnTo>
                <a:cubicBezTo>
                  <a:pt x="12127" y="1480"/>
                  <a:pt x="12135" y="1488"/>
                  <a:pt x="12135" y="1496"/>
                </a:cubicBezTo>
                <a:cubicBezTo>
                  <a:pt x="12135" y="1505"/>
                  <a:pt x="12127" y="1512"/>
                  <a:pt x="12119" y="1512"/>
                </a:cubicBezTo>
                <a:lnTo>
                  <a:pt x="12118" y="1512"/>
                </a:lnTo>
                <a:cubicBezTo>
                  <a:pt x="12110" y="1512"/>
                  <a:pt x="12102" y="1505"/>
                  <a:pt x="12102" y="1496"/>
                </a:cubicBezTo>
                <a:cubicBezTo>
                  <a:pt x="12102" y="1488"/>
                  <a:pt x="12110" y="1480"/>
                  <a:pt x="12118" y="1480"/>
                </a:cubicBezTo>
                <a:close/>
                <a:moveTo>
                  <a:pt x="12183" y="1480"/>
                </a:moveTo>
                <a:lnTo>
                  <a:pt x="12183" y="1480"/>
                </a:lnTo>
                <a:cubicBezTo>
                  <a:pt x="12191" y="1480"/>
                  <a:pt x="12199" y="1488"/>
                  <a:pt x="12199" y="1496"/>
                </a:cubicBezTo>
                <a:cubicBezTo>
                  <a:pt x="12199" y="1505"/>
                  <a:pt x="12191" y="1512"/>
                  <a:pt x="12183" y="1512"/>
                </a:cubicBezTo>
                <a:lnTo>
                  <a:pt x="12183" y="1512"/>
                </a:lnTo>
                <a:cubicBezTo>
                  <a:pt x="12174" y="1512"/>
                  <a:pt x="12167" y="1505"/>
                  <a:pt x="12167" y="1496"/>
                </a:cubicBezTo>
                <a:cubicBezTo>
                  <a:pt x="12167" y="1488"/>
                  <a:pt x="12174" y="1480"/>
                  <a:pt x="12183" y="1480"/>
                </a:cubicBezTo>
                <a:close/>
                <a:moveTo>
                  <a:pt x="12247" y="1480"/>
                </a:moveTo>
                <a:lnTo>
                  <a:pt x="12247" y="1480"/>
                </a:lnTo>
                <a:cubicBezTo>
                  <a:pt x="12255" y="1480"/>
                  <a:pt x="12263" y="1488"/>
                  <a:pt x="12263" y="1496"/>
                </a:cubicBezTo>
                <a:cubicBezTo>
                  <a:pt x="12263" y="1505"/>
                  <a:pt x="12255" y="1512"/>
                  <a:pt x="12247" y="1512"/>
                </a:cubicBezTo>
                <a:lnTo>
                  <a:pt x="12247" y="1512"/>
                </a:lnTo>
                <a:cubicBezTo>
                  <a:pt x="12238" y="1512"/>
                  <a:pt x="12231" y="1505"/>
                  <a:pt x="12231" y="1496"/>
                </a:cubicBezTo>
                <a:cubicBezTo>
                  <a:pt x="12231" y="1488"/>
                  <a:pt x="12238" y="1480"/>
                  <a:pt x="12247" y="1480"/>
                </a:cubicBezTo>
                <a:close/>
                <a:moveTo>
                  <a:pt x="12311" y="1480"/>
                </a:moveTo>
                <a:lnTo>
                  <a:pt x="12311" y="1480"/>
                </a:lnTo>
                <a:cubicBezTo>
                  <a:pt x="12319" y="1480"/>
                  <a:pt x="12327" y="1488"/>
                  <a:pt x="12327" y="1496"/>
                </a:cubicBezTo>
                <a:cubicBezTo>
                  <a:pt x="12327" y="1505"/>
                  <a:pt x="12319" y="1512"/>
                  <a:pt x="12311" y="1512"/>
                </a:cubicBezTo>
                <a:lnTo>
                  <a:pt x="12311" y="1512"/>
                </a:lnTo>
                <a:cubicBezTo>
                  <a:pt x="12302" y="1512"/>
                  <a:pt x="12295" y="1505"/>
                  <a:pt x="12295" y="1496"/>
                </a:cubicBezTo>
                <a:cubicBezTo>
                  <a:pt x="12295" y="1488"/>
                  <a:pt x="12302" y="1480"/>
                  <a:pt x="12311" y="1480"/>
                </a:cubicBezTo>
                <a:close/>
                <a:moveTo>
                  <a:pt x="12375" y="1480"/>
                </a:moveTo>
                <a:lnTo>
                  <a:pt x="12375" y="1480"/>
                </a:lnTo>
                <a:cubicBezTo>
                  <a:pt x="12383" y="1480"/>
                  <a:pt x="12391" y="1488"/>
                  <a:pt x="12391" y="1496"/>
                </a:cubicBezTo>
                <a:cubicBezTo>
                  <a:pt x="12391" y="1505"/>
                  <a:pt x="12383" y="1512"/>
                  <a:pt x="12375" y="1512"/>
                </a:cubicBezTo>
                <a:lnTo>
                  <a:pt x="12375" y="1512"/>
                </a:lnTo>
                <a:cubicBezTo>
                  <a:pt x="12366" y="1512"/>
                  <a:pt x="12359" y="1505"/>
                  <a:pt x="12359" y="1496"/>
                </a:cubicBezTo>
                <a:cubicBezTo>
                  <a:pt x="12359" y="1488"/>
                  <a:pt x="12366" y="1480"/>
                  <a:pt x="12375" y="1480"/>
                </a:cubicBezTo>
                <a:close/>
                <a:moveTo>
                  <a:pt x="12439" y="1480"/>
                </a:moveTo>
                <a:lnTo>
                  <a:pt x="12439" y="1480"/>
                </a:lnTo>
                <a:cubicBezTo>
                  <a:pt x="12447" y="1480"/>
                  <a:pt x="12455" y="1488"/>
                  <a:pt x="12455" y="1496"/>
                </a:cubicBezTo>
                <a:cubicBezTo>
                  <a:pt x="12455" y="1505"/>
                  <a:pt x="12447" y="1512"/>
                  <a:pt x="12439" y="1512"/>
                </a:cubicBezTo>
                <a:lnTo>
                  <a:pt x="12439" y="1512"/>
                </a:lnTo>
                <a:cubicBezTo>
                  <a:pt x="12430" y="1512"/>
                  <a:pt x="12423" y="1505"/>
                  <a:pt x="12423" y="1496"/>
                </a:cubicBezTo>
                <a:cubicBezTo>
                  <a:pt x="12423" y="1488"/>
                  <a:pt x="12430" y="1480"/>
                  <a:pt x="12439" y="1480"/>
                </a:cubicBezTo>
                <a:close/>
                <a:moveTo>
                  <a:pt x="12503" y="1480"/>
                </a:moveTo>
                <a:lnTo>
                  <a:pt x="12503" y="1480"/>
                </a:lnTo>
                <a:cubicBezTo>
                  <a:pt x="12512" y="1480"/>
                  <a:pt x="12519" y="1488"/>
                  <a:pt x="12519" y="1496"/>
                </a:cubicBezTo>
                <a:cubicBezTo>
                  <a:pt x="12519" y="1505"/>
                  <a:pt x="12512" y="1512"/>
                  <a:pt x="12503" y="1512"/>
                </a:cubicBezTo>
                <a:lnTo>
                  <a:pt x="12503" y="1512"/>
                </a:lnTo>
                <a:cubicBezTo>
                  <a:pt x="12494" y="1512"/>
                  <a:pt x="12487" y="1505"/>
                  <a:pt x="12487" y="1496"/>
                </a:cubicBezTo>
                <a:cubicBezTo>
                  <a:pt x="12487" y="1488"/>
                  <a:pt x="12494" y="1480"/>
                  <a:pt x="12503" y="1480"/>
                </a:cubicBezTo>
                <a:close/>
                <a:moveTo>
                  <a:pt x="12567" y="1480"/>
                </a:moveTo>
                <a:lnTo>
                  <a:pt x="12567" y="1480"/>
                </a:lnTo>
                <a:cubicBezTo>
                  <a:pt x="12576" y="1480"/>
                  <a:pt x="12583" y="1488"/>
                  <a:pt x="12583" y="1496"/>
                </a:cubicBezTo>
                <a:cubicBezTo>
                  <a:pt x="12583" y="1505"/>
                  <a:pt x="12576" y="1512"/>
                  <a:pt x="12567" y="1512"/>
                </a:cubicBezTo>
                <a:lnTo>
                  <a:pt x="12567" y="1512"/>
                </a:lnTo>
                <a:cubicBezTo>
                  <a:pt x="12558" y="1512"/>
                  <a:pt x="12551" y="1505"/>
                  <a:pt x="12551" y="1496"/>
                </a:cubicBezTo>
                <a:cubicBezTo>
                  <a:pt x="12551" y="1488"/>
                  <a:pt x="12558" y="1480"/>
                  <a:pt x="12567" y="1480"/>
                </a:cubicBezTo>
                <a:close/>
                <a:moveTo>
                  <a:pt x="12631" y="1480"/>
                </a:moveTo>
                <a:lnTo>
                  <a:pt x="12631" y="1480"/>
                </a:lnTo>
                <a:cubicBezTo>
                  <a:pt x="12640" y="1480"/>
                  <a:pt x="12647" y="1488"/>
                  <a:pt x="12647" y="1496"/>
                </a:cubicBezTo>
                <a:cubicBezTo>
                  <a:pt x="12647" y="1505"/>
                  <a:pt x="12640" y="1512"/>
                  <a:pt x="12631" y="1512"/>
                </a:cubicBezTo>
                <a:lnTo>
                  <a:pt x="12631" y="1512"/>
                </a:lnTo>
                <a:cubicBezTo>
                  <a:pt x="12622" y="1512"/>
                  <a:pt x="12615" y="1505"/>
                  <a:pt x="12615" y="1496"/>
                </a:cubicBezTo>
                <a:cubicBezTo>
                  <a:pt x="12615" y="1488"/>
                  <a:pt x="12622" y="1480"/>
                  <a:pt x="12631" y="1480"/>
                </a:cubicBezTo>
                <a:close/>
                <a:moveTo>
                  <a:pt x="12695" y="1480"/>
                </a:moveTo>
                <a:lnTo>
                  <a:pt x="12695" y="1480"/>
                </a:lnTo>
                <a:cubicBezTo>
                  <a:pt x="12704" y="1480"/>
                  <a:pt x="12711" y="1488"/>
                  <a:pt x="12711" y="1496"/>
                </a:cubicBezTo>
                <a:cubicBezTo>
                  <a:pt x="12711" y="1505"/>
                  <a:pt x="12704" y="1512"/>
                  <a:pt x="12695" y="1512"/>
                </a:cubicBezTo>
                <a:lnTo>
                  <a:pt x="12695" y="1512"/>
                </a:lnTo>
                <a:cubicBezTo>
                  <a:pt x="12686" y="1512"/>
                  <a:pt x="12679" y="1505"/>
                  <a:pt x="12679" y="1496"/>
                </a:cubicBezTo>
                <a:cubicBezTo>
                  <a:pt x="12679" y="1488"/>
                  <a:pt x="12686" y="1480"/>
                  <a:pt x="12695" y="1480"/>
                </a:cubicBezTo>
                <a:close/>
                <a:moveTo>
                  <a:pt x="12759" y="1480"/>
                </a:moveTo>
                <a:lnTo>
                  <a:pt x="12759" y="1480"/>
                </a:lnTo>
                <a:cubicBezTo>
                  <a:pt x="12768" y="1480"/>
                  <a:pt x="12775" y="1488"/>
                  <a:pt x="12775" y="1496"/>
                </a:cubicBezTo>
                <a:cubicBezTo>
                  <a:pt x="12775" y="1505"/>
                  <a:pt x="12768" y="1512"/>
                  <a:pt x="12759" y="1512"/>
                </a:cubicBezTo>
                <a:lnTo>
                  <a:pt x="12759" y="1512"/>
                </a:lnTo>
                <a:cubicBezTo>
                  <a:pt x="12750" y="1512"/>
                  <a:pt x="12743" y="1505"/>
                  <a:pt x="12743" y="1496"/>
                </a:cubicBezTo>
                <a:cubicBezTo>
                  <a:pt x="12743" y="1488"/>
                  <a:pt x="12750" y="1480"/>
                  <a:pt x="12759" y="1480"/>
                </a:cubicBezTo>
                <a:close/>
                <a:moveTo>
                  <a:pt x="12823" y="1480"/>
                </a:moveTo>
                <a:lnTo>
                  <a:pt x="12823" y="1480"/>
                </a:lnTo>
                <a:cubicBezTo>
                  <a:pt x="12832" y="1480"/>
                  <a:pt x="12839" y="1488"/>
                  <a:pt x="12839" y="1496"/>
                </a:cubicBezTo>
                <a:cubicBezTo>
                  <a:pt x="12839" y="1505"/>
                  <a:pt x="12832" y="1512"/>
                  <a:pt x="12823" y="1512"/>
                </a:cubicBezTo>
                <a:lnTo>
                  <a:pt x="12823" y="1512"/>
                </a:lnTo>
                <a:cubicBezTo>
                  <a:pt x="12814" y="1512"/>
                  <a:pt x="12807" y="1505"/>
                  <a:pt x="12807" y="1496"/>
                </a:cubicBezTo>
                <a:cubicBezTo>
                  <a:pt x="12807" y="1488"/>
                  <a:pt x="12814" y="1480"/>
                  <a:pt x="12823" y="1480"/>
                </a:cubicBezTo>
                <a:close/>
                <a:moveTo>
                  <a:pt x="12887" y="1480"/>
                </a:moveTo>
                <a:lnTo>
                  <a:pt x="12887" y="1480"/>
                </a:lnTo>
                <a:cubicBezTo>
                  <a:pt x="12896" y="1480"/>
                  <a:pt x="12903" y="1488"/>
                  <a:pt x="12903" y="1496"/>
                </a:cubicBezTo>
                <a:cubicBezTo>
                  <a:pt x="12903" y="1505"/>
                  <a:pt x="12896" y="1512"/>
                  <a:pt x="12887" y="1512"/>
                </a:cubicBezTo>
                <a:lnTo>
                  <a:pt x="12887" y="1512"/>
                </a:lnTo>
                <a:cubicBezTo>
                  <a:pt x="12878" y="1512"/>
                  <a:pt x="12871" y="1505"/>
                  <a:pt x="12871" y="1496"/>
                </a:cubicBezTo>
                <a:cubicBezTo>
                  <a:pt x="12871" y="1488"/>
                  <a:pt x="12878" y="1480"/>
                  <a:pt x="12887" y="1480"/>
                </a:cubicBezTo>
                <a:close/>
                <a:moveTo>
                  <a:pt x="12951" y="1480"/>
                </a:moveTo>
                <a:lnTo>
                  <a:pt x="12951" y="1480"/>
                </a:lnTo>
                <a:cubicBezTo>
                  <a:pt x="12960" y="1480"/>
                  <a:pt x="12967" y="1488"/>
                  <a:pt x="12967" y="1496"/>
                </a:cubicBezTo>
                <a:cubicBezTo>
                  <a:pt x="12967" y="1505"/>
                  <a:pt x="12960" y="1512"/>
                  <a:pt x="12951" y="1512"/>
                </a:cubicBezTo>
                <a:lnTo>
                  <a:pt x="12951" y="1512"/>
                </a:lnTo>
                <a:cubicBezTo>
                  <a:pt x="12942" y="1512"/>
                  <a:pt x="12935" y="1505"/>
                  <a:pt x="12935" y="1496"/>
                </a:cubicBezTo>
                <a:cubicBezTo>
                  <a:pt x="12935" y="1488"/>
                  <a:pt x="12942" y="1480"/>
                  <a:pt x="12951" y="1480"/>
                </a:cubicBezTo>
                <a:close/>
                <a:moveTo>
                  <a:pt x="13015" y="1480"/>
                </a:moveTo>
                <a:lnTo>
                  <a:pt x="13015" y="1480"/>
                </a:lnTo>
                <a:cubicBezTo>
                  <a:pt x="13024" y="1480"/>
                  <a:pt x="13031" y="1488"/>
                  <a:pt x="13031" y="1496"/>
                </a:cubicBezTo>
                <a:cubicBezTo>
                  <a:pt x="13031" y="1505"/>
                  <a:pt x="13024" y="1512"/>
                  <a:pt x="13015" y="1512"/>
                </a:cubicBezTo>
                <a:lnTo>
                  <a:pt x="13015" y="1512"/>
                </a:lnTo>
                <a:cubicBezTo>
                  <a:pt x="13006" y="1512"/>
                  <a:pt x="12999" y="1505"/>
                  <a:pt x="12999" y="1496"/>
                </a:cubicBezTo>
                <a:cubicBezTo>
                  <a:pt x="12999" y="1488"/>
                  <a:pt x="13006" y="1480"/>
                  <a:pt x="13015" y="1480"/>
                </a:cubicBezTo>
                <a:close/>
                <a:moveTo>
                  <a:pt x="13079" y="1480"/>
                </a:moveTo>
                <a:lnTo>
                  <a:pt x="13079" y="1480"/>
                </a:lnTo>
                <a:cubicBezTo>
                  <a:pt x="13088" y="1480"/>
                  <a:pt x="13095" y="1488"/>
                  <a:pt x="13095" y="1496"/>
                </a:cubicBezTo>
                <a:cubicBezTo>
                  <a:pt x="13095" y="1505"/>
                  <a:pt x="13088" y="1512"/>
                  <a:pt x="13079" y="1512"/>
                </a:cubicBezTo>
                <a:lnTo>
                  <a:pt x="13079" y="1512"/>
                </a:lnTo>
                <a:cubicBezTo>
                  <a:pt x="13070" y="1512"/>
                  <a:pt x="13063" y="1505"/>
                  <a:pt x="13063" y="1496"/>
                </a:cubicBezTo>
                <a:cubicBezTo>
                  <a:pt x="13063" y="1488"/>
                  <a:pt x="13070" y="1480"/>
                  <a:pt x="13079" y="1480"/>
                </a:cubicBezTo>
                <a:close/>
                <a:moveTo>
                  <a:pt x="13143" y="1480"/>
                </a:moveTo>
                <a:lnTo>
                  <a:pt x="13143" y="1480"/>
                </a:lnTo>
                <a:cubicBezTo>
                  <a:pt x="13152" y="1480"/>
                  <a:pt x="13159" y="1488"/>
                  <a:pt x="13159" y="1496"/>
                </a:cubicBezTo>
                <a:cubicBezTo>
                  <a:pt x="13159" y="1505"/>
                  <a:pt x="13152" y="1512"/>
                  <a:pt x="13143" y="1512"/>
                </a:cubicBezTo>
                <a:lnTo>
                  <a:pt x="13143" y="1512"/>
                </a:lnTo>
                <a:cubicBezTo>
                  <a:pt x="13134" y="1512"/>
                  <a:pt x="13127" y="1505"/>
                  <a:pt x="13127" y="1496"/>
                </a:cubicBezTo>
                <a:cubicBezTo>
                  <a:pt x="13127" y="1488"/>
                  <a:pt x="13134" y="1480"/>
                  <a:pt x="13143" y="1480"/>
                </a:cubicBezTo>
                <a:close/>
                <a:moveTo>
                  <a:pt x="13207" y="1480"/>
                </a:moveTo>
                <a:lnTo>
                  <a:pt x="13207" y="1480"/>
                </a:lnTo>
                <a:cubicBezTo>
                  <a:pt x="13216" y="1480"/>
                  <a:pt x="13223" y="1488"/>
                  <a:pt x="13223" y="1496"/>
                </a:cubicBezTo>
                <a:cubicBezTo>
                  <a:pt x="13223" y="1505"/>
                  <a:pt x="13216" y="1512"/>
                  <a:pt x="13207" y="1512"/>
                </a:cubicBezTo>
                <a:lnTo>
                  <a:pt x="13207" y="1512"/>
                </a:lnTo>
                <a:cubicBezTo>
                  <a:pt x="13198" y="1512"/>
                  <a:pt x="13191" y="1505"/>
                  <a:pt x="13191" y="1496"/>
                </a:cubicBezTo>
                <a:cubicBezTo>
                  <a:pt x="13191" y="1488"/>
                  <a:pt x="13198" y="1480"/>
                  <a:pt x="13207" y="1480"/>
                </a:cubicBezTo>
                <a:close/>
                <a:moveTo>
                  <a:pt x="13271" y="1480"/>
                </a:moveTo>
                <a:lnTo>
                  <a:pt x="13271" y="1480"/>
                </a:lnTo>
                <a:cubicBezTo>
                  <a:pt x="13280" y="1480"/>
                  <a:pt x="13287" y="1488"/>
                  <a:pt x="13287" y="1496"/>
                </a:cubicBezTo>
                <a:cubicBezTo>
                  <a:pt x="13287" y="1505"/>
                  <a:pt x="13280" y="1512"/>
                  <a:pt x="13271" y="1512"/>
                </a:cubicBezTo>
                <a:lnTo>
                  <a:pt x="13271" y="1512"/>
                </a:lnTo>
                <a:cubicBezTo>
                  <a:pt x="13262" y="1512"/>
                  <a:pt x="13255" y="1505"/>
                  <a:pt x="13255" y="1496"/>
                </a:cubicBezTo>
                <a:cubicBezTo>
                  <a:pt x="13255" y="1488"/>
                  <a:pt x="13262" y="1480"/>
                  <a:pt x="13271" y="1480"/>
                </a:cubicBezTo>
                <a:close/>
                <a:moveTo>
                  <a:pt x="13335" y="1480"/>
                </a:moveTo>
                <a:lnTo>
                  <a:pt x="13335" y="1480"/>
                </a:lnTo>
                <a:cubicBezTo>
                  <a:pt x="13344" y="1480"/>
                  <a:pt x="13351" y="1488"/>
                  <a:pt x="13351" y="1496"/>
                </a:cubicBezTo>
                <a:cubicBezTo>
                  <a:pt x="13351" y="1505"/>
                  <a:pt x="13344" y="1512"/>
                  <a:pt x="13335" y="1512"/>
                </a:cubicBezTo>
                <a:lnTo>
                  <a:pt x="13335" y="1512"/>
                </a:lnTo>
                <a:cubicBezTo>
                  <a:pt x="13326" y="1512"/>
                  <a:pt x="13319" y="1505"/>
                  <a:pt x="13319" y="1496"/>
                </a:cubicBezTo>
                <a:cubicBezTo>
                  <a:pt x="13319" y="1488"/>
                  <a:pt x="13326" y="1480"/>
                  <a:pt x="13335" y="1480"/>
                </a:cubicBezTo>
                <a:close/>
                <a:moveTo>
                  <a:pt x="13399" y="1480"/>
                </a:moveTo>
                <a:lnTo>
                  <a:pt x="13399" y="1480"/>
                </a:lnTo>
                <a:cubicBezTo>
                  <a:pt x="13408" y="1480"/>
                  <a:pt x="13415" y="1488"/>
                  <a:pt x="13415" y="1496"/>
                </a:cubicBezTo>
                <a:cubicBezTo>
                  <a:pt x="13415" y="1505"/>
                  <a:pt x="13408" y="1512"/>
                  <a:pt x="13399" y="1512"/>
                </a:cubicBezTo>
                <a:lnTo>
                  <a:pt x="13399" y="1512"/>
                </a:lnTo>
                <a:cubicBezTo>
                  <a:pt x="13390" y="1512"/>
                  <a:pt x="13383" y="1505"/>
                  <a:pt x="13383" y="1496"/>
                </a:cubicBezTo>
                <a:cubicBezTo>
                  <a:pt x="13383" y="1488"/>
                  <a:pt x="13390" y="1480"/>
                  <a:pt x="13399" y="1480"/>
                </a:cubicBezTo>
                <a:close/>
                <a:moveTo>
                  <a:pt x="13463" y="1480"/>
                </a:moveTo>
                <a:lnTo>
                  <a:pt x="13463" y="1480"/>
                </a:lnTo>
                <a:cubicBezTo>
                  <a:pt x="13472" y="1480"/>
                  <a:pt x="13479" y="1488"/>
                  <a:pt x="13479" y="1496"/>
                </a:cubicBezTo>
                <a:cubicBezTo>
                  <a:pt x="13479" y="1505"/>
                  <a:pt x="13472" y="1512"/>
                  <a:pt x="13463" y="1512"/>
                </a:cubicBezTo>
                <a:lnTo>
                  <a:pt x="13463" y="1512"/>
                </a:lnTo>
                <a:cubicBezTo>
                  <a:pt x="13454" y="1512"/>
                  <a:pt x="13447" y="1505"/>
                  <a:pt x="13447" y="1496"/>
                </a:cubicBezTo>
                <a:cubicBezTo>
                  <a:pt x="13447" y="1488"/>
                  <a:pt x="13454" y="1480"/>
                  <a:pt x="13463" y="1480"/>
                </a:cubicBezTo>
                <a:close/>
                <a:moveTo>
                  <a:pt x="13527" y="1480"/>
                </a:moveTo>
                <a:lnTo>
                  <a:pt x="13527" y="1480"/>
                </a:lnTo>
                <a:cubicBezTo>
                  <a:pt x="13536" y="1480"/>
                  <a:pt x="13543" y="1488"/>
                  <a:pt x="13543" y="1496"/>
                </a:cubicBezTo>
                <a:cubicBezTo>
                  <a:pt x="13543" y="1505"/>
                  <a:pt x="13536" y="1512"/>
                  <a:pt x="13527" y="1512"/>
                </a:cubicBezTo>
                <a:lnTo>
                  <a:pt x="13527" y="1512"/>
                </a:lnTo>
                <a:cubicBezTo>
                  <a:pt x="13518" y="1512"/>
                  <a:pt x="13511" y="1505"/>
                  <a:pt x="13511" y="1496"/>
                </a:cubicBezTo>
                <a:cubicBezTo>
                  <a:pt x="13511" y="1488"/>
                  <a:pt x="13518" y="1480"/>
                  <a:pt x="13527" y="1480"/>
                </a:cubicBezTo>
                <a:close/>
                <a:moveTo>
                  <a:pt x="13591" y="1480"/>
                </a:moveTo>
                <a:lnTo>
                  <a:pt x="13591" y="1480"/>
                </a:lnTo>
                <a:cubicBezTo>
                  <a:pt x="13600" y="1480"/>
                  <a:pt x="13607" y="1488"/>
                  <a:pt x="13607" y="1496"/>
                </a:cubicBezTo>
                <a:cubicBezTo>
                  <a:pt x="13607" y="1505"/>
                  <a:pt x="13600" y="1512"/>
                  <a:pt x="13591" y="1512"/>
                </a:cubicBezTo>
                <a:lnTo>
                  <a:pt x="13591" y="1512"/>
                </a:lnTo>
                <a:cubicBezTo>
                  <a:pt x="13582" y="1512"/>
                  <a:pt x="13575" y="1505"/>
                  <a:pt x="13575" y="1496"/>
                </a:cubicBezTo>
                <a:cubicBezTo>
                  <a:pt x="13575" y="1488"/>
                  <a:pt x="13582" y="1480"/>
                  <a:pt x="13591" y="1480"/>
                </a:cubicBezTo>
                <a:close/>
                <a:moveTo>
                  <a:pt x="13655" y="1480"/>
                </a:moveTo>
                <a:lnTo>
                  <a:pt x="13655" y="1480"/>
                </a:lnTo>
                <a:cubicBezTo>
                  <a:pt x="13664" y="1480"/>
                  <a:pt x="13671" y="1488"/>
                  <a:pt x="13671" y="1496"/>
                </a:cubicBezTo>
                <a:cubicBezTo>
                  <a:pt x="13671" y="1505"/>
                  <a:pt x="13664" y="1512"/>
                  <a:pt x="13655" y="1512"/>
                </a:cubicBezTo>
                <a:lnTo>
                  <a:pt x="13655" y="1512"/>
                </a:lnTo>
                <a:cubicBezTo>
                  <a:pt x="13646" y="1512"/>
                  <a:pt x="13639" y="1505"/>
                  <a:pt x="13639" y="1496"/>
                </a:cubicBezTo>
                <a:cubicBezTo>
                  <a:pt x="13639" y="1488"/>
                  <a:pt x="13646" y="1480"/>
                  <a:pt x="13655" y="1480"/>
                </a:cubicBezTo>
                <a:close/>
                <a:moveTo>
                  <a:pt x="13719" y="1480"/>
                </a:moveTo>
                <a:lnTo>
                  <a:pt x="13719" y="1480"/>
                </a:lnTo>
                <a:cubicBezTo>
                  <a:pt x="13728" y="1480"/>
                  <a:pt x="13735" y="1488"/>
                  <a:pt x="13735" y="1496"/>
                </a:cubicBezTo>
                <a:cubicBezTo>
                  <a:pt x="13735" y="1505"/>
                  <a:pt x="13728" y="1512"/>
                  <a:pt x="13719" y="1512"/>
                </a:cubicBezTo>
                <a:lnTo>
                  <a:pt x="13719" y="1512"/>
                </a:lnTo>
                <a:cubicBezTo>
                  <a:pt x="13710" y="1512"/>
                  <a:pt x="13703" y="1505"/>
                  <a:pt x="13703" y="1496"/>
                </a:cubicBezTo>
                <a:cubicBezTo>
                  <a:pt x="13703" y="1488"/>
                  <a:pt x="13710" y="1480"/>
                  <a:pt x="13719" y="1480"/>
                </a:cubicBezTo>
                <a:close/>
                <a:moveTo>
                  <a:pt x="13783" y="1480"/>
                </a:moveTo>
                <a:lnTo>
                  <a:pt x="13783" y="1480"/>
                </a:lnTo>
                <a:cubicBezTo>
                  <a:pt x="13792" y="1480"/>
                  <a:pt x="13799" y="1488"/>
                  <a:pt x="13799" y="1496"/>
                </a:cubicBezTo>
                <a:cubicBezTo>
                  <a:pt x="13799" y="1505"/>
                  <a:pt x="13792" y="1512"/>
                  <a:pt x="13783" y="1512"/>
                </a:cubicBezTo>
                <a:lnTo>
                  <a:pt x="13783" y="1512"/>
                </a:lnTo>
                <a:cubicBezTo>
                  <a:pt x="13774" y="1512"/>
                  <a:pt x="13767" y="1505"/>
                  <a:pt x="13767" y="1496"/>
                </a:cubicBezTo>
                <a:cubicBezTo>
                  <a:pt x="13767" y="1488"/>
                  <a:pt x="13774" y="1480"/>
                  <a:pt x="13783" y="1480"/>
                </a:cubicBezTo>
                <a:close/>
                <a:moveTo>
                  <a:pt x="13847" y="1480"/>
                </a:moveTo>
                <a:lnTo>
                  <a:pt x="13847" y="1480"/>
                </a:lnTo>
                <a:cubicBezTo>
                  <a:pt x="13856" y="1480"/>
                  <a:pt x="13863" y="1488"/>
                  <a:pt x="13863" y="1496"/>
                </a:cubicBezTo>
                <a:cubicBezTo>
                  <a:pt x="13863" y="1505"/>
                  <a:pt x="13856" y="1512"/>
                  <a:pt x="13847" y="1512"/>
                </a:cubicBezTo>
                <a:lnTo>
                  <a:pt x="13847" y="1512"/>
                </a:lnTo>
                <a:cubicBezTo>
                  <a:pt x="13839" y="1512"/>
                  <a:pt x="13831" y="1505"/>
                  <a:pt x="13831" y="1496"/>
                </a:cubicBezTo>
                <a:cubicBezTo>
                  <a:pt x="13831" y="1488"/>
                  <a:pt x="13839" y="1480"/>
                  <a:pt x="13847" y="1480"/>
                </a:cubicBezTo>
                <a:close/>
                <a:moveTo>
                  <a:pt x="13911" y="1480"/>
                </a:moveTo>
                <a:lnTo>
                  <a:pt x="13911" y="1480"/>
                </a:lnTo>
                <a:cubicBezTo>
                  <a:pt x="13920" y="1480"/>
                  <a:pt x="13927" y="1488"/>
                  <a:pt x="13927" y="1496"/>
                </a:cubicBezTo>
                <a:cubicBezTo>
                  <a:pt x="13927" y="1505"/>
                  <a:pt x="13920" y="1512"/>
                  <a:pt x="13911" y="1512"/>
                </a:cubicBezTo>
                <a:lnTo>
                  <a:pt x="13911" y="1512"/>
                </a:lnTo>
                <a:cubicBezTo>
                  <a:pt x="13903" y="1512"/>
                  <a:pt x="13895" y="1505"/>
                  <a:pt x="13895" y="1496"/>
                </a:cubicBezTo>
                <a:cubicBezTo>
                  <a:pt x="13895" y="1488"/>
                  <a:pt x="13903" y="1480"/>
                  <a:pt x="13911" y="1480"/>
                </a:cubicBezTo>
                <a:close/>
                <a:moveTo>
                  <a:pt x="13975" y="1480"/>
                </a:moveTo>
                <a:lnTo>
                  <a:pt x="13975" y="1480"/>
                </a:lnTo>
                <a:cubicBezTo>
                  <a:pt x="13984" y="1480"/>
                  <a:pt x="13991" y="1488"/>
                  <a:pt x="13991" y="1496"/>
                </a:cubicBezTo>
                <a:cubicBezTo>
                  <a:pt x="13991" y="1505"/>
                  <a:pt x="13984" y="1512"/>
                  <a:pt x="13975" y="1512"/>
                </a:cubicBezTo>
                <a:lnTo>
                  <a:pt x="13975" y="1512"/>
                </a:lnTo>
                <a:cubicBezTo>
                  <a:pt x="13967" y="1512"/>
                  <a:pt x="13959" y="1505"/>
                  <a:pt x="13959" y="1496"/>
                </a:cubicBezTo>
                <a:cubicBezTo>
                  <a:pt x="13959" y="1488"/>
                  <a:pt x="13967" y="1480"/>
                  <a:pt x="13975" y="1480"/>
                </a:cubicBezTo>
                <a:close/>
                <a:moveTo>
                  <a:pt x="14039" y="1480"/>
                </a:moveTo>
                <a:lnTo>
                  <a:pt x="14039" y="1480"/>
                </a:lnTo>
                <a:cubicBezTo>
                  <a:pt x="14048" y="1480"/>
                  <a:pt x="14055" y="1488"/>
                  <a:pt x="14055" y="1496"/>
                </a:cubicBezTo>
                <a:cubicBezTo>
                  <a:pt x="14055" y="1505"/>
                  <a:pt x="14048" y="1512"/>
                  <a:pt x="14039" y="1512"/>
                </a:cubicBezTo>
                <a:lnTo>
                  <a:pt x="14039" y="1512"/>
                </a:lnTo>
                <a:cubicBezTo>
                  <a:pt x="14031" y="1512"/>
                  <a:pt x="14023" y="1505"/>
                  <a:pt x="14023" y="1496"/>
                </a:cubicBezTo>
                <a:cubicBezTo>
                  <a:pt x="14023" y="1488"/>
                  <a:pt x="14031" y="1480"/>
                  <a:pt x="14039" y="1480"/>
                </a:cubicBezTo>
                <a:close/>
                <a:moveTo>
                  <a:pt x="14103" y="1480"/>
                </a:moveTo>
                <a:lnTo>
                  <a:pt x="14104" y="1480"/>
                </a:lnTo>
                <a:cubicBezTo>
                  <a:pt x="14112" y="1480"/>
                  <a:pt x="14120" y="1488"/>
                  <a:pt x="14120" y="1496"/>
                </a:cubicBezTo>
                <a:cubicBezTo>
                  <a:pt x="14120" y="1505"/>
                  <a:pt x="14112" y="1512"/>
                  <a:pt x="14104" y="1512"/>
                </a:cubicBezTo>
                <a:lnTo>
                  <a:pt x="14103" y="1512"/>
                </a:lnTo>
                <a:cubicBezTo>
                  <a:pt x="14095" y="1512"/>
                  <a:pt x="14087" y="1505"/>
                  <a:pt x="14087" y="1496"/>
                </a:cubicBezTo>
                <a:cubicBezTo>
                  <a:pt x="14087" y="1488"/>
                  <a:pt x="14095" y="1480"/>
                  <a:pt x="14103" y="1480"/>
                </a:cubicBezTo>
                <a:close/>
                <a:moveTo>
                  <a:pt x="14168" y="1480"/>
                </a:moveTo>
                <a:lnTo>
                  <a:pt x="14168" y="1480"/>
                </a:lnTo>
                <a:cubicBezTo>
                  <a:pt x="14176" y="1480"/>
                  <a:pt x="14184" y="1488"/>
                  <a:pt x="14184" y="1496"/>
                </a:cubicBezTo>
                <a:cubicBezTo>
                  <a:pt x="14184" y="1505"/>
                  <a:pt x="14176" y="1512"/>
                  <a:pt x="14168" y="1512"/>
                </a:cubicBezTo>
                <a:lnTo>
                  <a:pt x="14168" y="1512"/>
                </a:lnTo>
                <a:cubicBezTo>
                  <a:pt x="14159" y="1512"/>
                  <a:pt x="14152" y="1505"/>
                  <a:pt x="14152" y="1496"/>
                </a:cubicBezTo>
                <a:cubicBezTo>
                  <a:pt x="14152" y="1488"/>
                  <a:pt x="14159" y="1480"/>
                  <a:pt x="14168" y="1480"/>
                </a:cubicBezTo>
                <a:close/>
                <a:moveTo>
                  <a:pt x="14232" y="1480"/>
                </a:moveTo>
                <a:lnTo>
                  <a:pt x="14232" y="1480"/>
                </a:lnTo>
                <a:cubicBezTo>
                  <a:pt x="14240" y="1480"/>
                  <a:pt x="14248" y="1488"/>
                  <a:pt x="14248" y="1496"/>
                </a:cubicBezTo>
                <a:cubicBezTo>
                  <a:pt x="14248" y="1505"/>
                  <a:pt x="14240" y="1512"/>
                  <a:pt x="14232" y="1512"/>
                </a:cubicBezTo>
                <a:lnTo>
                  <a:pt x="14232" y="1512"/>
                </a:lnTo>
                <a:cubicBezTo>
                  <a:pt x="14223" y="1512"/>
                  <a:pt x="14216" y="1505"/>
                  <a:pt x="14216" y="1496"/>
                </a:cubicBezTo>
                <a:cubicBezTo>
                  <a:pt x="14216" y="1488"/>
                  <a:pt x="14223" y="1480"/>
                  <a:pt x="14232" y="1480"/>
                </a:cubicBezTo>
                <a:close/>
                <a:moveTo>
                  <a:pt x="14296" y="1480"/>
                </a:moveTo>
                <a:lnTo>
                  <a:pt x="14296" y="1480"/>
                </a:lnTo>
                <a:cubicBezTo>
                  <a:pt x="14304" y="1480"/>
                  <a:pt x="14312" y="1488"/>
                  <a:pt x="14312" y="1496"/>
                </a:cubicBezTo>
                <a:cubicBezTo>
                  <a:pt x="14312" y="1505"/>
                  <a:pt x="14304" y="1512"/>
                  <a:pt x="14296" y="1512"/>
                </a:cubicBezTo>
                <a:lnTo>
                  <a:pt x="14296" y="1512"/>
                </a:lnTo>
                <a:cubicBezTo>
                  <a:pt x="14287" y="1512"/>
                  <a:pt x="14280" y="1505"/>
                  <a:pt x="14280" y="1496"/>
                </a:cubicBezTo>
                <a:cubicBezTo>
                  <a:pt x="14280" y="1488"/>
                  <a:pt x="14287" y="1480"/>
                  <a:pt x="14296" y="1480"/>
                </a:cubicBezTo>
                <a:close/>
                <a:moveTo>
                  <a:pt x="14360" y="1480"/>
                </a:moveTo>
                <a:lnTo>
                  <a:pt x="14360" y="1480"/>
                </a:lnTo>
                <a:cubicBezTo>
                  <a:pt x="14368" y="1480"/>
                  <a:pt x="14376" y="1488"/>
                  <a:pt x="14376" y="1496"/>
                </a:cubicBezTo>
                <a:cubicBezTo>
                  <a:pt x="14376" y="1505"/>
                  <a:pt x="14368" y="1512"/>
                  <a:pt x="14360" y="1512"/>
                </a:cubicBezTo>
                <a:lnTo>
                  <a:pt x="14360" y="1512"/>
                </a:lnTo>
                <a:cubicBezTo>
                  <a:pt x="14351" y="1512"/>
                  <a:pt x="14344" y="1505"/>
                  <a:pt x="14344" y="1496"/>
                </a:cubicBezTo>
                <a:cubicBezTo>
                  <a:pt x="14344" y="1488"/>
                  <a:pt x="14351" y="1480"/>
                  <a:pt x="14360" y="1480"/>
                </a:cubicBezTo>
                <a:close/>
                <a:moveTo>
                  <a:pt x="14424" y="1480"/>
                </a:moveTo>
                <a:lnTo>
                  <a:pt x="14424" y="1480"/>
                </a:lnTo>
                <a:cubicBezTo>
                  <a:pt x="14433" y="1480"/>
                  <a:pt x="14440" y="1488"/>
                  <a:pt x="14440" y="1496"/>
                </a:cubicBezTo>
                <a:cubicBezTo>
                  <a:pt x="14440" y="1505"/>
                  <a:pt x="14433" y="1512"/>
                  <a:pt x="14424" y="1512"/>
                </a:cubicBezTo>
                <a:lnTo>
                  <a:pt x="14424" y="1512"/>
                </a:lnTo>
                <a:cubicBezTo>
                  <a:pt x="14415" y="1512"/>
                  <a:pt x="14408" y="1505"/>
                  <a:pt x="14408" y="1496"/>
                </a:cubicBezTo>
                <a:cubicBezTo>
                  <a:pt x="14408" y="1488"/>
                  <a:pt x="14415" y="1480"/>
                  <a:pt x="14424" y="1480"/>
                </a:cubicBezTo>
                <a:close/>
                <a:moveTo>
                  <a:pt x="14488" y="1480"/>
                </a:moveTo>
                <a:lnTo>
                  <a:pt x="14488" y="1480"/>
                </a:lnTo>
                <a:cubicBezTo>
                  <a:pt x="14497" y="1480"/>
                  <a:pt x="14504" y="1488"/>
                  <a:pt x="14504" y="1496"/>
                </a:cubicBezTo>
                <a:cubicBezTo>
                  <a:pt x="14504" y="1505"/>
                  <a:pt x="14497" y="1512"/>
                  <a:pt x="14488" y="1512"/>
                </a:cubicBezTo>
                <a:lnTo>
                  <a:pt x="14488" y="1512"/>
                </a:lnTo>
                <a:cubicBezTo>
                  <a:pt x="14479" y="1512"/>
                  <a:pt x="14472" y="1505"/>
                  <a:pt x="14472" y="1496"/>
                </a:cubicBezTo>
                <a:cubicBezTo>
                  <a:pt x="14472" y="1488"/>
                  <a:pt x="14479" y="1480"/>
                  <a:pt x="14488" y="1480"/>
                </a:cubicBezTo>
                <a:close/>
                <a:moveTo>
                  <a:pt x="14552" y="1480"/>
                </a:moveTo>
                <a:lnTo>
                  <a:pt x="14552" y="1480"/>
                </a:lnTo>
                <a:cubicBezTo>
                  <a:pt x="14561" y="1480"/>
                  <a:pt x="14568" y="1488"/>
                  <a:pt x="14568" y="1496"/>
                </a:cubicBezTo>
                <a:cubicBezTo>
                  <a:pt x="14568" y="1505"/>
                  <a:pt x="14561" y="1512"/>
                  <a:pt x="14552" y="1512"/>
                </a:cubicBezTo>
                <a:lnTo>
                  <a:pt x="14552" y="1512"/>
                </a:lnTo>
                <a:cubicBezTo>
                  <a:pt x="14543" y="1512"/>
                  <a:pt x="14536" y="1505"/>
                  <a:pt x="14536" y="1496"/>
                </a:cubicBezTo>
                <a:cubicBezTo>
                  <a:pt x="14536" y="1488"/>
                  <a:pt x="14543" y="1480"/>
                  <a:pt x="14552" y="1480"/>
                </a:cubicBezTo>
                <a:close/>
                <a:moveTo>
                  <a:pt x="14616" y="1480"/>
                </a:moveTo>
                <a:lnTo>
                  <a:pt x="14616" y="1480"/>
                </a:lnTo>
                <a:cubicBezTo>
                  <a:pt x="14625" y="1480"/>
                  <a:pt x="14632" y="1488"/>
                  <a:pt x="14632" y="1496"/>
                </a:cubicBezTo>
                <a:cubicBezTo>
                  <a:pt x="14632" y="1505"/>
                  <a:pt x="14625" y="1512"/>
                  <a:pt x="14616" y="1512"/>
                </a:cubicBezTo>
                <a:lnTo>
                  <a:pt x="14616" y="1512"/>
                </a:lnTo>
                <a:cubicBezTo>
                  <a:pt x="14607" y="1512"/>
                  <a:pt x="14600" y="1505"/>
                  <a:pt x="14600" y="1496"/>
                </a:cubicBezTo>
                <a:cubicBezTo>
                  <a:pt x="14600" y="1488"/>
                  <a:pt x="14607" y="1480"/>
                  <a:pt x="14616" y="1480"/>
                </a:cubicBezTo>
                <a:close/>
                <a:moveTo>
                  <a:pt x="14680" y="1480"/>
                </a:moveTo>
                <a:lnTo>
                  <a:pt x="14680" y="1480"/>
                </a:lnTo>
                <a:cubicBezTo>
                  <a:pt x="14689" y="1480"/>
                  <a:pt x="14696" y="1488"/>
                  <a:pt x="14696" y="1496"/>
                </a:cubicBezTo>
                <a:cubicBezTo>
                  <a:pt x="14696" y="1505"/>
                  <a:pt x="14689" y="1512"/>
                  <a:pt x="14680" y="1512"/>
                </a:cubicBezTo>
                <a:lnTo>
                  <a:pt x="14680" y="1512"/>
                </a:lnTo>
                <a:cubicBezTo>
                  <a:pt x="14671" y="1512"/>
                  <a:pt x="14664" y="1505"/>
                  <a:pt x="14664" y="1496"/>
                </a:cubicBezTo>
                <a:cubicBezTo>
                  <a:pt x="14664" y="1488"/>
                  <a:pt x="14671" y="1480"/>
                  <a:pt x="14680" y="1480"/>
                </a:cubicBezTo>
                <a:close/>
                <a:moveTo>
                  <a:pt x="14744" y="1480"/>
                </a:moveTo>
                <a:lnTo>
                  <a:pt x="14744" y="1480"/>
                </a:lnTo>
                <a:cubicBezTo>
                  <a:pt x="14753" y="1480"/>
                  <a:pt x="14760" y="1488"/>
                  <a:pt x="14760" y="1496"/>
                </a:cubicBezTo>
                <a:cubicBezTo>
                  <a:pt x="14760" y="1505"/>
                  <a:pt x="14753" y="1512"/>
                  <a:pt x="14744" y="1512"/>
                </a:cubicBezTo>
                <a:lnTo>
                  <a:pt x="14744" y="1512"/>
                </a:lnTo>
                <a:cubicBezTo>
                  <a:pt x="14735" y="1512"/>
                  <a:pt x="14728" y="1505"/>
                  <a:pt x="14728" y="1496"/>
                </a:cubicBezTo>
                <a:cubicBezTo>
                  <a:pt x="14728" y="1488"/>
                  <a:pt x="14735" y="1480"/>
                  <a:pt x="14744" y="1480"/>
                </a:cubicBezTo>
                <a:close/>
                <a:moveTo>
                  <a:pt x="14808" y="1480"/>
                </a:moveTo>
                <a:lnTo>
                  <a:pt x="14808" y="1480"/>
                </a:lnTo>
                <a:cubicBezTo>
                  <a:pt x="14817" y="1480"/>
                  <a:pt x="14824" y="1488"/>
                  <a:pt x="14824" y="1496"/>
                </a:cubicBezTo>
                <a:cubicBezTo>
                  <a:pt x="14824" y="1505"/>
                  <a:pt x="14817" y="1512"/>
                  <a:pt x="14808" y="1512"/>
                </a:cubicBezTo>
                <a:lnTo>
                  <a:pt x="14808" y="1512"/>
                </a:lnTo>
                <a:cubicBezTo>
                  <a:pt x="14799" y="1512"/>
                  <a:pt x="14792" y="1505"/>
                  <a:pt x="14792" y="1496"/>
                </a:cubicBezTo>
                <a:cubicBezTo>
                  <a:pt x="14792" y="1488"/>
                  <a:pt x="14799" y="1480"/>
                  <a:pt x="14808" y="1480"/>
                </a:cubicBezTo>
                <a:close/>
                <a:moveTo>
                  <a:pt x="14872" y="1480"/>
                </a:moveTo>
                <a:lnTo>
                  <a:pt x="14872" y="1480"/>
                </a:lnTo>
                <a:cubicBezTo>
                  <a:pt x="14881" y="1480"/>
                  <a:pt x="14888" y="1488"/>
                  <a:pt x="14888" y="1496"/>
                </a:cubicBezTo>
                <a:cubicBezTo>
                  <a:pt x="14888" y="1505"/>
                  <a:pt x="14881" y="1512"/>
                  <a:pt x="14872" y="1512"/>
                </a:cubicBezTo>
                <a:lnTo>
                  <a:pt x="14872" y="1512"/>
                </a:lnTo>
                <a:cubicBezTo>
                  <a:pt x="14863" y="1512"/>
                  <a:pt x="14856" y="1505"/>
                  <a:pt x="14856" y="1496"/>
                </a:cubicBezTo>
                <a:cubicBezTo>
                  <a:pt x="14856" y="1488"/>
                  <a:pt x="14863" y="1480"/>
                  <a:pt x="14872" y="1480"/>
                </a:cubicBezTo>
                <a:close/>
                <a:moveTo>
                  <a:pt x="14936" y="1480"/>
                </a:moveTo>
                <a:lnTo>
                  <a:pt x="14936" y="1480"/>
                </a:lnTo>
                <a:cubicBezTo>
                  <a:pt x="14945" y="1480"/>
                  <a:pt x="14952" y="1488"/>
                  <a:pt x="14952" y="1496"/>
                </a:cubicBezTo>
                <a:cubicBezTo>
                  <a:pt x="14952" y="1505"/>
                  <a:pt x="14945" y="1512"/>
                  <a:pt x="14936" y="1512"/>
                </a:cubicBezTo>
                <a:lnTo>
                  <a:pt x="14936" y="1512"/>
                </a:lnTo>
                <a:cubicBezTo>
                  <a:pt x="14927" y="1512"/>
                  <a:pt x="14920" y="1505"/>
                  <a:pt x="14920" y="1496"/>
                </a:cubicBezTo>
                <a:cubicBezTo>
                  <a:pt x="14920" y="1488"/>
                  <a:pt x="14927" y="1480"/>
                  <a:pt x="14936" y="1480"/>
                </a:cubicBezTo>
                <a:close/>
                <a:moveTo>
                  <a:pt x="15000" y="1480"/>
                </a:moveTo>
                <a:lnTo>
                  <a:pt x="15000" y="1480"/>
                </a:lnTo>
                <a:cubicBezTo>
                  <a:pt x="15009" y="1480"/>
                  <a:pt x="15016" y="1488"/>
                  <a:pt x="15016" y="1496"/>
                </a:cubicBezTo>
                <a:cubicBezTo>
                  <a:pt x="15016" y="1505"/>
                  <a:pt x="15009" y="1512"/>
                  <a:pt x="15000" y="1512"/>
                </a:cubicBezTo>
                <a:lnTo>
                  <a:pt x="15000" y="1512"/>
                </a:lnTo>
                <a:cubicBezTo>
                  <a:pt x="14991" y="1512"/>
                  <a:pt x="14984" y="1505"/>
                  <a:pt x="14984" y="1496"/>
                </a:cubicBezTo>
                <a:cubicBezTo>
                  <a:pt x="14984" y="1488"/>
                  <a:pt x="14991" y="1480"/>
                  <a:pt x="15000" y="1480"/>
                </a:cubicBezTo>
                <a:close/>
                <a:moveTo>
                  <a:pt x="15064" y="1480"/>
                </a:moveTo>
                <a:lnTo>
                  <a:pt x="15064" y="1480"/>
                </a:lnTo>
                <a:cubicBezTo>
                  <a:pt x="15073" y="1480"/>
                  <a:pt x="15080" y="1488"/>
                  <a:pt x="15080" y="1496"/>
                </a:cubicBezTo>
                <a:cubicBezTo>
                  <a:pt x="15080" y="1505"/>
                  <a:pt x="15073" y="1512"/>
                  <a:pt x="15064" y="1512"/>
                </a:cubicBezTo>
                <a:lnTo>
                  <a:pt x="15064" y="1512"/>
                </a:lnTo>
                <a:cubicBezTo>
                  <a:pt x="15055" y="1512"/>
                  <a:pt x="15048" y="1505"/>
                  <a:pt x="15048" y="1496"/>
                </a:cubicBezTo>
                <a:cubicBezTo>
                  <a:pt x="15048" y="1488"/>
                  <a:pt x="15055" y="1480"/>
                  <a:pt x="15064" y="1480"/>
                </a:cubicBezTo>
                <a:close/>
                <a:moveTo>
                  <a:pt x="15128" y="1480"/>
                </a:moveTo>
                <a:lnTo>
                  <a:pt x="15128" y="1480"/>
                </a:lnTo>
                <a:cubicBezTo>
                  <a:pt x="15137" y="1480"/>
                  <a:pt x="15144" y="1488"/>
                  <a:pt x="15144" y="1496"/>
                </a:cubicBezTo>
                <a:cubicBezTo>
                  <a:pt x="15144" y="1505"/>
                  <a:pt x="15137" y="1512"/>
                  <a:pt x="15128" y="1512"/>
                </a:cubicBezTo>
                <a:lnTo>
                  <a:pt x="15128" y="1512"/>
                </a:lnTo>
                <a:cubicBezTo>
                  <a:pt x="15119" y="1512"/>
                  <a:pt x="15112" y="1505"/>
                  <a:pt x="15112" y="1496"/>
                </a:cubicBezTo>
                <a:cubicBezTo>
                  <a:pt x="15112" y="1488"/>
                  <a:pt x="15119" y="1480"/>
                  <a:pt x="15128" y="1480"/>
                </a:cubicBezTo>
                <a:close/>
                <a:moveTo>
                  <a:pt x="15192" y="1480"/>
                </a:moveTo>
                <a:lnTo>
                  <a:pt x="15192" y="1480"/>
                </a:lnTo>
                <a:cubicBezTo>
                  <a:pt x="15201" y="1480"/>
                  <a:pt x="15208" y="1488"/>
                  <a:pt x="15208" y="1496"/>
                </a:cubicBezTo>
                <a:cubicBezTo>
                  <a:pt x="15208" y="1505"/>
                  <a:pt x="15201" y="1512"/>
                  <a:pt x="15192" y="1512"/>
                </a:cubicBezTo>
                <a:lnTo>
                  <a:pt x="15192" y="1512"/>
                </a:lnTo>
                <a:cubicBezTo>
                  <a:pt x="15183" y="1512"/>
                  <a:pt x="15176" y="1505"/>
                  <a:pt x="15176" y="1496"/>
                </a:cubicBezTo>
                <a:cubicBezTo>
                  <a:pt x="15176" y="1488"/>
                  <a:pt x="15183" y="1480"/>
                  <a:pt x="15192" y="1480"/>
                </a:cubicBezTo>
                <a:close/>
                <a:moveTo>
                  <a:pt x="15256" y="1480"/>
                </a:moveTo>
                <a:lnTo>
                  <a:pt x="15256" y="1480"/>
                </a:lnTo>
                <a:cubicBezTo>
                  <a:pt x="15265" y="1480"/>
                  <a:pt x="15272" y="1488"/>
                  <a:pt x="15272" y="1496"/>
                </a:cubicBezTo>
                <a:cubicBezTo>
                  <a:pt x="15272" y="1505"/>
                  <a:pt x="15265" y="1512"/>
                  <a:pt x="15256" y="1512"/>
                </a:cubicBezTo>
                <a:lnTo>
                  <a:pt x="15256" y="1512"/>
                </a:lnTo>
                <a:cubicBezTo>
                  <a:pt x="15247" y="1512"/>
                  <a:pt x="15240" y="1505"/>
                  <a:pt x="15240" y="1496"/>
                </a:cubicBezTo>
                <a:cubicBezTo>
                  <a:pt x="15240" y="1488"/>
                  <a:pt x="15247" y="1480"/>
                  <a:pt x="15256" y="1480"/>
                </a:cubicBezTo>
                <a:close/>
                <a:moveTo>
                  <a:pt x="15320" y="1480"/>
                </a:moveTo>
                <a:lnTo>
                  <a:pt x="15320" y="1480"/>
                </a:lnTo>
                <a:cubicBezTo>
                  <a:pt x="15329" y="1480"/>
                  <a:pt x="15336" y="1488"/>
                  <a:pt x="15336" y="1496"/>
                </a:cubicBezTo>
                <a:cubicBezTo>
                  <a:pt x="15336" y="1505"/>
                  <a:pt x="15329" y="1512"/>
                  <a:pt x="15320" y="1512"/>
                </a:cubicBezTo>
                <a:lnTo>
                  <a:pt x="15320" y="1512"/>
                </a:lnTo>
                <a:cubicBezTo>
                  <a:pt x="15311" y="1512"/>
                  <a:pt x="15304" y="1505"/>
                  <a:pt x="15304" y="1496"/>
                </a:cubicBezTo>
                <a:cubicBezTo>
                  <a:pt x="15304" y="1488"/>
                  <a:pt x="15311" y="1480"/>
                  <a:pt x="15320" y="1480"/>
                </a:cubicBezTo>
                <a:close/>
                <a:moveTo>
                  <a:pt x="15384" y="1480"/>
                </a:moveTo>
                <a:lnTo>
                  <a:pt x="15384" y="1480"/>
                </a:lnTo>
                <a:cubicBezTo>
                  <a:pt x="15393" y="1480"/>
                  <a:pt x="15400" y="1488"/>
                  <a:pt x="15400" y="1496"/>
                </a:cubicBezTo>
                <a:cubicBezTo>
                  <a:pt x="15400" y="1505"/>
                  <a:pt x="15393" y="1512"/>
                  <a:pt x="15384" y="1512"/>
                </a:cubicBezTo>
                <a:lnTo>
                  <a:pt x="15384" y="1512"/>
                </a:lnTo>
                <a:cubicBezTo>
                  <a:pt x="15375" y="1512"/>
                  <a:pt x="15368" y="1505"/>
                  <a:pt x="15368" y="1496"/>
                </a:cubicBezTo>
                <a:cubicBezTo>
                  <a:pt x="15368" y="1488"/>
                  <a:pt x="15375" y="1480"/>
                  <a:pt x="15384" y="1480"/>
                </a:cubicBezTo>
                <a:close/>
                <a:moveTo>
                  <a:pt x="15448" y="1480"/>
                </a:moveTo>
                <a:lnTo>
                  <a:pt x="15448" y="1480"/>
                </a:lnTo>
                <a:cubicBezTo>
                  <a:pt x="15457" y="1480"/>
                  <a:pt x="15464" y="1488"/>
                  <a:pt x="15464" y="1496"/>
                </a:cubicBezTo>
                <a:cubicBezTo>
                  <a:pt x="15464" y="1505"/>
                  <a:pt x="15457" y="1512"/>
                  <a:pt x="15448" y="1512"/>
                </a:cubicBezTo>
                <a:lnTo>
                  <a:pt x="15448" y="1512"/>
                </a:lnTo>
                <a:cubicBezTo>
                  <a:pt x="15439" y="1512"/>
                  <a:pt x="15432" y="1505"/>
                  <a:pt x="15432" y="1496"/>
                </a:cubicBezTo>
                <a:cubicBezTo>
                  <a:pt x="15432" y="1488"/>
                  <a:pt x="15439" y="1480"/>
                  <a:pt x="15448" y="1480"/>
                </a:cubicBezTo>
                <a:close/>
                <a:moveTo>
                  <a:pt x="15512" y="1480"/>
                </a:moveTo>
                <a:lnTo>
                  <a:pt x="15512" y="1480"/>
                </a:lnTo>
                <a:cubicBezTo>
                  <a:pt x="15521" y="1480"/>
                  <a:pt x="15528" y="1488"/>
                  <a:pt x="15528" y="1496"/>
                </a:cubicBezTo>
                <a:cubicBezTo>
                  <a:pt x="15528" y="1505"/>
                  <a:pt x="15521" y="1512"/>
                  <a:pt x="15512" y="1512"/>
                </a:cubicBezTo>
                <a:lnTo>
                  <a:pt x="15512" y="1512"/>
                </a:lnTo>
                <a:cubicBezTo>
                  <a:pt x="15503" y="1512"/>
                  <a:pt x="15496" y="1505"/>
                  <a:pt x="15496" y="1496"/>
                </a:cubicBezTo>
                <a:cubicBezTo>
                  <a:pt x="15496" y="1488"/>
                  <a:pt x="15503" y="1480"/>
                  <a:pt x="15512" y="1480"/>
                </a:cubicBezTo>
                <a:close/>
                <a:moveTo>
                  <a:pt x="15576" y="1480"/>
                </a:moveTo>
                <a:lnTo>
                  <a:pt x="15576" y="1480"/>
                </a:lnTo>
                <a:cubicBezTo>
                  <a:pt x="15585" y="1480"/>
                  <a:pt x="15592" y="1488"/>
                  <a:pt x="15592" y="1496"/>
                </a:cubicBezTo>
                <a:cubicBezTo>
                  <a:pt x="15592" y="1505"/>
                  <a:pt x="15585" y="1512"/>
                  <a:pt x="15576" y="1512"/>
                </a:cubicBezTo>
                <a:lnTo>
                  <a:pt x="15576" y="1512"/>
                </a:lnTo>
                <a:cubicBezTo>
                  <a:pt x="15567" y="1512"/>
                  <a:pt x="15560" y="1505"/>
                  <a:pt x="15560" y="1496"/>
                </a:cubicBezTo>
                <a:cubicBezTo>
                  <a:pt x="15560" y="1488"/>
                  <a:pt x="15567" y="1480"/>
                  <a:pt x="15576" y="1480"/>
                </a:cubicBezTo>
                <a:close/>
                <a:moveTo>
                  <a:pt x="15640" y="1480"/>
                </a:moveTo>
                <a:lnTo>
                  <a:pt x="15640" y="1480"/>
                </a:lnTo>
                <a:cubicBezTo>
                  <a:pt x="15649" y="1480"/>
                  <a:pt x="15656" y="1488"/>
                  <a:pt x="15656" y="1496"/>
                </a:cubicBezTo>
                <a:cubicBezTo>
                  <a:pt x="15656" y="1505"/>
                  <a:pt x="15649" y="1512"/>
                  <a:pt x="15640" y="1512"/>
                </a:cubicBezTo>
                <a:lnTo>
                  <a:pt x="15640" y="1512"/>
                </a:lnTo>
                <a:cubicBezTo>
                  <a:pt x="15631" y="1512"/>
                  <a:pt x="15624" y="1505"/>
                  <a:pt x="15624" y="1496"/>
                </a:cubicBezTo>
                <a:cubicBezTo>
                  <a:pt x="15624" y="1488"/>
                  <a:pt x="15631" y="1480"/>
                  <a:pt x="15640" y="1480"/>
                </a:cubicBezTo>
                <a:close/>
                <a:moveTo>
                  <a:pt x="16" y="0"/>
                </a:moveTo>
                <a:lnTo>
                  <a:pt x="17" y="0"/>
                </a:lnTo>
                <a:cubicBezTo>
                  <a:pt x="25" y="0"/>
                  <a:pt x="33" y="8"/>
                  <a:pt x="33" y="16"/>
                </a:cubicBezTo>
                <a:cubicBezTo>
                  <a:pt x="33" y="25"/>
                  <a:pt x="25" y="32"/>
                  <a:pt x="17" y="32"/>
                </a:cubicBezTo>
                <a:lnTo>
                  <a:pt x="16" y="32"/>
                </a:lnTo>
                <a:cubicBezTo>
                  <a:pt x="8" y="32"/>
                  <a:pt x="0" y="25"/>
                  <a:pt x="0" y="16"/>
                </a:cubicBezTo>
                <a:cubicBezTo>
                  <a:pt x="0" y="8"/>
                  <a:pt x="8" y="0"/>
                  <a:pt x="16" y="0"/>
                </a:cubicBezTo>
                <a:close/>
                <a:moveTo>
                  <a:pt x="81" y="0"/>
                </a:moveTo>
                <a:lnTo>
                  <a:pt x="81" y="0"/>
                </a:lnTo>
                <a:cubicBezTo>
                  <a:pt x="89" y="0"/>
                  <a:pt x="97" y="8"/>
                  <a:pt x="97" y="16"/>
                </a:cubicBezTo>
                <a:cubicBezTo>
                  <a:pt x="97" y="25"/>
                  <a:pt x="89" y="32"/>
                  <a:pt x="81" y="32"/>
                </a:cubicBezTo>
                <a:lnTo>
                  <a:pt x="81" y="32"/>
                </a:lnTo>
                <a:cubicBezTo>
                  <a:pt x="72" y="32"/>
                  <a:pt x="65" y="25"/>
                  <a:pt x="65" y="16"/>
                </a:cubicBezTo>
                <a:cubicBezTo>
                  <a:pt x="65" y="8"/>
                  <a:pt x="72" y="0"/>
                  <a:pt x="81" y="0"/>
                </a:cubicBezTo>
                <a:close/>
                <a:moveTo>
                  <a:pt x="145" y="0"/>
                </a:moveTo>
                <a:lnTo>
                  <a:pt x="145" y="0"/>
                </a:lnTo>
                <a:cubicBezTo>
                  <a:pt x="153" y="0"/>
                  <a:pt x="161" y="8"/>
                  <a:pt x="161" y="16"/>
                </a:cubicBezTo>
                <a:cubicBezTo>
                  <a:pt x="161" y="25"/>
                  <a:pt x="153" y="32"/>
                  <a:pt x="145" y="32"/>
                </a:cubicBezTo>
                <a:lnTo>
                  <a:pt x="145" y="32"/>
                </a:lnTo>
                <a:cubicBezTo>
                  <a:pt x="136" y="32"/>
                  <a:pt x="129" y="25"/>
                  <a:pt x="129" y="16"/>
                </a:cubicBezTo>
                <a:cubicBezTo>
                  <a:pt x="129" y="8"/>
                  <a:pt x="136" y="0"/>
                  <a:pt x="145" y="0"/>
                </a:cubicBezTo>
                <a:close/>
                <a:moveTo>
                  <a:pt x="209" y="0"/>
                </a:moveTo>
                <a:lnTo>
                  <a:pt x="209" y="0"/>
                </a:lnTo>
                <a:cubicBezTo>
                  <a:pt x="217" y="0"/>
                  <a:pt x="225" y="8"/>
                  <a:pt x="225" y="16"/>
                </a:cubicBezTo>
                <a:cubicBezTo>
                  <a:pt x="225" y="25"/>
                  <a:pt x="217" y="32"/>
                  <a:pt x="209" y="32"/>
                </a:cubicBezTo>
                <a:lnTo>
                  <a:pt x="209" y="32"/>
                </a:lnTo>
                <a:cubicBezTo>
                  <a:pt x="200" y="32"/>
                  <a:pt x="193" y="25"/>
                  <a:pt x="193" y="16"/>
                </a:cubicBezTo>
                <a:cubicBezTo>
                  <a:pt x="193" y="8"/>
                  <a:pt x="200" y="0"/>
                  <a:pt x="209" y="0"/>
                </a:cubicBezTo>
                <a:close/>
                <a:moveTo>
                  <a:pt x="273" y="0"/>
                </a:moveTo>
                <a:lnTo>
                  <a:pt x="273" y="0"/>
                </a:lnTo>
                <a:cubicBezTo>
                  <a:pt x="281" y="0"/>
                  <a:pt x="289" y="8"/>
                  <a:pt x="289" y="16"/>
                </a:cubicBezTo>
                <a:cubicBezTo>
                  <a:pt x="289" y="25"/>
                  <a:pt x="281" y="32"/>
                  <a:pt x="273" y="32"/>
                </a:cubicBezTo>
                <a:lnTo>
                  <a:pt x="273" y="32"/>
                </a:lnTo>
                <a:cubicBezTo>
                  <a:pt x="264" y="32"/>
                  <a:pt x="257" y="25"/>
                  <a:pt x="257" y="16"/>
                </a:cubicBezTo>
                <a:cubicBezTo>
                  <a:pt x="257" y="8"/>
                  <a:pt x="264" y="0"/>
                  <a:pt x="273" y="0"/>
                </a:cubicBezTo>
                <a:close/>
                <a:moveTo>
                  <a:pt x="337" y="0"/>
                </a:moveTo>
                <a:lnTo>
                  <a:pt x="337" y="0"/>
                </a:lnTo>
                <a:cubicBezTo>
                  <a:pt x="345" y="0"/>
                  <a:pt x="353" y="8"/>
                  <a:pt x="353" y="16"/>
                </a:cubicBezTo>
                <a:cubicBezTo>
                  <a:pt x="353" y="25"/>
                  <a:pt x="345" y="32"/>
                  <a:pt x="337" y="32"/>
                </a:cubicBezTo>
                <a:lnTo>
                  <a:pt x="337" y="32"/>
                </a:lnTo>
                <a:cubicBezTo>
                  <a:pt x="328" y="32"/>
                  <a:pt x="321" y="25"/>
                  <a:pt x="321" y="16"/>
                </a:cubicBezTo>
                <a:cubicBezTo>
                  <a:pt x="321" y="8"/>
                  <a:pt x="328" y="0"/>
                  <a:pt x="337" y="0"/>
                </a:cubicBezTo>
                <a:close/>
                <a:moveTo>
                  <a:pt x="401" y="0"/>
                </a:moveTo>
                <a:lnTo>
                  <a:pt x="401" y="0"/>
                </a:lnTo>
                <a:cubicBezTo>
                  <a:pt x="410" y="0"/>
                  <a:pt x="417" y="8"/>
                  <a:pt x="417" y="16"/>
                </a:cubicBezTo>
                <a:cubicBezTo>
                  <a:pt x="417" y="25"/>
                  <a:pt x="410" y="32"/>
                  <a:pt x="401" y="32"/>
                </a:cubicBezTo>
                <a:lnTo>
                  <a:pt x="401" y="32"/>
                </a:lnTo>
                <a:cubicBezTo>
                  <a:pt x="392" y="32"/>
                  <a:pt x="385" y="25"/>
                  <a:pt x="385" y="16"/>
                </a:cubicBezTo>
                <a:cubicBezTo>
                  <a:pt x="385" y="8"/>
                  <a:pt x="392" y="0"/>
                  <a:pt x="401" y="0"/>
                </a:cubicBezTo>
                <a:close/>
                <a:moveTo>
                  <a:pt x="465" y="0"/>
                </a:moveTo>
                <a:lnTo>
                  <a:pt x="465" y="0"/>
                </a:lnTo>
                <a:cubicBezTo>
                  <a:pt x="474" y="0"/>
                  <a:pt x="481" y="8"/>
                  <a:pt x="481" y="16"/>
                </a:cubicBezTo>
                <a:cubicBezTo>
                  <a:pt x="481" y="25"/>
                  <a:pt x="474" y="32"/>
                  <a:pt x="465" y="32"/>
                </a:cubicBezTo>
                <a:lnTo>
                  <a:pt x="465" y="32"/>
                </a:lnTo>
                <a:cubicBezTo>
                  <a:pt x="456" y="32"/>
                  <a:pt x="449" y="25"/>
                  <a:pt x="449" y="16"/>
                </a:cubicBezTo>
                <a:cubicBezTo>
                  <a:pt x="449" y="8"/>
                  <a:pt x="456" y="0"/>
                  <a:pt x="465" y="0"/>
                </a:cubicBezTo>
                <a:close/>
                <a:moveTo>
                  <a:pt x="529" y="0"/>
                </a:moveTo>
                <a:lnTo>
                  <a:pt x="529" y="0"/>
                </a:lnTo>
                <a:cubicBezTo>
                  <a:pt x="538" y="0"/>
                  <a:pt x="545" y="8"/>
                  <a:pt x="545" y="16"/>
                </a:cubicBezTo>
                <a:cubicBezTo>
                  <a:pt x="545" y="25"/>
                  <a:pt x="538" y="32"/>
                  <a:pt x="529" y="32"/>
                </a:cubicBezTo>
                <a:lnTo>
                  <a:pt x="529" y="32"/>
                </a:lnTo>
                <a:cubicBezTo>
                  <a:pt x="520" y="32"/>
                  <a:pt x="513" y="25"/>
                  <a:pt x="513" y="16"/>
                </a:cubicBezTo>
                <a:cubicBezTo>
                  <a:pt x="513" y="8"/>
                  <a:pt x="520" y="0"/>
                  <a:pt x="529" y="0"/>
                </a:cubicBezTo>
                <a:close/>
                <a:moveTo>
                  <a:pt x="593" y="0"/>
                </a:moveTo>
                <a:lnTo>
                  <a:pt x="593" y="0"/>
                </a:lnTo>
                <a:cubicBezTo>
                  <a:pt x="602" y="0"/>
                  <a:pt x="609" y="8"/>
                  <a:pt x="609" y="16"/>
                </a:cubicBezTo>
                <a:cubicBezTo>
                  <a:pt x="609" y="25"/>
                  <a:pt x="602" y="32"/>
                  <a:pt x="593" y="32"/>
                </a:cubicBezTo>
                <a:lnTo>
                  <a:pt x="593" y="32"/>
                </a:lnTo>
                <a:cubicBezTo>
                  <a:pt x="584" y="32"/>
                  <a:pt x="577" y="25"/>
                  <a:pt x="577" y="16"/>
                </a:cubicBezTo>
                <a:cubicBezTo>
                  <a:pt x="577" y="8"/>
                  <a:pt x="584" y="0"/>
                  <a:pt x="593" y="0"/>
                </a:cubicBezTo>
                <a:close/>
                <a:moveTo>
                  <a:pt x="657" y="0"/>
                </a:moveTo>
                <a:lnTo>
                  <a:pt x="657" y="0"/>
                </a:lnTo>
                <a:cubicBezTo>
                  <a:pt x="666" y="0"/>
                  <a:pt x="673" y="8"/>
                  <a:pt x="673" y="16"/>
                </a:cubicBezTo>
                <a:cubicBezTo>
                  <a:pt x="673" y="25"/>
                  <a:pt x="666" y="32"/>
                  <a:pt x="657" y="32"/>
                </a:cubicBezTo>
                <a:lnTo>
                  <a:pt x="657" y="32"/>
                </a:lnTo>
                <a:cubicBezTo>
                  <a:pt x="648" y="32"/>
                  <a:pt x="641" y="25"/>
                  <a:pt x="641" y="16"/>
                </a:cubicBezTo>
                <a:cubicBezTo>
                  <a:pt x="641" y="8"/>
                  <a:pt x="648" y="0"/>
                  <a:pt x="657" y="0"/>
                </a:cubicBezTo>
                <a:close/>
                <a:moveTo>
                  <a:pt x="721" y="0"/>
                </a:moveTo>
                <a:lnTo>
                  <a:pt x="721" y="0"/>
                </a:lnTo>
                <a:cubicBezTo>
                  <a:pt x="730" y="0"/>
                  <a:pt x="737" y="8"/>
                  <a:pt x="737" y="16"/>
                </a:cubicBezTo>
                <a:cubicBezTo>
                  <a:pt x="737" y="25"/>
                  <a:pt x="730" y="32"/>
                  <a:pt x="721" y="32"/>
                </a:cubicBezTo>
                <a:lnTo>
                  <a:pt x="721" y="32"/>
                </a:lnTo>
                <a:cubicBezTo>
                  <a:pt x="712" y="32"/>
                  <a:pt x="705" y="25"/>
                  <a:pt x="705" y="16"/>
                </a:cubicBezTo>
                <a:cubicBezTo>
                  <a:pt x="705" y="8"/>
                  <a:pt x="712" y="0"/>
                  <a:pt x="721" y="0"/>
                </a:cubicBezTo>
                <a:close/>
                <a:moveTo>
                  <a:pt x="785" y="0"/>
                </a:moveTo>
                <a:lnTo>
                  <a:pt x="785" y="0"/>
                </a:lnTo>
                <a:cubicBezTo>
                  <a:pt x="794" y="0"/>
                  <a:pt x="801" y="8"/>
                  <a:pt x="801" y="16"/>
                </a:cubicBezTo>
                <a:cubicBezTo>
                  <a:pt x="801" y="25"/>
                  <a:pt x="794" y="32"/>
                  <a:pt x="785" y="32"/>
                </a:cubicBezTo>
                <a:lnTo>
                  <a:pt x="785" y="32"/>
                </a:lnTo>
                <a:cubicBezTo>
                  <a:pt x="776" y="32"/>
                  <a:pt x="769" y="25"/>
                  <a:pt x="769" y="16"/>
                </a:cubicBezTo>
                <a:cubicBezTo>
                  <a:pt x="769" y="8"/>
                  <a:pt x="776" y="0"/>
                  <a:pt x="785" y="0"/>
                </a:cubicBezTo>
                <a:close/>
                <a:moveTo>
                  <a:pt x="849" y="0"/>
                </a:moveTo>
                <a:lnTo>
                  <a:pt x="849" y="0"/>
                </a:lnTo>
                <a:cubicBezTo>
                  <a:pt x="858" y="0"/>
                  <a:pt x="865" y="8"/>
                  <a:pt x="865" y="16"/>
                </a:cubicBezTo>
                <a:cubicBezTo>
                  <a:pt x="865" y="25"/>
                  <a:pt x="858" y="32"/>
                  <a:pt x="849" y="32"/>
                </a:cubicBezTo>
                <a:lnTo>
                  <a:pt x="849" y="32"/>
                </a:lnTo>
                <a:cubicBezTo>
                  <a:pt x="840" y="32"/>
                  <a:pt x="833" y="25"/>
                  <a:pt x="833" y="16"/>
                </a:cubicBezTo>
                <a:cubicBezTo>
                  <a:pt x="833" y="8"/>
                  <a:pt x="840" y="0"/>
                  <a:pt x="849" y="0"/>
                </a:cubicBezTo>
                <a:close/>
                <a:moveTo>
                  <a:pt x="913" y="0"/>
                </a:moveTo>
                <a:lnTo>
                  <a:pt x="913" y="0"/>
                </a:lnTo>
                <a:cubicBezTo>
                  <a:pt x="922" y="0"/>
                  <a:pt x="929" y="8"/>
                  <a:pt x="929" y="16"/>
                </a:cubicBezTo>
                <a:cubicBezTo>
                  <a:pt x="929" y="25"/>
                  <a:pt x="922" y="32"/>
                  <a:pt x="913" y="32"/>
                </a:cubicBezTo>
                <a:lnTo>
                  <a:pt x="913" y="32"/>
                </a:lnTo>
                <a:cubicBezTo>
                  <a:pt x="904" y="32"/>
                  <a:pt x="897" y="25"/>
                  <a:pt x="897" y="16"/>
                </a:cubicBezTo>
                <a:cubicBezTo>
                  <a:pt x="897" y="8"/>
                  <a:pt x="904" y="0"/>
                  <a:pt x="913" y="0"/>
                </a:cubicBezTo>
                <a:close/>
                <a:moveTo>
                  <a:pt x="977" y="0"/>
                </a:moveTo>
                <a:lnTo>
                  <a:pt x="977" y="0"/>
                </a:lnTo>
                <a:cubicBezTo>
                  <a:pt x="986" y="0"/>
                  <a:pt x="993" y="8"/>
                  <a:pt x="993" y="16"/>
                </a:cubicBezTo>
                <a:cubicBezTo>
                  <a:pt x="993" y="25"/>
                  <a:pt x="986" y="32"/>
                  <a:pt x="977" y="32"/>
                </a:cubicBezTo>
                <a:lnTo>
                  <a:pt x="977" y="32"/>
                </a:lnTo>
                <a:cubicBezTo>
                  <a:pt x="968" y="32"/>
                  <a:pt x="961" y="25"/>
                  <a:pt x="961" y="16"/>
                </a:cubicBezTo>
                <a:cubicBezTo>
                  <a:pt x="961" y="8"/>
                  <a:pt x="968" y="0"/>
                  <a:pt x="977" y="0"/>
                </a:cubicBezTo>
                <a:close/>
                <a:moveTo>
                  <a:pt x="1041" y="0"/>
                </a:moveTo>
                <a:lnTo>
                  <a:pt x="1041" y="0"/>
                </a:lnTo>
                <a:cubicBezTo>
                  <a:pt x="1050" y="0"/>
                  <a:pt x="1057" y="8"/>
                  <a:pt x="1057" y="16"/>
                </a:cubicBezTo>
                <a:cubicBezTo>
                  <a:pt x="1057" y="25"/>
                  <a:pt x="1050" y="32"/>
                  <a:pt x="1041" y="32"/>
                </a:cubicBezTo>
                <a:lnTo>
                  <a:pt x="1041" y="32"/>
                </a:lnTo>
                <a:cubicBezTo>
                  <a:pt x="1032" y="32"/>
                  <a:pt x="1025" y="25"/>
                  <a:pt x="1025" y="16"/>
                </a:cubicBezTo>
                <a:cubicBezTo>
                  <a:pt x="1025" y="8"/>
                  <a:pt x="1032" y="0"/>
                  <a:pt x="1041" y="0"/>
                </a:cubicBezTo>
                <a:close/>
                <a:moveTo>
                  <a:pt x="1105" y="0"/>
                </a:moveTo>
                <a:lnTo>
                  <a:pt x="1105" y="0"/>
                </a:lnTo>
                <a:cubicBezTo>
                  <a:pt x="1114" y="0"/>
                  <a:pt x="1121" y="8"/>
                  <a:pt x="1121" y="16"/>
                </a:cubicBezTo>
                <a:cubicBezTo>
                  <a:pt x="1121" y="25"/>
                  <a:pt x="1114" y="32"/>
                  <a:pt x="1105" y="32"/>
                </a:cubicBezTo>
                <a:lnTo>
                  <a:pt x="1105" y="32"/>
                </a:lnTo>
                <a:cubicBezTo>
                  <a:pt x="1096" y="32"/>
                  <a:pt x="1089" y="25"/>
                  <a:pt x="1089" y="16"/>
                </a:cubicBezTo>
                <a:cubicBezTo>
                  <a:pt x="1089" y="8"/>
                  <a:pt x="1096" y="0"/>
                  <a:pt x="1105" y="0"/>
                </a:cubicBezTo>
                <a:close/>
                <a:moveTo>
                  <a:pt x="1169" y="0"/>
                </a:moveTo>
                <a:lnTo>
                  <a:pt x="1169" y="0"/>
                </a:lnTo>
                <a:cubicBezTo>
                  <a:pt x="1178" y="0"/>
                  <a:pt x="1185" y="8"/>
                  <a:pt x="1185" y="16"/>
                </a:cubicBezTo>
                <a:cubicBezTo>
                  <a:pt x="1185" y="25"/>
                  <a:pt x="1178" y="32"/>
                  <a:pt x="1169" y="32"/>
                </a:cubicBezTo>
                <a:lnTo>
                  <a:pt x="1169" y="32"/>
                </a:lnTo>
                <a:cubicBezTo>
                  <a:pt x="1160" y="32"/>
                  <a:pt x="1153" y="25"/>
                  <a:pt x="1153" y="16"/>
                </a:cubicBezTo>
                <a:cubicBezTo>
                  <a:pt x="1153" y="8"/>
                  <a:pt x="1160" y="0"/>
                  <a:pt x="1169" y="0"/>
                </a:cubicBezTo>
                <a:close/>
                <a:moveTo>
                  <a:pt x="1233" y="0"/>
                </a:moveTo>
                <a:lnTo>
                  <a:pt x="1233" y="0"/>
                </a:lnTo>
                <a:cubicBezTo>
                  <a:pt x="1242" y="0"/>
                  <a:pt x="1249" y="8"/>
                  <a:pt x="1249" y="16"/>
                </a:cubicBezTo>
                <a:cubicBezTo>
                  <a:pt x="1249" y="25"/>
                  <a:pt x="1242" y="32"/>
                  <a:pt x="1233" y="32"/>
                </a:cubicBezTo>
                <a:lnTo>
                  <a:pt x="1233" y="32"/>
                </a:lnTo>
                <a:cubicBezTo>
                  <a:pt x="1224" y="32"/>
                  <a:pt x="1217" y="25"/>
                  <a:pt x="1217" y="16"/>
                </a:cubicBezTo>
                <a:cubicBezTo>
                  <a:pt x="1217" y="8"/>
                  <a:pt x="1224" y="0"/>
                  <a:pt x="1233" y="0"/>
                </a:cubicBezTo>
                <a:close/>
                <a:moveTo>
                  <a:pt x="1297" y="0"/>
                </a:moveTo>
                <a:lnTo>
                  <a:pt x="1297" y="0"/>
                </a:lnTo>
                <a:cubicBezTo>
                  <a:pt x="1306" y="0"/>
                  <a:pt x="1313" y="8"/>
                  <a:pt x="1313" y="16"/>
                </a:cubicBezTo>
                <a:cubicBezTo>
                  <a:pt x="1313" y="25"/>
                  <a:pt x="1306" y="32"/>
                  <a:pt x="1297" y="32"/>
                </a:cubicBezTo>
                <a:lnTo>
                  <a:pt x="1297" y="32"/>
                </a:lnTo>
                <a:cubicBezTo>
                  <a:pt x="1288" y="32"/>
                  <a:pt x="1281" y="25"/>
                  <a:pt x="1281" y="16"/>
                </a:cubicBezTo>
                <a:cubicBezTo>
                  <a:pt x="1281" y="8"/>
                  <a:pt x="1288" y="0"/>
                  <a:pt x="1297" y="0"/>
                </a:cubicBezTo>
                <a:close/>
                <a:moveTo>
                  <a:pt x="1361" y="0"/>
                </a:moveTo>
                <a:lnTo>
                  <a:pt x="1361" y="0"/>
                </a:lnTo>
                <a:cubicBezTo>
                  <a:pt x="1370" y="0"/>
                  <a:pt x="1377" y="8"/>
                  <a:pt x="1377" y="16"/>
                </a:cubicBezTo>
                <a:cubicBezTo>
                  <a:pt x="1377" y="25"/>
                  <a:pt x="1370" y="32"/>
                  <a:pt x="1361" y="32"/>
                </a:cubicBezTo>
                <a:lnTo>
                  <a:pt x="1361" y="32"/>
                </a:lnTo>
                <a:cubicBezTo>
                  <a:pt x="1352" y="32"/>
                  <a:pt x="1345" y="25"/>
                  <a:pt x="1345" y="16"/>
                </a:cubicBezTo>
                <a:cubicBezTo>
                  <a:pt x="1345" y="8"/>
                  <a:pt x="1352" y="0"/>
                  <a:pt x="1361" y="0"/>
                </a:cubicBezTo>
                <a:close/>
                <a:moveTo>
                  <a:pt x="1425" y="0"/>
                </a:moveTo>
                <a:lnTo>
                  <a:pt x="1425" y="0"/>
                </a:lnTo>
                <a:cubicBezTo>
                  <a:pt x="1434" y="0"/>
                  <a:pt x="1441" y="8"/>
                  <a:pt x="1441" y="16"/>
                </a:cubicBezTo>
                <a:cubicBezTo>
                  <a:pt x="1441" y="25"/>
                  <a:pt x="1434" y="32"/>
                  <a:pt x="1425" y="32"/>
                </a:cubicBezTo>
                <a:lnTo>
                  <a:pt x="1425" y="32"/>
                </a:lnTo>
                <a:cubicBezTo>
                  <a:pt x="1416" y="32"/>
                  <a:pt x="1409" y="25"/>
                  <a:pt x="1409" y="16"/>
                </a:cubicBezTo>
                <a:cubicBezTo>
                  <a:pt x="1409" y="8"/>
                  <a:pt x="1416" y="0"/>
                  <a:pt x="1425" y="0"/>
                </a:cubicBezTo>
                <a:close/>
                <a:moveTo>
                  <a:pt x="1489" y="0"/>
                </a:moveTo>
                <a:lnTo>
                  <a:pt x="1489" y="0"/>
                </a:lnTo>
                <a:cubicBezTo>
                  <a:pt x="1498" y="0"/>
                  <a:pt x="1505" y="8"/>
                  <a:pt x="1505" y="16"/>
                </a:cubicBezTo>
                <a:cubicBezTo>
                  <a:pt x="1505" y="25"/>
                  <a:pt x="1498" y="32"/>
                  <a:pt x="1489" y="32"/>
                </a:cubicBezTo>
                <a:lnTo>
                  <a:pt x="1489" y="32"/>
                </a:lnTo>
                <a:cubicBezTo>
                  <a:pt x="1480" y="32"/>
                  <a:pt x="1473" y="25"/>
                  <a:pt x="1473" y="16"/>
                </a:cubicBezTo>
                <a:cubicBezTo>
                  <a:pt x="1473" y="8"/>
                  <a:pt x="1480" y="0"/>
                  <a:pt x="1489" y="0"/>
                </a:cubicBezTo>
                <a:close/>
                <a:moveTo>
                  <a:pt x="1553" y="0"/>
                </a:moveTo>
                <a:lnTo>
                  <a:pt x="1553" y="0"/>
                </a:lnTo>
                <a:cubicBezTo>
                  <a:pt x="1562" y="0"/>
                  <a:pt x="1569" y="8"/>
                  <a:pt x="1569" y="16"/>
                </a:cubicBezTo>
                <a:cubicBezTo>
                  <a:pt x="1569" y="25"/>
                  <a:pt x="1562" y="32"/>
                  <a:pt x="1553" y="32"/>
                </a:cubicBezTo>
                <a:lnTo>
                  <a:pt x="1553" y="32"/>
                </a:lnTo>
                <a:cubicBezTo>
                  <a:pt x="1544" y="32"/>
                  <a:pt x="1537" y="25"/>
                  <a:pt x="1537" y="16"/>
                </a:cubicBezTo>
                <a:cubicBezTo>
                  <a:pt x="1537" y="8"/>
                  <a:pt x="1544" y="0"/>
                  <a:pt x="1553" y="0"/>
                </a:cubicBezTo>
                <a:close/>
                <a:moveTo>
                  <a:pt x="1617" y="0"/>
                </a:moveTo>
                <a:lnTo>
                  <a:pt x="1617" y="0"/>
                </a:lnTo>
                <a:cubicBezTo>
                  <a:pt x="1626" y="0"/>
                  <a:pt x="1633" y="8"/>
                  <a:pt x="1633" y="16"/>
                </a:cubicBezTo>
                <a:cubicBezTo>
                  <a:pt x="1633" y="25"/>
                  <a:pt x="1626" y="32"/>
                  <a:pt x="1617" y="32"/>
                </a:cubicBezTo>
                <a:lnTo>
                  <a:pt x="1617" y="32"/>
                </a:lnTo>
                <a:cubicBezTo>
                  <a:pt x="1608" y="32"/>
                  <a:pt x="1601" y="25"/>
                  <a:pt x="1601" y="16"/>
                </a:cubicBezTo>
                <a:cubicBezTo>
                  <a:pt x="1601" y="8"/>
                  <a:pt x="1608" y="0"/>
                  <a:pt x="1617" y="0"/>
                </a:cubicBezTo>
                <a:close/>
                <a:moveTo>
                  <a:pt x="1681" y="0"/>
                </a:moveTo>
                <a:lnTo>
                  <a:pt x="1681" y="0"/>
                </a:lnTo>
                <a:cubicBezTo>
                  <a:pt x="1690" y="0"/>
                  <a:pt x="1697" y="8"/>
                  <a:pt x="1697" y="16"/>
                </a:cubicBezTo>
                <a:cubicBezTo>
                  <a:pt x="1697" y="25"/>
                  <a:pt x="1690" y="32"/>
                  <a:pt x="1681" y="32"/>
                </a:cubicBezTo>
                <a:lnTo>
                  <a:pt x="1681" y="32"/>
                </a:lnTo>
                <a:cubicBezTo>
                  <a:pt x="1672" y="32"/>
                  <a:pt x="1665" y="25"/>
                  <a:pt x="1665" y="16"/>
                </a:cubicBezTo>
                <a:cubicBezTo>
                  <a:pt x="1665" y="8"/>
                  <a:pt x="1672" y="0"/>
                  <a:pt x="1681" y="0"/>
                </a:cubicBezTo>
                <a:close/>
                <a:moveTo>
                  <a:pt x="1745" y="0"/>
                </a:moveTo>
                <a:lnTo>
                  <a:pt x="1745" y="0"/>
                </a:lnTo>
                <a:cubicBezTo>
                  <a:pt x="1754" y="0"/>
                  <a:pt x="1761" y="8"/>
                  <a:pt x="1761" y="16"/>
                </a:cubicBezTo>
                <a:cubicBezTo>
                  <a:pt x="1761" y="25"/>
                  <a:pt x="1754" y="32"/>
                  <a:pt x="1745" y="32"/>
                </a:cubicBezTo>
                <a:lnTo>
                  <a:pt x="1745" y="32"/>
                </a:lnTo>
                <a:cubicBezTo>
                  <a:pt x="1736" y="32"/>
                  <a:pt x="1729" y="25"/>
                  <a:pt x="1729" y="16"/>
                </a:cubicBezTo>
                <a:cubicBezTo>
                  <a:pt x="1729" y="8"/>
                  <a:pt x="1736" y="0"/>
                  <a:pt x="1745" y="0"/>
                </a:cubicBezTo>
                <a:close/>
                <a:moveTo>
                  <a:pt x="1809" y="0"/>
                </a:moveTo>
                <a:lnTo>
                  <a:pt x="1809" y="0"/>
                </a:lnTo>
                <a:cubicBezTo>
                  <a:pt x="1818" y="0"/>
                  <a:pt x="1825" y="8"/>
                  <a:pt x="1825" y="16"/>
                </a:cubicBezTo>
                <a:cubicBezTo>
                  <a:pt x="1825" y="25"/>
                  <a:pt x="1818" y="32"/>
                  <a:pt x="1809" y="32"/>
                </a:cubicBezTo>
                <a:lnTo>
                  <a:pt x="1809" y="32"/>
                </a:lnTo>
                <a:cubicBezTo>
                  <a:pt x="1801" y="32"/>
                  <a:pt x="1793" y="25"/>
                  <a:pt x="1793" y="16"/>
                </a:cubicBezTo>
                <a:cubicBezTo>
                  <a:pt x="1793" y="8"/>
                  <a:pt x="1801" y="0"/>
                  <a:pt x="1809" y="0"/>
                </a:cubicBezTo>
                <a:close/>
                <a:moveTo>
                  <a:pt x="1873" y="0"/>
                </a:moveTo>
                <a:lnTo>
                  <a:pt x="1873" y="0"/>
                </a:lnTo>
                <a:cubicBezTo>
                  <a:pt x="1882" y="0"/>
                  <a:pt x="1889" y="8"/>
                  <a:pt x="1889" y="16"/>
                </a:cubicBezTo>
                <a:cubicBezTo>
                  <a:pt x="1889" y="25"/>
                  <a:pt x="1882" y="32"/>
                  <a:pt x="1873" y="32"/>
                </a:cubicBezTo>
                <a:lnTo>
                  <a:pt x="1873" y="32"/>
                </a:lnTo>
                <a:cubicBezTo>
                  <a:pt x="1865" y="32"/>
                  <a:pt x="1857" y="25"/>
                  <a:pt x="1857" y="16"/>
                </a:cubicBezTo>
                <a:cubicBezTo>
                  <a:pt x="1857" y="8"/>
                  <a:pt x="1865" y="0"/>
                  <a:pt x="1873" y="0"/>
                </a:cubicBezTo>
                <a:close/>
                <a:moveTo>
                  <a:pt x="1937" y="0"/>
                </a:moveTo>
                <a:lnTo>
                  <a:pt x="1937" y="0"/>
                </a:lnTo>
                <a:cubicBezTo>
                  <a:pt x="1946" y="0"/>
                  <a:pt x="1953" y="8"/>
                  <a:pt x="1953" y="16"/>
                </a:cubicBezTo>
                <a:cubicBezTo>
                  <a:pt x="1953" y="25"/>
                  <a:pt x="1946" y="32"/>
                  <a:pt x="1937" y="32"/>
                </a:cubicBezTo>
                <a:lnTo>
                  <a:pt x="1937" y="32"/>
                </a:lnTo>
                <a:cubicBezTo>
                  <a:pt x="1929" y="32"/>
                  <a:pt x="1921" y="25"/>
                  <a:pt x="1921" y="16"/>
                </a:cubicBezTo>
                <a:cubicBezTo>
                  <a:pt x="1921" y="8"/>
                  <a:pt x="1929" y="0"/>
                  <a:pt x="1937" y="0"/>
                </a:cubicBezTo>
                <a:close/>
                <a:moveTo>
                  <a:pt x="2001" y="0"/>
                </a:moveTo>
                <a:lnTo>
                  <a:pt x="2001" y="0"/>
                </a:lnTo>
                <a:cubicBezTo>
                  <a:pt x="2010" y="0"/>
                  <a:pt x="2017" y="8"/>
                  <a:pt x="2017" y="16"/>
                </a:cubicBezTo>
                <a:cubicBezTo>
                  <a:pt x="2017" y="25"/>
                  <a:pt x="2010" y="32"/>
                  <a:pt x="2001" y="32"/>
                </a:cubicBezTo>
                <a:lnTo>
                  <a:pt x="2001" y="32"/>
                </a:lnTo>
                <a:cubicBezTo>
                  <a:pt x="1993" y="32"/>
                  <a:pt x="1985" y="25"/>
                  <a:pt x="1985" y="16"/>
                </a:cubicBezTo>
                <a:cubicBezTo>
                  <a:pt x="1985" y="8"/>
                  <a:pt x="1993" y="0"/>
                  <a:pt x="2001" y="0"/>
                </a:cubicBezTo>
                <a:close/>
                <a:moveTo>
                  <a:pt x="2065" y="0"/>
                </a:moveTo>
                <a:lnTo>
                  <a:pt x="2066" y="0"/>
                </a:lnTo>
                <a:cubicBezTo>
                  <a:pt x="2074" y="0"/>
                  <a:pt x="2082" y="8"/>
                  <a:pt x="2082" y="16"/>
                </a:cubicBezTo>
                <a:cubicBezTo>
                  <a:pt x="2082" y="25"/>
                  <a:pt x="2074" y="32"/>
                  <a:pt x="2066" y="32"/>
                </a:cubicBezTo>
                <a:lnTo>
                  <a:pt x="2065" y="32"/>
                </a:lnTo>
                <a:cubicBezTo>
                  <a:pt x="2057" y="32"/>
                  <a:pt x="2049" y="25"/>
                  <a:pt x="2049" y="16"/>
                </a:cubicBezTo>
                <a:cubicBezTo>
                  <a:pt x="2049" y="8"/>
                  <a:pt x="2057" y="0"/>
                  <a:pt x="2065" y="0"/>
                </a:cubicBezTo>
                <a:close/>
                <a:moveTo>
                  <a:pt x="2130" y="0"/>
                </a:moveTo>
                <a:lnTo>
                  <a:pt x="2130" y="0"/>
                </a:lnTo>
                <a:cubicBezTo>
                  <a:pt x="2138" y="0"/>
                  <a:pt x="2146" y="8"/>
                  <a:pt x="2146" y="16"/>
                </a:cubicBezTo>
                <a:cubicBezTo>
                  <a:pt x="2146" y="25"/>
                  <a:pt x="2138" y="32"/>
                  <a:pt x="2130" y="32"/>
                </a:cubicBezTo>
                <a:lnTo>
                  <a:pt x="2130" y="32"/>
                </a:lnTo>
                <a:cubicBezTo>
                  <a:pt x="2121" y="32"/>
                  <a:pt x="2114" y="25"/>
                  <a:pt x="2114" y="16"/>
                </a:cubicBezTo>
                <a:cubicBezTo>
                  <a:pt x="2114" y="8"/>
                  <a:pt x="2121" y="0"/>
                  <a:pt x="2130" y="0"/>
                </a:cubicBezTo>
                <a:close/>
                <a:moveTo>
                  <a:pt x="2194" y="0"/>
                </a:moveTo>
                <a:lnTo>
                  <a:pt x="2194" y="0"/>
                </a:lnTo>
                <a:cubicBezTo>
                  <a:pt x="2202" y="0"/>
                  <a:pt x="2210" y="8"/>
                  <a:pt x="2210" y="16"/>
                </a:cubicBezTo>
                <a:cubicBezTo>
                  <a:pt x="2210" y="25"/>
                  <a:pt x="2202" y="32"/>
                  <a:pt x="2194" y="32"/>
                </a:cubicBezTo>
                <a:lnTo>
                  <a:pt x="2194" y="32"/>
                </a:lnTo>
                <a:cubicBezTo>
                  <a:pt x="2185" y="32"/>
                  <a:pt x="2178" y="25"/>
                  <a:pt x="2178" y="16"/>
                </a:cubicBezTo>
                <a:cubicBezTo>
                  <a:pt x="2178" y="8"/>
                  <a:pt x="2185" y="0"/>
                  <a:pt x="2194" y="0"/>
                </a:cubicBezTo>
                <a:close/>
                <a:moveTo>
                  <a:pt x="2258" y="0"/>
                </a:moveTo>
                <a:lnTo>
                  <a:pt x="2258" y="0"/>
                </a:lnTo>
                <a:cubicBezTo>
                  <a:pt x="2266" y="0"/>
                  <a:pt x="2274" y="8"/>
                  <a:pt x="2274" y="16"/>
                </a:cubicBezTo>
                <a:cubicBezTo>
                  <a:pt x="2274" y="25"/>
                  <a:pt x="2266" y="32"/>
                  <a:pt x="2258" y="32"/>
                </a:cubicBezTo>
                <a:lnTo>
                  <a:pt x="2258" y="32"/>
                </a:lnTo>
                <a:cubicBezTo>
                  <a:pt x="2249" y="32"/>
                  <a:pt x="2242" y="25"/>
                  <a:pt x="2242" y="16"/>
                </a:cubicBezTo>
                <a:cubicBezTo>
                  <a:pt x="2242" y="8"/>
                  <a:pt x="2249" y="0"/>
                  <a:pt x="2258" y="0"/>
                </a:cubicBezTo>
                <a:close/>
                <a:moveTo>
                  <a:pt x="2322" y="0"/>
                </a:moveTo>
                <a:lnTo>
                  <a:pt x="2322" y="0"/>
                </a:lnTo>
                <a:cubicBezTo>
                  <a:pt x="2330" y="0"/>
                  <a:pt x="2338" y="8"/>
                  <a:pt x="2338" y="16"/>
                </a:cubicBezTo>
                <a:cubicBezTo>
                  <a:pt x="2338" y="25"/>
                  <a:pt x="2330" y="32"/>
                  <a:pt x="2322" y="32"/>
                </a:cubicBezTo>
                <a:lnTo>
                  <a:pt x="2322" y="32"/>
                </a:lnTo>
                <a:cubicBezTo>
                  <a:pt x="2313" y="32"/>
                  <a:pt x="2306" y="25"/>
                  <a:pt x="2306" y="16"/>
                </a:cubicBezTo>
                <a:cubicBezTo>
                  <a:pt x="2306" y="8"/>
                  <a:pt x="2313" y="0"/>
                  <a:pt x="2322" y="0"/>
                </a:cubicBezTo>
                <a:close/>
                <a:moveTo>
                  <a:pt x="2386" y="0"/>
                </a:moveTo>
                <a:lnTo>
                  <a:pt x="2386" y="0"/>
                </a:lnTo>
                <a:cubicBezTo>
                  <a:pt x="2395" y="0"/>
                  <a:pt x="2402" y="8"/>
                  <a:pt x="2402" y="16"/>
                </a:cubicBezTo>
                <a:cubicBezTo>
                  <a:pt x="2402" y="25"/>
                  <a:pt x="2395" y="32"/>
                  <a:pt x="2386" y="32"/>
                </a:cubicBezTo>
                <a:lnTo>
                  <a:pt x="2386" y="32"/>
                </a:lnTo>
                <a:cubicBezTo>
                  <a:pt x="2377" y="32"/>
                  <a:pt x="2370" y="25"/>
                  <a:pt x="2370" y="16"/>
                </a:cubicBezTo>
                <a:cubicBezTo>
                  <a:pt x="2370" y="8"/>
                  <a:pt x="2377" y="0"/>
                  <a:pt x="2386" y="0"/>
                </a:cubicBezTo>
                <a:close/>
                <a:moveTo>
                  <a:pt x="2450" y="0"/>
                </a:moveTo>
                <a:lnTo>
                  <a:pt x="2450" y="0"/>
                </a:lnTo>
                <a:cubicBezTo>
                  <a:pt x="2459" y="0"/>
                  <a:pt x="2466" y="8"/>
                  <a:pt x="2466" y="16"/>
                </a:cubicBezTo>
                <a:cubicBezTo>
                  <a:pt x="2466" y="25"/>
                  <a:pt x="2459" y="32"/>
                  <a:pt x="2450" y="32"/>
                </a:cubicBezTo>
                <a:lnTo>
                  <a:pt x="2450" y="32"/>
                </a:lnTo>
                <a:cubicBezTo>
                  <a:pt x="2441" y="32"/>
                  <a:pt x="2434" y="25"/>
                  <a:pt x="2434" y="16"/>
                </a:cubicBezTo>
                <a:cubicBezTo>
                  <a:pt x="2434" y="8"/>
                  <a:pt x="2441" y="0"/>
                  <a:pt x="2450" y="0"/>
                </a:cubicBezTo>
                <a:close/>
                <a:moveTo>
                  <a:pt x="2514" y="0"/>
                </a:moveTo>
                <a:lnTo>
                  <a:pt x="2514" y="0"/>
                </a:lnTo>
                <a:cubicBezTo>
                  <a:pt x="2523" y="0"/>
                  <a:pt x="2530" y="8"/>
                  <a:pt x="2530" y="16"/>
                </a:cubicBezTo>
                <a:cubicBezTo>
                  <a:pt x="2530" y="25"/>
                  <a:pt x="2523" y="32"/>
                  <a:pt x="2514" y="32"/>
                </a:cubicBezTo>
                <a:lnTo>
                  <a:pt x="2514" y="32"/>
                </a:lnTo>
                <a:cubicBezTo>
                  <a:pt x="2505" y="32"/>
                  <a:pt x="2498" y="25"/>
                  <a:pt x="2498" y="16"/>
                </a:cubicBezTo>
                <a:cubicBezTo>
                  <a:pt x="2498" y="8"/>
                  <a:pt x="2505" y="0"/>
                  <a:pt x="2514" y="0"/>
                </a:cubicBezTo>
                <a:close/>
                <a:moveTo>
                  <a:pt x="2578" y="0"/>
                </a:moveTo>
                <a:lnTo>
                  <a:pt x="2578" y="0"/>
                </a:lnTo>
                <a:cubicBezTo>
                  <a:pt x="2587" y="0"/>
                  <a:pt x="2594" y="8"/>
                  <a:pt x="2594" y="16"/>
                </a:cubicBezTo>
                <a:cubicBezTo>
                  <a:pt x="2594" y="25"/>
                  <a:pt x="2587" y="32"/>
                  <a:pt x="2578" y="32"/>
                </a:cubicBezTo>
                <a:lnTo>
                  <a:pt x="2578" y="32"/>
                </a:lnTo>
                <a:cubicBezTo>
                  <a:pt x="2569" y="32"/>
                  <a:pt x="2562" y="25"/>
                  <a:pt x="2562" y="16"/>
                </a:cubicBezTo>
                <a:cubicBezTo>
                  <a:pt x="2562" y="8"/>
                  <a:pt x="2569" y="0"/>
                  <a:pt x="2578" y="0"/>
                </a:cubicBezTo>
                <a:close/>
                <a:moveTo>
                  <a:pt x="2642" y="0"/>
                </a:moveTo>
                <a:lnTo>
                  <a:pt x="2642" y="0"/>
                </a:lnTo>
                <a:cubicBezTo>
                  <a:pt x="2651" y="0"/>
                  <a:pt x="2658" y="8"/>
                  <a:pt x="2658" y="16"/>
                </a:cubicBezTo>
                <a:cubicBezTo>
                  <a:pt x="2658" y="25"/>
                  <a:pt x="2651" y="32"/>
                  <a:pt x="2642" y="32"/>
                </a:cubicBezTo>
                <a:lnTo>
                  <a:pt x="2642" y="32"/>
                </a:lnTo>
                <a:cubicBezTo>
                  <a:pt x="2633" y="32"/>
                  <a:pt x="2626" y="25"/>
                  <a:pt x="2626" y="16"/>
                </a:cubicBezTo>
                <a:cubicBezTo>
                  <a:pt x="2626" y="8"/>
                  <a:pt x="2633" y="0"/>
                  <a:pt x="2642" y="0"/>
                </a:cubicBezTo>
                <a:close/>
                <a:moveTo>
                  <a:pt x="2706" y="0"/>
                </a:moveTo>
                <a:lnTo>
                  <a:pt x="2706" y="0"/>
                </a:lnTo>
                <a:cubicBezTo>
                  <a:pt x="2715" y="0"/>
                  <a:pt x="2722" y="8"/>
                  <a:pt x="2722" y="16"/>
                </a:cubicBezTo>
                <a:cubicBezTo>
                  <a:pt x="2722" y="25"/>
                  <a:pt x="2715" y="32"/>
                  <a:pt x="2706" y="32"/>
                </a:cubicBezTo>
                <a:lnTo>
                  <a:pt x="2706" y="32"/>
                </a:lnTo>
                <a:cubicBezTo>
                  <a:pt x="2697" y="32"/>
                  <a:pt x="2690" y="25"/>
                  <a:pt x="2690" y="16"/>
                </a:cubicBezTo>
                <a:cubicBezTo>
                  <a:pt x="2690" y="8"/>
                  <a:pt x="2697" y="0"/>
                  <a:pt x="2706" y="0"/>
                </a:cubicBezTo>
                <a:close/>
                <a:moveTo>
                  <a:pt x="2770" y="0"/>
                </a:moveTo>
                <a:lnTo>
                  <a:pt x="2770" y="0"/>
                </a:lnTo>
                <a:cubicBezTo>
                  <a:pt x="2779" y="0"/>
                  <a:pt x="2786" y="8"/>
                  <a:pt x="2786" y="16"/>
                </a:cubicBezTo>
                <a:cubicBezTo>
                  <a:pt x="2786" y="25"/>
                  <a:pt x="2779" y="32"/>
                  <a:pt x="2770" y="32"/>
                </a:cubicBezTo>
                <a:lnTo>
                  <a:pt x="2770" y="32"/>
                </a:lnTo>
                <a:cubicBezTo>
                  <a:pt x="2761" y="32"/>
                  <a:pt x="2754" y="25"/>
                  <a:pt x="2754" y="16"/>
                </a:cubicBezTo>
                <a:cubicBezTo>
                  <a:pt x="2754" y="8"/>
                  <a:pt x="2761" y="0"/>
                  <a:pt x="2770" y="0"/>
                </a:cubicBezTo>
                <a:close/>
                <a:moveTo>
                  <a:pt x="2834" y="0"/>
                </a:moveTo>
                <a:lnTo>
                  <a:pt x="2834" y="0"/>
                </a:lnTo>
                <a:cubicBezTo>
                  <a:pt x="2843" y="0"/>
                  <a:pt x="2850" y="8"/>
                  <a:pt x="2850" y="16"/>
                </a:cubicBezTo>
                <a:cubicBezTo>
                  <a:pt x="2850" y="25"/>
                  <a:pt x="2843" y="32"/>
                  <a:pt x="2834" y="32"/>
                </a:cubicBezTo>
                <a:lnTo>
                  <a:pt x="2834" y="32"/>
                </a:lnTo>
                <a:cubicBezTo>
                  <a:pt x="2825" y="32"/>
                  <a:pt x="2818" y="25"/>
                  <a:pt x="2818" y="16"/>
                </a:cubicBezTo>
                <a:cubicBezTo>
                  <a:pt x="2818" y="8"/>
                  <a:pt x="2825" y="0"/>
                  <a:pt x="2834" y="0"/>
                </a:cubicBezTo>
                <a:close/>
                <a:moveTo>
                  <a:pt x="2898" y="0"/>
                </a:moveTo>
                <a:lnTo>
                  <a:pt x="2898" y="0"/>
                </a:lnTo>
                <a:cubicBezTo>
                  <a:pt x="2907" y="0"/>
                  <a:pt x="2914" y="8"/>
                  <a:pt x="2914" y="16"/>
                </a:cubicBezTo>
                <a:cubicBezTo>
                  <a:pt x="2914" y="25"/>
                  <a:pt x="2907" y="32"/>
                  <a:pt x="2898" y="32"/>
                </a:cubicBezTo>
                <a:lnTo>
                  <a:pt x="2898" y="32"/>
                </a:lnTo>
                <a:cubicBezTo>
                  <a:pt x="2889" y="32"/>
                  <a:pt x="2882" y="25"/>
                  <a:pt x="2882" y="16"/>
                </a:cubicBezTo>
                <a:cubicBezTo>
                  <a:pt x="2882" y="8"/>
                  <a:pt x="2889" y="0"/>
                  <a:pt x="2898" y="0"/>
                </a:cubicBezTo>
                <a:close/>
                <a:moveTo>
                  <a:pt x="2962" y="0"/>
                </a:moveTo>
                <a:lnTo>
                  <a:pt x="2962" y="0"/>
                </a:lnTo>
                <a:cubicBezTo>
                  <a:pt x="2971" y="0"/>
                  <a:pt x="2978" y="8"/>
                  <a:pt x="2978" y="16"/>
                </a:cubicBezTo>
                <a:cubicBezTo>
                  <a:pt x="2978" y="25"/>
                  <a:pt x="2971" y="32"/>
                  <a:pt x="2962" y="32"/>
                </a:cubicBezTo>
                <a:lnTo>
                  <a:pt x="2962" y="32"/>
                </a:lnTo>
                <a:cubicBezTo>
                  <a:pt x="2953" y="32"/>
                  <a:pt x="2946" y="25"/>
                  <a:pt x="2946" y="16"/>
                </a:cubicBezTo>
                <a:cubicBezTo>
                  <a:pt x="2946" y="8"/>
                  <a:pt x="2953" y="0"/>
                  <a:pt x="2962" y="0"/>
                </a:cubicBezTo>
                <a:close/>
                <a:moveTo>
                  <a:pt x="3026" y="0"/>
                </a:moveTo>
                <a:lnTo>
                  <a:pt x="3026" y="0"/>
                </a:lnTo>
                <a:cubicBezTo>
                  <a:pt x="3035" y="0"/>
                  <a:pt x="3042" y="8"/>
                  <a:pt x="3042" y="16"/>
                </a:cubicBezTo>
                <a:cubicBezTo>
                  <a:pt x="3042" y="25"/>
                  <a:pt x="3035" y="32"/>
                  <a:pt x="3026" y="32"/>
                </a:cubicBezTo>
                <a:lnTo>
                  <a:pt x="3026" y="32"/>
                </a:lnTo>
                <a:cubicBezTo>
                  <a:pt x="3017" y="32"/>
                  <a:pt x="3010" y="25"/>
                  <a:pt x="3010" y="16"/>
                </a:cubicBezTo>
                <a:cubicBezTo>
                  <a:pt x="3010" y="8"/>
                  <a:pt x="3017" y="0"/>
                  <a:pt x="3026" y="0"/>
                </a:cubicBezTo>
                <a:close/>
                <a:moveTo>
                  <a:pt x="3090" y="0"/>
                </a:moveTo>
                <a:lnTo>
                  <a:pt x="3090" y="0"/>
                </a:lnTo>
                <a:cubicBezTo>
                  <a:pt x="3099" y="0"/>
                  <a:pt x="3106" y="8"/>
                  <a:pt x="3106" y="16"/>
                </a:cubicBezTo>
                <a:cubicBezTo>
                  <a:pt x="3106" y="25"/>
                  <a:pt x="3099" y="32"/>
                  <a:pt x="3090" y="32"/>
                </a:cubicBezTo>
                <a:lnTo>
                  <a:pt x="3090" y="32"/>
                </a:lnTo>
                <a:cubicBezTo>
                  <a:pt x="3081" y="32"/>
                  <a:pt x="3074" y="25"/>
                  <a:pt x="3074" y="16"/>
                </a:cubicBezTo>
                <a:cubicBezTo>
                  <a:pt x="3074" y="8"/>
                  <a:pt x="3081" y="0"/>
                  <a:pt x="3090" y="0"/>
                </a:cubicBezTo>
                <a:close/>
                <a:moveTo>
                  <a:pt x="3154" y="0"/>
                </a:moveTo>
                <a:lnTo>
                  <a:pt x="3154" y="0"/>
                </a:lnTo>
                <a:cubicBezTo>
                  <a:pt x="3163" y="0"/>
                  <a:pt x="3170" y="8"/>
                  <a:pt x="3170" y="16"/>
                </a:cubicBezTo>
                <a:cubicBezTo>
                  <a:pt x="3170" y="25"/>
                  <a:pt x="3163" y="32"/>
                  <a:pt x="3154" y="32"/>
                </a:cubicBezTo>
                <a:lnTo>
                  <a:pt x="3154" y="32"/>
                </a:lnTo>
                <a:cubicBezTo>
                  <a:pt x="3145" y="32"/>
                  <a:pt x="3138" y="25"/>
                  <a:pt x="3138" y="16"/>
                </a:cubicBezTo>
                <a:cubicBezTo>
                  <a:pt x="3138" y="8"/>
                  <a:pt x="3145" y="0"/>
                  <a:pt x="3154" y="0"/>
                </a:cubicBezTo>
                <a:close/>
                <a:moveTo>
                  <a:pt x="3218" y="0"/>
                </a:moveTo>
                <a:lnTo>
                  <a:pt x="3218" y="0"/>
                </a:lnTo>
                <a:cubicBezTo>
                  <a:pt x="3227" y="0"/>
                  <a:pt x="3234" y="8"/>
                  <a:pt x="3234" y="16"/>
                </a:cubicBezTo>
                <a:cubicBezTo>
                  <a:pt x="3234" y="25"/>
                  <a:pt x="3227" y="32"/>
                  <a:pt x="3218" y="32"/>
                </a:cubicBezTo>
                <a:lnTo>
                  <a:pt x="3218" y="32"/>
                </a:lnTo>
                <a:cubicBezTo>
                  <a:pt x="3209" y="32"/>
                  <a:pt x="3202" y="25"/>
                  <a:pt x="3202" y="16"/>
                </a:cubicBezTo>
                <a:cubicBezTo>
                  <a:pt x="3202" y="8"/>
                  <a:pt x="3209" y="0"/>
                  <a:pt x="3218" y="0"/>
                </a:cubicBezTo>
                <a:close/>
                <a:moveTo>
                  <a:pt x="3282" y="0"/>
                </a:moveTo>
                <a:lnTo>
                  <a:pt x="3282" y="0"/>
                </a:lnTo>
                <a:cubicBezTo>
                  <a:pt x="3291" y="0"/>
                  <a:pt x="3298" y="8"/>
                  <a:pt x="3298" y="16"/>
                </a:cubicBezTo>
                <a:cubicBezTo>
                  <a:pt x="3298" y="25"/>
                  <a:pt x="3291" y="32"/>
                  <a:pt x="3282" y="32"/>
                </a:cubicBezTo>
                <a:lnTo>
                  <a:pt x="3282" y="32"/>
                </a:lnTo>
                <a:cubicBezTo>
                  <a:pt x="3273" y="32"/>
                  <a:pt x="3266" y="25"/>
                  <a:pt x="3266" y="16"/>
                </a:cubicBezTo>
                <a:cubicBezTo>
                  <a:pt x="3266" y="8"/>
                  <a:pt x="3273" y="0"/>
                  <a:pt x="3282" y="0"/>
                </a:cubicBezTo>
                <a:close/>
                <a:moveTo>
                  <a:pt x="3346" y="0"/>
                </a:moveTo>
                <a:lnTo>
                  <a:pt x="3346" y="0"/>
                </a:lnTo>
                <a:cubicBezTo>
                  <a:pt x="3355" y="0"/>
                  <a:pt x="3362" y="8"/>
                  <a:pt x="3362" y="16"/>
                </a:cubicBezTo>
                <a:cubicBezTo>
                  <a:pt x="3362" y="25"/>
                  <a:pt x="3355" y="32"/>
                  <a:pt x="3346" y="32"/>
                </a:cubicBezTo>
                <a:lnTo>
                  <a:pt x="3346" y="32"/>
                </a:lnTo>
                <a:cubicBezTo>
                  <a:pt x="3337" y="32"/>
                  <a:pt x="3330" y="25"/>
                  <a:pt x="3330" y="16"/>
                </a:cubicBezTo>
                <a:cubicBezTo>
                  <a:pt x="3330" y="8"/>
                  <a:pt x="3337" y="0"/>
                  <a:pt x="3346" y="0"/>
                </a:cubicBezTo>
                <a:close/>
                <a:moveTo>
                  <a:pt x="3410" y="0"/>
                </a:moveTo>
                <a:lnTo>
                  <a:pt x="3410" y="0"/>
                </a:lnTo>
                <a:cubicBezTo>
                  <a:pt x="3419" y="0"/>
                  <a:pt x="3426" y="8"/>
                  <a:pt x="3426" y="16"/>
                </a:cubicBezTo>
                <a:cubicBezTo>
                  <a:pt x="3426" y="25"/>
                  <a:pt x="3419" y="32"/>
                  <a:pt x="3410" y="32"/>
                </a:cubicBezTo>
                <a:lnTo>
                  <a:pt x="3410" y="32"/>
                </a:lnTo>
                <a:cubicBezTo>
                  <a:pt x="3401" y="32"/>
                  <a:pt x="3394" y="25"/>
                  <a:pt x="3394" y="16"/>
                </a:cubicBezTo>
                <a:cubicBezTo>
                  <a:pt x="3394" y="8"/>
                  <a:pt x="3401" y="0"/>
                  <a:pt x="3410" y="0"/>
                </a:cubicBezTo>
                <a:close/>
                <a:moveTo>
                  <a:pt x="3474" y="0"/>
                </a:moveTo>
                <a:lnTo>
                  <a:pt x="3474" y="0"/>
                </a:lnTo>
                <a:cubicBezTo>
                  <a:pt x="3483" y="0"/>
                  <a:pt x="3490" y="8"/>
                  <a:pt x="3490" y="16"/>
                </a:cubicBezTo>
                <a:cubicBezTo>
                  <a:pt x="3490" y="25"/>
                  <a:pt x="3483" y="32"/>
                  <a:pt x="3474" y="32"/>
                </a:cubicBezTo>
                <a:lnTo>
                  <a:pt x="3474" y="32"/>
                </a:lnTo>
                <a:cubicBezTo>
                  <a:pt x="3465" y="32"/>
                  <a:pt x="3458" y="25"/>
                  <a:pt x="3458" y="16"/>
                </a:cubicBezTo>
                <a:cubicBezTo>
                  <a:pt x="3458" y="8"/>
                  <a:pt x="3465" y="0"/>
                  <a:pt x="3474" y="0"/>
                </a:cubicBezTo>
                <a:close/>
                <a:moveTo>
                  <a:pt x="3538" y="0"/>
                </a:moveTo>
                <a:lnTo>
                  <a:pt x="3538" y="0"/>
                </a:lnTo>
                <a:cubicBezTo>
                  <a:pt x="3547" y="0"/>
                  <a:pt x="3554" y="8"/>
                  <a:pt x="3554" y="16"/>
                </a:cubicBezTo>
                <a:cubicBezTo>
                  <a:pt x="3554" y="25"/>
                  <a:pt x="3547" y="32"/>
                  <a:pt x="3538" y="32"/>
                </a:cubicBezTo>
                <a:lnTo>
                  <a:pt x="3538" y="32"/>
                </a:lnTo>
                <a:cubicBezTo>
                  <a:pt x="3529" y="32"/>
                  <a:pt x="3522" y="25"/>
                  <a:pt x="3522" y="16"/>
                </a:cubicBezTo>
                <a:cubicBezTo>
                  <a:pt x="3522" y="8"/>
                  <a:pt x="3529" y="0"/>
                  <a:pt x="3538" y="0"/>
                </a:cubicBezTo>
                <a:close/>
                <a:moveTo>
                  <a:pt x="3602" y="0"/>
                </a:moveTo>
                <a:lnTo>
                  <a:pt x="3602" y="0"/>
                </a:lnTo>
                <a:cubicBezTo>
                  <a:pt x="3611" y="0"/>
                  <a:pt x="3618" y="8"/>
                  <a:pt x="3618" y="16"/>
                </a:cubicBezTo>
                <a:cubicBezTo>
                  <a:pt x="3618" y="25"/>
                  <a:pt x="3611" y="32"/>
                  <a:pt x="3602" y="32"/>
                </a:cubicBezTo>
                <a:lnTo>
                  <a:pt x="3602" y="32"/>
                </a:lnTo>
                <a:cubicBezTo>
                  <a:pt x="3593" y="32"/>
                  <a:pt x="3586" y="25"/>
                  <a:pt x="3586" y="16"/>
                </a:cubicBezTo>
                <a:cubicBezTo>
                  <a:pt x="3586" y="8"/>
                  <a:pt x="3593" y="0"/>
                  <a:pt x="3602" y="0"/>
                </a:cubicBezTo>
                <a:close/>
                <a:moveTo>
                  <a:pt x="3666" y="0"/>
                </a:moveTo>
                <a:lnTo>
                  <a:pt x="3666" y="0"/>
                </a:lnTo>
                <a:cubicBezTo>
                  <a:pt x="3675" y="0"/>
                  <a:pt x="3682" y="8"/>
                  <a:pt x="3682" y="16"/>
                </a:cubicBezTo>
                <a:cubicBezTo>
                  <a:pt x="3682" y="25"/>
                  <a:pt x="3675" y="32"/>
                  <a:pt x="3666" y="32"/>
                </a:cubicBezTo>
                <a:lnTo>
                  <a:pt x="3666" y="32"/>
                </a:lnTo>
                <a:cubicBezTo>
                  <a:pt x="3657" y="32"/>
                  <a:pt x="3650" y="25"/>
                  <a:pt x="3650" y="16"/>
                </a:cubicBezTo>
                <a:cubicBezTo>
                  <a:pt x="3650" y="8"/>
                  <a:pt x="3657" y="0"/>
                  <a:pt x="3666" y="0"/>
                </a:cubicBezTo>
                <a:close/>
                <a:moveTo>
                  <a:pt x="3730" y="0"/>
                </a:moveTo>
                <a:lnTo>
                  <a:pt x="3730" y="0"/>
                </a:lnTo>
                <a:cubicBezTo>
                  <a:pt x="3739" y="0"/>
                  <a:pt x="3746" y="8"/>
                  <a:pt x="3746" y="16"/>
                </a:cubicBezTo>
                <a:cubicBezTo>
                  <a:pt x="3746" y="25"/>
                  <a:pt x="3739" y="32"/>
                  <a:pt x="3730" y="32"/>
                </a:cubicBezTo>
                <a:lnTo>
                  <a:pt x="3730" y="32"/>
                </a:lnTo>
                <a:cubicBezTo>
                  <a:pt x="3721" y="32"/>
                  <a:pt x="3714" y="25"/>
                  <a:pt x="3714" y="16"/>
                </a:cubicBezTo>
                <a:cubicBezTo>
                  <a:pt x="3714" y="8"/>
                  <a:pt x="3721" y="0"/>
                  <a:pt x="3730" y="0"/>
                </a:cubicBezTo>
                <a:close/>
                <a:moveTo>
                  <a:pt x="3794" y="0"/>
                </a:moveTo>
                <a:lnTo>
                  <a:pt x="3794" y="0"/>
                </a:lnTo>
                <a:cubicBezTo>
                  <a:pt x="3803" y="0"/>
                  <a:pt x="3810" y="8"/>
                  <a:pt x="3810" y="16"/>
                </a:cubicBezTo>
                <a:cubicBezTo>
                  <a:pt x="3810" y="25"/>
                  <a:pt x="3803" y="32"/>
                  <a:pt x="3794" y="32"/>
                </a:cubicBezTo>
                <a:lnTo>
                  <a:pt x="3794" y="32"/>
                </a:lnTo>
                <a:cubicBezTo>
                  <a:pt x="3786" y="32"/>
                  <a:pt x="3778" y="25"/>
                  <a:pt x="3778" y="16"/>
                </a:cubicBezTo>
                <a:cubicBezTo>
                  <a:pt x="3778" y="8"/>
                  <a:pt x="3786" y="0"/>
                  <a:pt x="3794" y="0"/>
                </a:cubicBezTo>
                <a:close/>
                <a:moveTo>
                  <a:pt x="3858" y="0"/>
                </a:moveTo>
                <a:lnTo>
                  <a:pt x="3858" y="0"/>
                </a:lnTo>
                <a:cubicBezTo>
                  <a:pt x="3867" y="0"/>
                  <a:pt x="3874" y="8"/>
                  <a:pt x="3874" y="16"/>
                </a:cubicBezTo>
                <a:cubicBezTo>
                  <a:pt x="3874" y="25"/>
                  <a:pt x="3867" y="32"/>
                  <a:pt x="3858" y="32"/>
                </a:cubicBezTo>
                <a:lnTo>
                  <a:pt x="3858" y="32"/>
                </a:lnTo>
                <a:cubicBezTo>
                  <a:pt x="3850" y="32"/>
                  <a:pt x="3842" y="25"/>
                  <a:pt x="3842" y="16"/>
                </a:cubicBezTo>
                <a:cubicBezTo>
                  <a:pt x="3842" y="8"/>
                  <a:pt x="3850" y="0"/>
                  <a:pt x="3858" y="0"/>
                </a:cubicBezTo>
                <a:close/>
                <a:moveTo>
                  <a:pt x="3922" y="0"/>
                </a:moveTo>
                <a:lnTo>
                  <a:pt x="3922" y="0"/>
                </a:lnTo>
                <a:cubicBezTo>
                  <a:pt x="3931" y="0"/>
                  <a:pt x="3938" y="8"/>
                  <a:pt x="3938" y="16"/>
                </a:cubicBezTo>
                <a:cubicBezTo>
                  <a:pt x="3938" y="25"/>
                  <a:pt x="3931" y="32"/>
                  <a:pt x="3922" y="32"/>
                </a:cubicBezTo>
                <a:lnTo>
                  <a:pt x="3922" y="32"/>
                </a:lnTo>
                <a:cubicBezTo>
                  <a:pt x="3914" y="32"/>
                  <a:pt x="3906" y="25"/>
                  <a:pt x="3906" y="16"/>
                </a:cubicBezTo>
                <a:cubicBezTo>
                  <a:pt x="3906" y="8"/>
                  <a:pt x="3914" y="0"/>
                  <a:pt x="3922" y="0"/>
                </a:cubicBezTo>
                <a:close/>
                <a:moveTo>
                  <a:pt x="3986" y="0"/>
                </a:moveTo>
                <a:lnTo>
                  <a:pt x="3986" y="0"/>
                </a:lnTo>
                <a:cubicBezTo>
                  <a:pt x="3995" y="0"/>
                  <a:pt x="4002" y="8"/>
                  <a:pt x="4002" y="16"/>
                </a:cubicBezTo>
                <a:cubicBezTo>
                  <a:pt x="4002" y="25"/>
                  <a:pt x="3995" y="32"/>
                  <a:pt x="3986" y="32"/>
                </a:cubicBezTo>
                <a:lnTo>
                  <a:pt x="3986" y="32"/>
                </a:lnTo>
                <a:cubicBezTo>
                  <a:pt x="3978" y="32"/>
                  <a:pt x="3970" y="25"/>
                  <a:pt x="3970" y="16"/>
                </a:cubicBezTo>
                <a:cubicBezTo>
                  <a:pt x="3970" y="8"/>
                  <a:pt x="3978" y="0"/>
                  <a:pt x="3986" y="0"/>
                </a:cubicBezTo>
                <a:close/>
                <a:moveTo>
                  <a:pt x="4050" y="0"/>
                </a:moveTo>
                <a:lnTo>
                  <a:pt x="4051" y="0"/>
                </a:lnTo>
                <a:cubicBezTo>
                  <a:pt x="4059" y="0"/>
                  <a:pt x="4067" y="8"/>
                  <a:pt x="4067" y="16"/>
                </a:cubicBezTo>
                <a:cubicBezTo>
                  <a:pt x="4067" y="25"/>
                  <a:pt x="4059" y="32"/>
                  <a:pt x="4051" y="32"/>
                </a:cubicBezTo>
                <a:lnTo>
                  <a:pt x="4050" y="32"/>
                </a:lnTo>
                <a:cubicBezTo>
                  <a:pt x="4042" y="32"/>
                  <a:pt x="4034" y="25"/>
                  <a:pt x="4034" y="16"/>
                </a:cubicBezTo>
                <a:cubicBezTo>
                  <a:pt x="4034" y="8"/>
                  <a:pt x="4042" y="0"/>
                  <a:pt x="4050" y="0"/>
                </a:cubicBezTo>
                <a:close/>
                <a:moveTo>
                  <a:pt x="4115" y="0"/>
                </a:moveTo>
                <a:lnTo>
                  <a:pt x="4115" y="0"/>
                </a:lnTo>
                <a:cubicBezTo>
                  <a:pt x="4123" y="0"/>
                  <a:pt x="4131" y="8"/>
                  <a:pt x="4131" y="16"/>
                </a:cubicBezTo>
                <a:cubicBezTo>
                  <a:pt x="4131" y="25"/>
                  <a:pt x="4123" y="32"/>
                  <a:pt x="4115" y="32"/>
                </a:cubicBezTo>
                <a:lnTo>
                  <a:pt x="4115" y="32"/>
                </a:lnTo>
                <a:cubicBezTo>
                  <a:pt x="4106" y="32"/>
                  <a:pt x="4099" y="25"/>
                  <a:pt x="4099" y="16"/>
                </a:cubicBezTo>
                <a:cubicBezTo>
                  <a:pt x="4099" y="8"/>
                  <a:pt x="4106" y="0"/>
                  <a:pt x="4115" y="0"/>
                </a:cubicBezTo>
                <a:close/>
                <a:moveTo>
                  <a:pt x="4179" y="0"/>
                </a:moveTo>
                <a:lnTo>
                  <a:pt x="4179" y="0"/>
                </a:lnTo>
                <a:cubicBezTo>
                  <a:pt x="4187" y="0"/>
                  <a:pt x="4195" y="8"/>
                  <a:pt x="4195" y="16"/>
                </a:cubicBezTo>
                <a:cubicBezTo>
                  <a:pt x="4195" y="25"/>
                  <a:pt x="4187" y="32"/>
                  <a:pt x="4179" y="32"/>
                </a:cubicBezTo>
                <a:lnTo>
                  <a:pt x="4179" y="32"/>
                </a:lnTo>
                <a:cubicBezTo>
                  <a:pt x="4170" y="32"/>
                  <a:pt x="4163" y="25"/>
                  <a:pt x="4163" y="16"/>
                </a:cubicBezTo>
                <a:cubicBezTo>
                  <a:pt x="4163" y="8"/>
                  <a:pt x="4170" y="0"/>
                  <a:pt x="4179" y="0"/>
                </a:cubicBezTo>
                <a:close/>
                <a:moveTo>
                  <a:pt x="4243" y="0"/>
                </a:moveTo>
                <a:lnTo>
                  <a:pt x="4243" y="0"/>
                </a:lnTo>
                <a:cubicBezTo>
                  <a:pt x="4251" y="0"/>
                  <a:pt x="4259" y="8"/>
                  <a:pt x="4259" y="16"/>
                </a:cubicBezTo>
                <a:cubicBezTo>
                  <a:pt x="4259" y="25"/>
                  <a:pt x="4251" y="32"/>
                  <a:pt x="4243" y="32"/>
                </a:cubicBezTo>
                <a:lnTo>
                  <a:pt x="4243" y="32"/>
                </a:lnTo>
                <a:cubicBezTo>
                  <a:pt x="4234" y="32"/>
                  <a:pt x="4227" y="25"/>
                  <a:pt x="4227" y="16"/>
                </a:cubicBezTo>
                <a:cubicBezTo>
                  <a:pt x="4227" y="8"/>
                  <a:pt x="4234" y="0"/>
                  <a:pt x="4243" y="0"/>
                </a:cubicBezTo>
                <a:close/>
                <a:moveTo>
                  <a:pt x="4307" y="0"/>
                </a:moveTo>
                <a:lnTo>
                  <a:pt x="4307" y="0"/>
                </a:lnTo>
                <a:cubicBezTo>
                  <a:pt x="4315" y="0"/>
                  <a:pt x="4323" y="8"/>
                  <a:pt x="4323" y="16"/>
                </a:cubicBezTo>
                <a:cubicBezTo>
                  <a:pt x="4323" y="25"/>
                  <a:pt x="4315" y="32"/>
                  <a:pt x="4307" y="32"/>
                </a:cubicBezTo>
                <a:lnTo>
                  <a:pt x="4307" y="32"/>
                </a:lnTo>
                <a:cubicBezTo>
                  <a:pt x="4298" y="32"/>
                  <a:pt x="4291" y="25"/>
                  <a:pt x="4291" y="16"/>
                </a:cubicBezTo>
                <a:cubicBezTo>
                  <a:pt x="4291" y="8"/>
                  <a:pt x="4298" y="0"/>
                  <a:pt x="4307" y="0"/>
                </a:cubicBezTo>
                <a:close/>
                <a:moveTo>
                  <a:pt x="4371" y="0"/>
                </a:moveTo>
                <a:lnTo>
                  <a:pt x="4371" y="0"/>
                </a:lnTo>
                <a:cubicBezTo>
                  <a:pt x="4380" y="0"/>
                  <a:pt x="4387" y="8"/>
                  <a:pt x="4387" y="16"/>
                </a:cubicBezTo>
                <a:cubicBezTo>
                  <a:pt x="4387" y="25"/>
                  <a:pt x="4380" y="32"/>
                  <a:pt x="4371" y="32"/>
                </a:cubicBezTo>
                <a:lnTo>
                  <a:pt x="4371" y="32"/>
                </a:lnTo>
                <a:cubicBezTo>
                  <a:pt x="4362" y="32"/>
                  <a:pt x="4355" y="25"/>
                  <a:pt x="4355" y="16"/>
                </a:cubicBezTo>
                <a:cubicBezTo>
                  <a:pt x="4355" y="8"/>
                  <a:pt x="4362" y="0"/>
                  <a:pt x="4371" y="0"/>
                </a:cubicBezTo>
                <a:close/>
                <a:moveTo>
                  <a:pt x="4435" y="0"/>
                </a:moveTo>
                <a:lnTo>
                  <a:pt x="4435" y="0"/>
                </a:lnTo>
                <a:cubicBezTo>
                  <a:pt x="4444" y="0"/>
                  <a:pt x="4451" y="8"/>
                  <a:pt x="4451" y="16"/>
                </a:cubicBezTo>
                <a:cubicBezTo>
                  <a:pt x="4451" y="25"/>
                  <a:pt x="4444" y="32"/>
                  <a:pt x="4435" y="32"/>
                </a:cubicBezTo>
                <a:lnTo>
                  <a:pt x="4435" y="32"/>
                </a:lnTo>
                <a:cubicBezTo>
                  <a:pt x="4426" y="32"/>
                  <a:pt x="4419" y="25"/>
                  <a:pt x="4419" y="16"/>
                </a:cubicBezTo>
                <a:cubicBezTo>
                  <a:pt x="4419" y="8"/>
                  <a:pt x="4426" y="0"/>
                  <a:pt x="4435" y="0"/>
                </a:cubicBezTo>
                <a:close/>
                <a:moveTo>
                  <a:pt x="4499" y="0"/>
                </a:moveTo>
                <a:lnTo>
                  <a:pt x="4499" y="0"/>
                </a:lnTo>
                <a:cubicBezTo>
                  <a:pt x="4508" y="0"/>
                  <a:pt x="4515" y="8"/>
                  <a:pt x="4515" y="16"/>
                </a:cubicBezTo>
                <a:cubicBezTo>
                  <a:pt x="4515" y="25"/>
                  <a:pt x="4508" y="32"/>
                  <a:pt x="4499" y="32"/>
                </a:cubicBezTo>
                <a:lnTo>
                  <a:pt x="4499" y="32"/>
                </a:lnTo>
                <a:cubicBezTo>
                  <a:pt x="4490" y="32"/>
                  <a:pt x="4483" y="25"/>
                  <a:pt x="4483" y="16"/>
                </a:cubicBezTo>
                <a:cubicBezTo>
                  <a:pt x="4483" y="8"/>
                  <a:pt x="4490" y="0"/>
                  <a:pt x="4499" y="0"/>
                </a:cubicBezTo>
                <a:close/>
                <a:moveTo>
                  <a:pt x="4563" y="0"/>
                </a:moveTo>
                <a:lnTo>
                  <a:pt x="4563" y="0"/>
                </a:lnTo>
                <a:cubicBezTo>
                  <a:pt x="4572" y="0"/>
                  <a:pt x="4579" y="8"/>
                  <a:pt x="4579" y="16"/>
                </a:cubicBezTo>
                <a:cubicBezTo>
                  <a:pt x="4579" y="25"/>
                  <a:pt x="4572" y="32"/>
                  <a:pt x="4563" y="32"/>
                </a:cubicBezTo>
                <a:lnTo>
                  <a:pt x="4563" y="32"/>
                </a:lnTo>
                <a:cubicBezTo>
                  <a:pt x="4554" y="32"/>
                  <a:pt x="4547" y="25"/>
                  <a:pt x="4547" y="16"/>
                </a:cubicBezTo>
                <a:cubicBezTo>
                  <a:pt x="4547" y="8"/>
                  <a:pt x="4554" y="0"/>
                  <a:pt x="4563" y="0"/>
                </a:cubicBezTo>
                <a:close/>
                <a:moveTo>
                  <a:pt x="4627" y="0"/>
                </a:moveTo>
                <a:lnTo>
                  <a:pt x="4627" y="0"/>
                </a:lnTo>
                <a:cubicBezTo>
                  <a:pt x="4636" y="0"/>
                  <a:pt x="4643" y="8"/>
                  <a:pt x="4643" y="16"/>
                </a:cubicBezTo>
                <a:cubicBezTo>
                  <a:pt x="4643" y="25"/>
                  <a:pt x="4636" y="32"/>
                  <a:pt x="4627" y="32"/>
                </a:cubicBezTo>
                <a:lnTo>
                  <a:pt x="4627" y="32"/>
                </a:lnTo>
                <a:cubicBezTo>
                  <a:pt x="4618" y="32"/>
                  <a:pt x="4611" y="25"/>
                  <a:pt x="4611" y="16"/>
                </a:cubicBezTo>
                <a:cubicBezTo>
                  <a:pt x="4611" y="8"/>
                  <a:pt x="4618" y="0"/>
                  <a:pt x="4627" y="0"/>
                </a:cubicBezTo>
                <a:close/>
                <a:moveTo>
                  <a:pt x="4691" y="0"/>
                </a:moveTo>
                <a:lnTo>
                  <a:pt x="4691" y="0"/>
                </a:lnTo>
                <a:cubicBezTo>
                  <a:pt x="4700" y="0"/>
                  <a:pt x="4707" y="8"/>
                  <a:pt x="4707" y="16"/>
                </a:cubicBezTo>
                <a:cubicBezTo>
                  <a:pt x="4707" y="25"/>
                  <a:pt x="4700" y="32"/>
                  <a:pt x="4691" y="32"/>
                </a:cubicBezTo>
                <a:lnTo>
                  <a:pt x="4691" y="32"/>
                </a:lnTo>
                <a:cubicBezTo>
                  <a:pt x="4682" y="32"/>
                  <a:pt x="4675" y="25"/>
                  <a:pt x="4675" y="16"/>
                </a:cubicBezTo>
                <a:cubicBezTo>
                  <a:pt x="4675" y="8"/>
                  <a:pt x="4682" y="0"/>
                  <a:pt x="4691" y="0"/>
                </a:cubicBezTo>
                <a:close/>
                <a:moveTo>
                  <a:pt x="4755" y="0"/>
                </a:moveTo>
                <a:lnTo>
                  <a:pt x="4755" y="0"/>
                </a:lnTo>
                <a:cubicBezTo>
                  <a:pt x="4764" y="0"/>
                  <a:pt x="4771" y="8"/>
                  <a:pt x="4771" y="16"/>
                </a:cubicBezTo>
                <a:cubicBezTo>
                  <a:pt x="4771" y="25"/>
                  <a:pt x="4764" y="32"/>
                  <a:pt x="4755" y="32"/>
                </a:cubicBezTo>
                <a:lnTo>
                  <a:pt x="4755" y="32"/>
                </a:lnTo>
                <a:cubicBezTo>
                  <a:pt x="4746" y="32"/>
                  <a:pt x="4739" y="25"/>
                  <a:pt x="4739" y="16"/>
                </a:cubicBezTo>
                <a:cubicBezTo>
                  <a:pt x="4739" y="8"/>
                  <a:pt x="4746" y="0"/>
                  <a:pt x="4755" y="0"/>
                </a:cubicBezTo>
                <a:close/>
                <a:moveTo>
                  <a:pt x="4819" y="0"/>
                </a:moveTo>
                <a:lnTo>
                  <a:pt x="4819" y="0"/>
                </a:lnTo>
                <a:cubicBezTo>
                  <a:pt x="4828" y="0"/>
                  <a:pt x="4835" y="8"/>
                  <a:pt x="4835" y="16"/>
                </a:cubicBezTo>
                <a:cubicBezTo>
                  <a:pt x="4835" y="25"/>
                  <a:pt x="4828" y="32"/>
                  <a:pt x="4819" y="32"/>
                </a:cubicBezTo>
                <a:lnTo>
                  <a:pt x="4819" y="32"/>
                </a:lnTo>
                <a:cubicBezTo>
                  <a:pt x="4810" y="32"/>
                  <a:pt x="4803" y="25"/>
                  <a:pt x="4803" y="16"/>
                </a:cubicBezTo>
                <a:cubicBezTo>
                  <a:pt x="4803" y="8"/>
                  <a:pt x="4810" y="0"/>
                  <a:pt x="4819" y="0"/>
                </a:cubicBezTo>
                <a:close/>
                <a:moveTo>
                  <a:pt x="4883" y="0"/>
                </a:moveTo>
                <a:lnTo>
                  <a:pt x="4883" y="0"/>
                </a:lnTo>
                <a:cubicBezTo>
                  <a:pt x="4892" y="0"/>
                  <a:pt x="4899" y="8"/>
                  <a:pt x="4899" y="16"/>
                </a:cubicBezTo>
                <a:cubicBezTo>
                  <a:pt x="4899" y="25"/>
                  <a:pt x="4892" y="32"/>
                  <a:pt x="4883" y="32"/>
                </a:cubicBezTo>
                <a:lnTo>
                  <a:pt x="4883" y="32"/>
                </a:lnTo>
                <a:cubicBezTo>
                  <a:pt x="4874" y="32"/>
                  <a:pt x="4867" y="25"/>
                  <a:pt x="4867" y="16"/>
                </a:cubicBezTo>
                <a:cubicBezTo>
                  <a:pt x="4867" y="8"/>
                  <a:pt x="4874" y="0"/>
                  <a:pt x="4883" y="0"/>
                </a:cubicBezTo>
                <a:close/>
                <a:moveTo>
                  <a:pt x="4947" y="0"/>
                </a:moveTo>
                <a:lnTo>
                  <a:pt x="4947" y="0"/>
                </a:lnTo>
                <a:cubicBezTo>
                  <a:pt x="4956" y="0"/>
                  <a:pt x="4963" y="8"/>
                  <a:pt x="4963" y="16"/>
                </a:cubicBezTo>
                <a:cubicBezTo>
                  <a:pt x="4963" y="25"/>
                  <a:pt x="4956" y="32"/>
                  <a:pt x="4947" y="32"/>
                </a:cubicBezTo>
                <a:lnTo>
                  <a:pt x="4947" y="32"/>
                </a:lnTo>
                <a:cubicBezTo>
                  <a:pt x="4938" y="32"/>
                  <a:pt x="4931" y="25"/>
                  <a:pt x="4931" y="16"/>
                </a:cubicBezTo>
                <a:cubicBezTo>
                  <a:pt x="4931" y="8"/>
                  <a:pt x="4938" y="0"/>
                  <a:pt x="4947" y="0"/>
                </a:cubicBezTo>
                <a:close/>
                <a:moveTo>
                  <a:pt x="5011" y="0"/>
                </a:moveTo>
                <a:lnTo>
                  <a:pt x="5011" y="0"/>
                </a:lnTo>
                <a:cubicBezTo>
                  <a:pt x="5020" y="0"/>
                  <a:pt x="5027" y="8"/>
                  <a:pt x="5027" y="16"/>
                </a:cubicBezTo>
                <a:cubicBezTo>
                  <a:pt x="5027" y="25"/>
                  <a:pt x="5020" y="32"/>
                  <a:pt x="5011" y="32"/>
                </a:cubicBezTo>
                <a:lnTo>
                  <a:pt x="5011" y="32"/>
                </a:lnTo>
                <a:cubicBezTo>
                  <a:pt x="5002" y="32"/>
                  <a:pt x="4995" y="25"/>
                  <a:pt x="4995" y="16"/>
                </a:cubicBezTo>
                <a:cubicBezTo>
                  <a:pt x="4995" y="8"/>
                  <a:pt x="5002" y="0"/>
                  <a:pt x="5011" y="0"/>
                </a:cubicBezTo>
                <a:close/>
                <a:moveTo>
                  <a:pt x="5075" y="0"/>
                </a:moveTo>
                <a:lnTo>
                  <a:pt x="5075" y="0"/>
                </a:lnTo>
                <a:cubicBezTo>
                  <a:pt x="5084" y="0"/>
                  <a:pt x="5091" y="8"/>
                  <a:pt x="5091" y="16"/>
                </a:cubicBezTo>
                <a:cubicBezTo>
                  <a:pt x="5091" y="25"/>
                  <a:pt x="5084" y="32"/>
                  <a:pt x="5075" y="32"/>
                </a:cubicBezTo>
                <a:lnTo>
                  <a:pt x="5075" y="32"/>
                </a:lnTo>
                <a:cubicBezTo>
                  <a:pt x="5066" y="32"/>
                  <a:pt x="5059" y="25"/>
                  <a:pt x="5059" y="16"/>
                </a:cubicBezTo>
                <a:cubicBezTo>
                  <a:pt x="5059" y="8"/>
                  <a:pt x="5066" y="0"/>
                  <a:pt x="5075" y="0"/>
                </a:cubicBezTo>
                <a:close/>
                <a:moveTo>
                  <a:pt x="5139" y="0"/>
                </a:moveTo>
                <a:lnTo>
                  <a:pt x="5139" y="0"/>
                </a:lnTo>
                <a:cubicBezTo>
                  <a:pt x="5148" y="0"/>
                  <a:pt x="5155" y="8"/>
                  <a:pt x="5155" y="16"/>
                </a:cubicBezTo>
                <a:cubicBezTo>
                  <a:pt x="5155" y="25"/>
                  <a:pt x="5148" y="32"/>
                  <a:pt x="5139" y="32"/>
                </a:cubicBezTo>
                <a:lnTo>
                  <a:pt x="5139" y="32"/>
                </a:lnTo>
                <a:cubicBezTo>
                  <a:pt x="5130" y="32"/>
                  <a:pt x="5123" y="25"/>
                  <a:pt x="5123" y="16"/>
                </a:cubicBezTo>
                <a:cubicBezTo>
                  <a:pt x="5123" y="8"/>
                  <a:pt x="5130" y="0"/>
                  <a:pt x="5139" y="0"/>
                </a:cubicBezTo>
                <a:close/>
                <a:moveTo>
                  <a:pt x="5203" y="0"/>
                </a:moveTo>
                <a:lnTo>
                  <a:pt x="5203" y="0"/>
                </a:lnTo>
                <a:cubicBezTo>
                  <a:pt x="5212" y="0"/>
                  <a:pt x="5219" y="8"/>
                  <a:pt x="5219" y="16"/>
                </a:cubicBezTo>
                <a:cubicBezTo>
                  <a:pt x="5219" y="25"/>
                  <a:pt x="5212" y="32"/>
                  <a:pt x="5203" y="32"/>
                </a:cubicBezTo>
                <a:lnTo>
                  <a:pt x="5203" y="32"/>
                </a:lnTo>
                <a:cubicBezTo>
                  <a:pt x="5194" y="32"/>
                  <a:pt x="5187" y="25"/>
                  <a:pt x="5187" y="16"/>
                </a:cubicBezTo>
                <a:cubicBezTo>
                  <a:pt x="5187" y="8"/>
                  <a:pt x="5194" y="0"/>
                  <a:pt x="5203" y="0"/>
                </a:cubicBezTo>
                <a:close/>
                <a:moveTo>
                  <a:pt x="5267" y="0"/>
                </a:moveTo>
                <a:lnTo>
                  <a:pt x="5267" y="0"/>
                </a:lnTo>
                <a:cubicBezTo>
                  <a:pt x="5276" y="0"/>
                  <a:pt x="5283" y="8"/>
                  <a:pt x="5283" y="16"/>
                </a:cubicBezTo>
                <a:cubicBezTo>
                  <a:pt x="5283" y="25"/>
                  <a:pt x="5276" y="32"/>
                  <a:pt x="5267" y="32"/>
                </a:cubicBezTo>
                <a:lnTo>
                  <a:pt x="5267" y="32"/>
                </a:lnTo>
                <a:cubicBezTo>
                  <a:pt x="5258" y="32"/>
                  <a:pt x="5251" y="25"/>
                  <a:pt x="5251" y="16"/>
                </a:cubicBezTo>
                <a:cubicBezTo>
                  <a:pt x="5251" y="8"/>
                  <a:pt x="5258" y="0"/>
                  <a:pt x="5267" y="0"/>
                </a:cubicBezTo>
                <a:close/>
                <a:moveTo>
                  <a:pt x="5331" y="0"/>
                </a:moveTo>
                <a:lnTo>
                  <a:pt x="5331" y="0"/>
                </a:lnTo>
                <a:cubicBezTo>
                  <a:pt x="5340" y="0"/>
                  <a:pt x="5347" y="8"/>
                  <a:pt x="5347" y="16"/>
                </a:cubicBezTo>
                <a:cubicBezTo>
                  <a:pt x="5347" y="25"/>
                  <a:pt x="5340" y="32"/>
                  <a:pt x="5331" y="32"/>
                </a:cubicBezTo>
                <a:lnTo>
                  <a:pt x="5331" y="32"/>
                </a:lnTo>
                <a:cubicBezTo>
                  <a:pt x="5322" y="32"/>
                  <a:pt x="5315" y="25"/>
                  <a:pt x="5315" y="16"/>
                </a:cubicBezTo>
                <a:cubicBezTo>
                  <a:pt x="5315" y="8"/>
                  <a:pt x="5322" y="0"/>
                  <a:pt x="5331" y="0"/>
                </a:cubicBezTo>
                <a:close/>
                <a:moveTo>
                  <a:pt x="5395" y="0"/>
                </a:moveTo>
                <a:lnTo>
                  <a:pt x="5395" y="0"/>
                </a:lnTo>
                <a:cubicBezTo>
                  <a:pt x="5404" y="0"/>
                  <a:pt x="5411" y="8"/>
                  <a:pt x="5411" y="16"/>
                </a:cubicBezTo>
                <a:cubicBezTo>
                  <a:pt x="5411" y="25"/>
                  <a:pt x="5404" y="32"/>
                  <a:pt x="5395" y="32"/>
                </a:cubicBezTo>
                <a:lnTo>
                  <a:pt x="5395" y="32"/>
                </a:lnTo>
                <a:cubicBezTo>
                  <a:pt x="5386" y="32"/>
                  <a:pt x="5379" y="25"/>
                  <a:pt x="5379" y="16"/>
                </a:cubicBezTo>
                <a:cubicBezTo>
                  <a:pt x="5379" y="8"/>
                  <a:pt x="5386" y="0"/>
                  <a:pt x="5395" y="0"/>
                </a:cubicBezTo>
                <a:close/>
                <a:moveTo>
                  <a:pt x="5459" y="0"/>
                </a:moveTo>
                <a:lnTo>
                  <a:pt x="5459" y="0"/>
                </a:lnTo>
                <a:cubicBezTo>
                  <a:pt x="5468" y="0"/>
                  <a:pt x="5475" y="8"/>
                  <a:pt x="5475" y="16"/>
                </a:cubicBezTo>
                <a:cubicBezTo>
                  <a:pt x="5475" y="25"/>
                  <a:pt x="5468" y="32"/>
                  <a:pt x="5459" y="32"/>
                </a:cubicBezTo>
                <a:lnTo>
                  <a:pt x="5459" y="32"/>
                </a:lnTo>
                <a:cubicBezTo>
                  <a:pt x="5450" y="32"/>
                  <a:pt x="5443" y="25"/>
                  <a:pt x="5443" y="16"/>
                </a:cubicBezTo>
                <a:cubicBezTo>
                  <a:pt x="5443" y="8"/>
                  <a:pt x="5450" y="0"/>
                  <a:pt x="5459" y="0"/>
                </a:cubicBezTo>
                <a:close/>
                <a:moveTo>
                  <a:pt x="5523" y="0"/>
                </a:moveTo>
                <a:lnTo>
                  <a:pt x="5523" y="0"/>
                </a:lnTo>
                <a:cubicBezTo>
                  <a:pt x="5532" y="0"/>
                  <a:pt x="5539" y="8"/>
                  <a:pt x="5539" y="16"/>
                </a:cubicBezTo>
                <a:cubicBezTo>
                  <a:pt x="5539" y="25"/>
                  <a:pt x="5532" y="32"/>
                  <a:pt x="5523" y="32"/>
                </a:cubicBezTo>
                <a:lnTo>
                  <a:pt x="5523" y="32"/>
                </a:lnTo>
                <a:cubicBezTo>
                  <a:pt x="5514" y="32"/>
                  <a:pt x="5507" y="25"/>
                  <a:pt x="5507" y="16"/>
                </a:cubicBezTo>
                <a:cubicBezTo>
                  <a:pt x="5507" y="8"/>
                  <a:pt x="5514" y="0"/>
                  <a:pt x="5523" y="0"/>
                </a:cubicBezTo>
                <a:close/>
                <a:moveTo>
                  <a:pt x="5587" y="0"/>
                </a:moveTo>
                <a:lnTo>
                  <a:pt x="5587" y="0"/>
                </a:lnTo>
                <a:cubicBezTo>
                  <a:pt x="5596" y="0"/>
                  <a:pt x="5603" y="8"/>
                  <a:pt x="5603" y="16"/>
                </a:cubicBezTo>
                <a:cubicBezTo>
                  <a:pt x="5603" y="25"/>
                  <a:pt x="5596" y="32"/>
                  <a:pt x="5587" y="32"/>
                </a:cubicBezTo>
                <a:lnTo>
                  <a:pt x="5587" y="32"/>
                </a:lnTo>
                <a:cubicBezTo>
                  <a:pt x="5578" y="32"/>
                  <a:pt x="5571" y="25"/>
                  <a:pt x="5571" y="16"/>
                </a:cubicBezTo>
                <a:cubicBezTo>
                  <a:pt x="5571" y="8"/>
                  <a:pt x="5578" y="0"/>
                  <a:pt x="5587" y="0"/>
                </a:cubicBezTo>
                <a:close/>
                <a:moveTo>
                  <a:pt x="5651" y="0"/>
                </a:moveTo>
                <a:lnTo>
                  <a:pt x="5651" y="0"/>
                </a:lnTo>
                <a:cubicBezTo>
                  <a:pt x="5660" y="0"/>
                  <a:pt x="5667" y="8"/>
                  <a:pt x="5667" y="16"/>
                </a:cubicBezTo>
                <a:cubicBezTo>
                  <a:pt x="5667" y="25"/>
                  <a:pt x="5660" y="32"/>
                  <a:pt x="5651" y="32"/>
                </a:cubicBezTo>
                <a:lnTo>
                  <a:pt x="5651" y="32"/>
                </a:lnTo>
                <a:cubicBezTo>
                  <a:pt x="5642" y="32"/>
                  <a:pt x="5635" y="25"/>
                  <a:pt x="5635" y="16"/>
                </a:cubicBezTo>
                <a:cubicBezTo>
                  <a:pt x="5635" y="8"/>
                  <a:pt x="5642" y="0"/>
                  <a:pt x="5651" y="0"/>
                </a:cubicBezTo>
                <a:close/>
                <a:moveTo>
                  <a:pt x="5715" y="0"/>
                </a:moveTo>
                <a:lnTo>
                  <a:pt x="5715" y="0"/>
                </a:lnTo>
                <a:cubicBezTo>
                  <a:pt x="5724" y="0"/>
                  <a:pt x="5731" y="8"/>
                  <a:pt x="5731" y="16"/>
                </a:cubicBezTo>
                <a:cubicBezTo>
                  <a:pt x="5731" y="25"/>
                  <a:pt x="5724" y="32"/>
                  <a:pt x="5715" y="32"/>
                </a:cubicBezTo>
                <a:lnTo>
                  <a:pt x="5715" y="32"/>
                </a:lnTo>
                <a:cubicBezTo>
                  <a:pt x="5706" y="32"/>
                  <a:pt x="5699" y="25"/>
                  <a:pt x="5699" y="16"/>
                </a:cubicBezTo>
                <a:cubicBezTo>
                  <a:pt x="5699" y="8"/>
                  <a:pt x="5706" y="0"/>
                  <a:pt x="5715" y="0"/>
                </a:cubicBezTo>
                <a:close/>
                <a:moveTo>
                  <a:pt x="5779" y="0"/>
                </a:moveTo>
                <a:lnTo>
                  <a:pt x="5779" y="0"/>
                </a:lnTo>
                <a:cubicBezTo>
                  <a:pt x="5788" y="0"/>
                  <a:pt x="5795" y="8"/>
                  <a:pt x="5795" y="16"/>
                </a:cubicBezTo>
                <a:cubicBezTo>
                  <a:pt x="5795" y="25"/>
                  <a:pt x="5788" y="32"/>
                  <a:pt x="5779" y="32"/>
                </a:cubicBezTo>
                <a:lnTo>
                  <a:pt x="5779" y="32"/>
                </a:lnTo>
                <a:cubicBezTo>
                  <a:pt x="5770" y="32"/>
                  <a:pt x="5763" y="25"/>
                  <a:pt x="5763" y="16"/>
                </a:cubicBezTo>
                <a:cubicBezTo>
                  <a:pt x="5763" y="8"/>
                  <a:pt x="5770" y="0"/>
                  <a:pt x="5779" y="0"/>
                </a:cubicBezTo>
                <a:close/>
                <a:moveTo>
                  <a:pt x="5843" y="0"/>
                </a:moveTo>
                <a:lnTo>
                  <a:pt x="5843" y="0"/>
                </a:lnTo>
                <a:cubicBezTo>
                  <a:pt x="5852" y="0"/>
                  <a:pt x="5859" y="8"/>
                  <a:pt x="5859" y="16"/>
                </a:cubicBezTo>
                <a:cubicBezTo>
                  <a:pt x="5859" y="25"/>
                  <a:pt x="5852" y="32"/>
                  <a:pt x="5843" y="32"/>
                </a:cubicBezTo>
                <a:lnTo>
                  <a:pt x="5843" y="32"/>
                </a:lnTo>
                <a:cubicBezTo>
                  <a:pt x="5835" y="32"/>
                  <a:pt x="5827" y="25"/>
                  <a:pt x="5827" y="16"/>
                </a:cubicBezTo>
                <a:cubicBezTo>
                  <a:pt x="5827" y="8"/>
                  <a:pt x="5835" y="0"/>
                  <a:pt x="5843" y="0"/>
                </a:cubicBezTo>
                <a:close/>
                <a:moveTo>
                  <a:pt x="5907" y="0"/>
                </a:moveTo>
                <a:lnTo>
                  <a:pt x="5907" y="0"/>
                </a:lnTo>
                <a:cubicBezTo>
                  <a:pt x="5916" y="0"/>
                  <a:pt x="5923" y="8"/>
                  <a:pt x="5923" y="16"/>
                </a:cubicBezTo>
                <a:cubicBezTo>
                  <a:pt x="5923" y="25"/>
                  <a:pt x="5916" y="32"/>
                  <a:pt x="5907" y="32"/>
                </a:cubicBezTo>
                <a:lnTo>
                  <a:pt x="5907" y="32"/>
                </a:lnTo>
                <a:cubicBezTo>
                  <a:pt x="5899" y="32"/>
                  <a:pt x="5891" y="25"/>
                  <a:pt x="5891" y="16"/>
                </a:cubicBezTo>
                <a:cubicBezTo>
                  <a:pt x="5891" y="8"/>
                  <a:pt x="5899" y="0"/>
                  <a:pt x="5907" y="0"/>
                </a:cubicBezTo>
                <a:close/>
                <a:moveTo>
                  <a:pt x="5971" y="0"/>
                </a:moveTo>
                <a:lnTo>
                  <a:pt x="5971" y="0"/>
                </a:lnTo>
                <a:cubicBezTo>
                  <a:pt x="5980" y="0"/>
                  <a:pt x="5987" y="8"/>
                  <a:pt x="5987" y="16"/>
                </a:cubicBezTo>
                <a:cubicBezTo>
                  <a:pt x="5987" y="25"/>
                  <a:pt x="5980" y="32"/>
                  <a:pt x="5971" y="32"/>
                </a:cubicBezTo>
                <a:lnTo>
                  <a:pt x="5971" y="32"/>
                </a:lnTo>
                <a:cubicBezTo>
                  <a:pt x="5963" y="32"/>
                  <a:pt x="5955" y="25"/>
                  <a:pt x="5955" y="16"/>
                </a:cubicBezTo>
                <a:cubicBezTo>
                  <a:pt x="5955" y="8"/>
                  <a:pt x="5963" y="0"/>
                  <a:pt x="5971" y="0"/>
                </a:cubicBezTo>
                <a:close/>
                <a:moveTo>
                  <a:pt x="6035" y="0"/>
                </a:moveTo>
                <a:lnTo>
                  <a:pt x="6035" y="0"/>
                </a:lnTo>
                <a:cubicBezTo>
                  <a:pt x="6044" y="0"/>
                  <a:pt x="6051" y="8"/>
                  <a:pt x="6051" y="16"/>
                </a:cubicBezTo>
                <a:cubicBezTo>
                  <a:pt x="6051" y="25"/>
                  <a:pt x="6044" y="32"/>
                  <a:pt x="6035" y="32"/>
                </a:cubicBezTo>
                <a:lnTo>
                  <a:pt x="6035" y="32"/>
                </a:lnTo>
                <a:cubicBezTo>
                  <a:pt x="6027" y="32"/>
                  <a:pt x="6019" y="25"/>
                  <a:pt x="6019" y="16"/>
                </a:cubicBezTo>
                <a:cubicBezTo>
                  <a:pt x="6019" y="8"/>
                  <a:pt x="6027" y="0"/>
                  <a:pt x="6035" y="0"/>
                </a:cubicBezTo>
                <a:close/>
                <a:moveTo>
                  <a:pt x="6099" y="0"/>
                </a:moveTo>
                <a:lnTo>
                  <a:pt x="6100" y="0"/>
                </a:lnTo>
                <a:cubicBezTo>
                  <a:pt x="6108" y="0"/>
                  <a:pt x="6116" y="8"/>
                  <a:pt x="6116" y="16"/>
                </a:cubicBezTo>
                <a:cubicBezTo>
                  <a:pt x="6116" y="25"/>
                  <a:pt x="6108" y="32"/>
                  <a:pt x="6100" y="32"/>
                </a:cubicBezTo>
                <a:lnTo>
                  <a:pt x="6099" y="32"/>
                </a:lnTo>
                <a:cubicBezTo>
                  <a:pt x="6091" y="32"/>
                  <a:pt x="6083" y="25"/>
                  <a:pt x="6083" y="16"/>
                </a:cubicBezTo>
                <a:cubicBezTo>
                  <a:pt x="6083" y="8"/>
                  <a:pt x="6091" y="0"/>
                  <a:pt x="6099" y="0"/>
                </a:cubicBezTo>
                <a:close/>
                <a:moveTo>
                  <a:pt x="6164" y="0"/>
                </a:moveTo>
                <a:lnTo>
                  <a:pt x="6164" y="0"/>
                </a:lnTo>
                <a:cubicBezTo>
                  <a:pt x="6172" y="0"/>
                  <a:pt x="6180" y="8"/>
                  <a:pt x="6180" y="16"/>
                </a:cubicBezTo>
                <a:cubicBezTo>
                  <a:pt x="6180" y="25"/>
                  <a:pt x="6172" y="32"/>
                  <a:pt x="6164" y="32"/>
                </a:cubicBezTo>
                <a:lnTo>
                  <a:pt x="6164" y="32"/>
                </a:lnTo>
                <a:cubicBezTo>
                  <a:pt x="6155" y="32"/>
                  <a:pt x="6148" y="25"/>
                  <a:pt x="6148" y="16"/>
                </a:cubicBezTo>
                <a:cubicBezTo>
                  <a:pt x="6148" y="8"/>
                  <a:pt x="6155" y="0"/>
                  <a:pt x="6164" y="0"/>
                </a:cubicBezTo>
                <a:close/>
                <a:moveTo>
                  <a:pt x="6228" y="0"/>
                </a:moveTo>
                <a:lnTo>
                  <a:pt x="6228" y="0"/>
                </a:lnTo>
                <a:cubicBezTo>
                  <a:pt x="6236" y="0"/>
                  <a:pt x="6244" y="8"/>
                  <a:pt x="6244" y="16"/>
                </a:cubicBezTo>
                <a:cubicBezTo>
                  <a:pt x="6244" y="25"/>
                  <a:pt x="6236" y="32"/>
                  <a:pt x="6228" y="32"/>
                </a:cubicBezTo>
                <a:lnTo>
                  <a:pt x="6228" y="32"/>
                </a:lnTo>
                <a:cubicBezTo>
                  <a:pt x="6219" y="32"/>
                  <a:pt x="6212" y="25"/>
                  <a:pt x="6212" y="16"/>
                </a:cubicBezTo>
                <a:cubicBezTo>
                  <a:pt x="6212" y="8"/>
                  <a:pt x="6219" y="0"/>
                  <a:pt x="6228" y="0"/>
                </a:cubicBezTo>
                <a:close/>
                <a:moveTo>
                  <a:pt x="6292" y="0"/>
                </a:moveTo>
                <a:lnTo>
                  <a:pt x="6292" y="0"/>
                </a:lnTo>
                <a:cubicBezTo>
                  <a:pt x="6300" y="0"/>
                  <a:pt x="6308" y="8"/>
                  <a:pt x="6308" y="16"/>
                </a:cubicBezTo>
                <a:cubicBezTo>
                  <a:pt x="6308" y="25"/>
                  <a:pt x="6300" y="32"/>
                  <a:pt x="6292" y="32"/>
                </a:cubicBezTo>
                <a:lnTo>
                  <a:pt x="6292" y="32"/>
                </a:lnTo>
                <a:cubicBezTo>
                  <a:pt x="6283" y="32"/>
                  <a:pt x="6276" y="25"/>
                  <a:pt x="6276" y="16"/>
                </a:cubicBezTo>
                <a:cubicBezTo>
                  <a:pt x="6276" y="8"/>
                  <a:pt x="6283" y="0"/>
                  <a:pt x="6292" y="0"/>
                </a:cubicBezTo>
                <a:close/>
                <a:moveTo>
                  <a:pt x="6356" y="0"/>
                </a:moveTo>
                <a:lnTo>
                  <a:pt x="6356" y="0"/>
                </a:lnTo>
                <a:cubicBezTo>
                  <a:pt x="6364" y="0"/>
                  <a:pt x="6372" y="8"/>
                  <a:pt x="6372" y="16"/>
                </a:cubicBezTo>
                <a:cubicBezTo>
                  <a:pt x="6372" y="25"/>
                  <a:pt x="6364" y="32"/>
                  <a:pt x="6356" y="32"/>
                </a:cubicBezTo>
                <a:lnTo>
                  <a:pt x="6356" y="32"/>
                </a:lnTo>
                <a:cubicBezTo>
                  <a:pt x="6347" y="32"/>
                  <a:pt x="6340" y="25"/>
                  <a:pt x="6340" y="16"/>
                </a:cubicBezTo>
                <a:cubicBezTo>
                  <a:pt x="6340" y="8"/>
                  <a:pt x="6347" y="0"/>
                  <a:pt x="6356" y="0"/>
                </a:cubicBezTo>
                <a:close/>
                <a:moveTo>
                  <a:pt x="6420" y="0"/>
                </a:moveTo>
                <a:lnTo>
                  <a:pt x="6420" y="0"/>
                </a:lnTo>
                <a:cubicBezTo>
                  <a:pt x="6429" y="0"/>
                  <a:pt x="6436" y="8"/>
                  <a:pt x="6436" y="16"/>
                </a:cubicBezTo>
                <a:cubicBezTo>
                  <a:pt x="6436" y="25"/>
                  <a:pt x="6429" y="32"/>
                  <a:pt x="6420" y="32"/>
                </a:cubicBezTo>
                <a:lnTo>
                  <a:pt x="6420" y="32"/>
                </a:lnTo>
                <a:cubicBezTo>
                  <a:pt x="6411" y="32"/>
                  <a:pt x="6404" y="25"/>
                  <a:pt x="6404" y="16"/>
                </a:cubicBezTo>
                <a:cubicBezTo>
                  <a:pt x="6404" y="8"/>
                  <a:pt x="6411" y="0"/>
                  <a:pt x="6420" y="0"/>
                </a:cubicBezTo>
                <a:close/>
                <a:moveTo>
                  <a:pt x="6484" y="0"/>
                </a:moveTo>
                <a:lnTo>
                  <a:pt x="6484" y="0"/>
                </a:lnTo>
                <a:cubicBezTo>
                  <a:pt x="6493" y="0"/>
                  <a:pt x="6500" y="8"/>
                  <a:pt x="6500" y="16"/>
                </a:cubicBezTo>
                <a:cubicBezTo>
                  <a:pt x="6500" y="25"/>
                  <a:pt x="6493" y="32"/>
                  <a:pt x="6484" y="32"/>
                </a:cubicBezTo>
                <a:lnTo>
                  <a:pt x="6484" y="32"/>
                </a:lnTo>
                <a:cubicBezTo>
                  <a:pt x="6475" y="32"/>
                  <a:pt x="6468" y="25"/>
                  <a:pt x="6468" y="16"/>
                </a:cubicBezTo>
                <a:cubicBezTo>
                  <a:pt x="6468" y="8"/>
                  <a:pt x="6475" y="0"/>
                  <a:pt x="6484" y="0"/>
                </a:cubicBezTo>
                <a:close/>
                <a:moveTo>
                  <a:pt x="6548" y="0"/>
                </a:moveTo>
                <a:lnTo>
                  <a:pt x="6548" y="0"/>
                </a:lnTo>
                <a:cubicBezTo>
                  <a:pt x="6557" y="0"/>
                  <a:pt x="6564" y="8"/>
                  <a:pt x="6564" y="16"/>
                </a:cubicBezTo>
                <a:cubicBezTo>
                  <a:pt x="6564" y="25"/>
                  <a:pt x="6557" y="32"/>
                  <a:pt x="6548" y="32"/>
                </a:cubicBezTo>
                <a:lnTo>
                  <a:pt x="6548" y="32"/>
                </a:lnTo>
                <a:cubicBezTo>
                  <a:pt x="6539" y="32"/>
                  <a:pt x="6532" y="25"/>
                  <a:pt x="6532" y="16"/>
                </a:cubicBezTo>
                <a:cubicBezTo>
                  <a:pt x="6532" y="8"/>
                  <a:pt x="6539" y="0"/>
                  <a:pt x="6548" y="0"/>
                </a:cubicBezTo>
                <a:close/>
                <a:moveTo>
                  <a:pt x="6612" y="0"/>
                </a:moveTo>
                <a:lnTo>
                  <a:pt x="6612" y="0"/>
                </a:lnTo>
                <a:cubicBezTo>
                  <a:pt x="6621" y="0"/>
                  <a:pt x="6628" y="8"/>
                  <a:pt x="6628" y="16"/>
                </a:cubicBezTo>
                <a:cubicBezTo>
                  <a:pt x="6628" y="25"/>
                  <a:pt x="6621" y="32"/>
                  <a:pt x="6612" y="32"/>
                </a:cubicBezTo>
                <a:lnTo>
                  <a:pt x="6612" y="32"/>
                </a:lnTo>
                <a:cubicBezTo>
                  <a:pt x="6603" y="32"/>
                  <a:pt x="6596" y="25"/>
                  <a:pt x="6596" y="16"/>
                </a:cubicBezTo>
                <a:cubicBezTo>
                  <a:pt x="6596" y="8"/>
                  <a:pt x="6603" y="0"/>
                  <a:pt x="6612" y="0"/>
                </a:cubicBezTo>
                <a:close/>
                <a:moveTo>
                  <a:pt x="6676" y="0"/>
                </a:moveTo>
                <a:lnTo>
                  <a:pt x="6676" y="0"/>
                </a:lnTo>
                <a:cubicBezTo>
                  <a:pt x="6685" y="0"/>
                  <a:pt x="6692" y="8"/>
                  <a:pt x="6692" y="16"/>
                </a:cubicBezTo>
                <a:cubicBezTo>
                  <a:pt x="6692" y="25"/>
                  <a:pt x="6685" y="32"/>
                  <a:pt x="6676" y="32"/>
                </a:cubicBezTo>
                <a:lnTo>
                  <a:pt x="6676" y="32"/>
                </a:lnTo>
                <a:cubicBezTo>
                  <a:pt x="6667" y="32"/>
                  <a:pt x="6660" y="25"/>
                  <a:pt x="6660" y="16"/>
                </a:cubicBezTo>
                <a:cubicBezTo>
                  <a:pt x="6660" y="8"/>
                  <a:pt x="6667" y="0"/>
                  <a:pt x="6676" y="0"/>
                </a:cubicBezTo>
                <a:close/>
                <a:moveTo>
                  <a:pt x="6740" y="0"/>
                </a:moveTo>
                <a:lnTo>
                  <a:pt x="6740" y="0"/>
                </a:lnTo>
                <a:cubicBezTo>
                  <a:pt x="6749" y="0"/>
                  <a:pt x="6756" y="8"/>
                  <a:pt x="6756" y="16"/>
                </a:cubicBezTo>
                <a:cubicBezTo>
                  <a:pt x="6756" y="25"/>
                  <a:pt x="6749" y="32"/>
                  <a:pt x="6740" y="32"/>
                </a:cubicBezTo>
                <a:lnTo>
                  <a:pt x="6740" y="32"/>
                </a:lnTo>
                <a:cubicBezTo>
                  <a:pt x="6731" y="32"/>
                  <a:pt x="6724" y="25"/>
                  <a:pt x="6724" y="16"/>
                </a:cubicBezTo>
                <a:cubicBezTo>
                  <a:pt x="6724" y="8"/>
                  <a:pt x="6731" y="0"/>
                  <a:pt x="6740" y="0"/>
                </a:cubicBezTo>
                <a:close/>
                <a:moveTo>
                  <a:pt x="6804" y="0"/>
                </a:moveTo>
                <a:lnTo>
                  <a:pt x="6804" y="0"/>
                </a:lnTo>
                <a:cubicBezTo>
                  <a:pt x="6813" y="0"/>
                  <a:pt x="6820" y="8"/>
                  <a:pt x="6820" y="16"/>
                </a:cubicBezTo>
                <a:cubicBezTo>
                  <a:pt x="6820" y="25"/>
                  <a:pt x="6813" y="32"/>
                  <a:pt x="6804" y="32"/>
                </a:cubicBezTo>
                <a:lnTo>
                  <a:pt x="6804" y="32"/>
                </a:lnTo>
                <a:cubicBezTo>
                  <a:pt x="6795" y="32"/>
                  <a:pt x="6788" y="25"/>
                  <a:pt x="6788" y="16"/>
                </a:cubicBezTo>
                <a:cubicBezTo>
                  <a:pt x="6788" y="8"/>
                  <a:pt x="6795" y="0"/>
                  <a:pt x="6804" y="0"/>
                </a:cubicBezTo>
                <a:close/>
                <a:moveTo>
                  <a:pt x="6868" y="0"/>
                </a:moveTo>
                <a:lnTo>
                  <a:pt x="6868" y="0"/>
                </a:lnTo>
                <a:cubicBezTo>
                  <a:pt x="6877" y="0"/>
                  <a:pt x="6884" y="8"/>
                  <a:pt x="6884" y="16"/>
                </a:cubicBezTo>
                <a:cubicBezTo>
                  <a:pt x="6884" y="25"/>
                  <a:pt x="6877" y="32"/>
                  <a:pt x="6868" y="32"/>
                </a:cubicBezTo>
                <a:lnTo>
                  <a:pt x="6868" y="32"/>
                </a:lnTo>
                <a:cubicBezTo>
                  <a:pt x="6859" y="32"/>
                  <a:pt x="6852" y="25"/>
                  <a:pt x="6852" y="16"/>
                </a:cubicBezTo>
                <a:cubicBezTo>
                  <a:pt x="6852" y="8"/>
                  <a:pt x="6859" y="0"/>
                  <a:pt x="6868" y="0"/>
                </a:cubicBezTo>
                <a:close/>
                <a:moveTo>
                  <a:pt x="6932" y="0"/>
                </a:moveTo>
                <a:lnTo>
                  <a:pt x="6932" y="0"/>
                </a:lnTo>
                <a:cubicBezTo>
                  <a:pt x="6941" y="0"/>
                  <a:pt x="6948" y="8"/>
                  <a:pt x="6948" y="16"/>
                </a:cubicBezTo>
                <a:cubicBezTo>
                  <a:pt x="6948" y="25"/>
                  <a:pt x="6941" y="32"/>
                  <a:pt x="6932" y="32"/>
                </a:cubicBezTo>
                <a:lnTo>
                  <a:pt x="6932" y="32"/>
                </a:lnTo>
                <a:cubicBezTo>
                  <a:pt x="6923" y="32"/>
                  <a:pt x="6916" y="25"/>
                  <a:pt x="6916" y="16"/>
                </a:cubicBezTo>
                <a:cubicBezTo>
                  <a:pt x="6916" y="8"/>
                  <a:pt x="6923" y="0"/>
                  <a:pt x="6932" y="0"/>
                </a:cubicBezTo>
                <a:close/>
                <a:moveTo>
                  <a:pt x="6996" y="0"/>
                </a:moveTo>
                <a:lnTo>
                  <a:pt x="6996" y="0"/>
                </a:lnTo>
                <a:cubicBezTo>
                  <a:pt x="7005" y="0"/>
                  <a:pt x="7012" y="8"/>
                  <a:pt x="7012" y="16"/>
                </a:cubicBezTo>
                <a:cubicBezTo>
                  <a:pt x="7012" y="25"/>
                  <a:pt x="7005" y="32"/>
                  <a:pt x="6996" y="32"/>
                </a:cubicBezTo>
                <a:lnTo>
                  <a:pt x="6996" y="32"/>
                </a:lnTo>
                <a:cubicBezTo>
                  <a:pt x="6987" y="32"/>
                  <a:pt x="6980" y="25"/>
                  <a:pt x="6980" y="16"/>
                </a:cubicBezTo>
                <a:cubicBezTo>
                  <a:pt x="6980" y="8"/>
                  <a:pt x="6987" y="0"/>
                  <a:pt x="6996" y="0"/>
                </a:cubicBezTo>
                <a:close/>
                <a:moveTo>
                  <a:pt x="7060" y="0"/>
                </a:moveTo>
                <a:lnTo>
                  <a:pt x="7060" y="0"/>
                </a:lnTo>
                <a:cubicBezTo>
                  <a:pt x="7069" y="0"/>
                  <a:pt x="7076" y="8"/>
                  <a:pt x="7076" y="16"/>
                </a:cubicBezTo>
                <a:cubicBezTo>
                  <a:pt x="7076" y="25"/>
                  <a:pt x="7069" y="32"/>
                  <a:pt x="7060" y="32"/>
                </a:cubicBezTo>
                <a:lnTo>
                  <a:pt x="7060" y="32"/>
                </a:lnTo>
                <a:cubicBezTo>
                  <a:pt x="7051" y="32"/>
                  <a:pt x="7044" y="25"/>
                  <a:pt x="7044" y="16"/>
                </a:cubicBezTo>
                <a:cubicBezTo>
                  <a:pt x="7044" y="8"/>
                  <a:pt x="7051" y="0"/>
                  <a:pt x="7060" y="0"/>
                </a:cubicBezTo>
                <a:close/>
                <a:moveTo>
                  <a:pt x="7124" y="0"/>
                </a:moveTo>
                <a:lnTo>
                  <a:pt x="7124" y="0"/>
                </a:lnTo>
                <a:cubicBezTo>
                  <a:pt x="7133" y="0"/>
                  <a:pt x="7140" y="8"/>
                  <a:pt x="7140" y="16"/>
                </a:cubicBezTo>
                <a:cubicBezTo>
                  <a:pt x="7140" y="25"/>
                  <a:pt x="7133" y="32"/>
                  <a:pt x="7124" y="32"/>
                </a:cubicBezTo>
                <a:lnTo>
                  <a:pt x="7124" y="32"/>
                </a:lnTo>
                <a:cubicBezTo>
                  <a:pt x="7115" y="32"/>
                  <a:pt x="7108" y="25"/>
                  <a:pt x="7108" y="16"/>
                </a:cubicBezTo>
                <a:cubicBezTo>
                  <a:pt x="7108" y="8"/>
                  <a:pt x="7115" y="0"/>
                  <a:pt x="7124" y="0"/>
                </a:cubicBezTo>
                <a:close/>
                <a:moveTo>
                  <a:pt x="7188" y="0"/>
                </a:moveTo>
                <a:lnTo>
                  <a:pt x="7188" y="0"/>
                </a:lnTo>
                <a:cubicBezTo>
                  <a:pt x="7197" y="0"/>
                  <a:pt x="7204" y="8"/>
                  <a:pt x="7204" y="16"/>
                </a:cubicBezTo>
                <a:cubicBezTo>
                  <a:pt x="7204" y="25"/>
                  <a:pt x="7197" y="32"/>
                  <a:pt x="7188" y="32"/>
                </a:cubicBezTo>
                <a:lnTo>
                  <a:pt x="7188" y="32"/>
                </a:lnTo>
                <a:cubicBezTo>
                  <a:pt x="7179" y="32"/>
                  <a:pt x="7172" y="25"/>
                  <a:pt x="7172" y="16"/>
                </a:cubicBezTo>
                <a:cubicBezTo>
                  <a:pt x="7172" y="8"/>
                  <a:pt x="7179" y="0"/>
                  <a:pt x="7188" y="0"/>
                </a:cubicBezTo>
                <a:close/>
                <a:moveTo>
                  <a:pt x="7252" y="0"/>
                </a:moveTo>
                <a:lnTo>
                  <a:pt x="7252" y="0"/>
                </a:lnTo>
                <a:cubicBezTo>
                  <a:pt x="7261" y="0"/>
                  <a:pt x="7268" y="8"/>
                  <a:pt x="7268" y="16"/>
                </a:cubicBezTo>
                <a:cubicBezTo>
                  <a:pt x="7268" y="25"/>
                  <a:pt x="7261" y="32"/>
                  <a:pt x="7252" y="32"/>
                </a:cubicBezTo>
                <a:lnTo>
                  <a:pt x="7252" y="32"/>
                </a:lnTo>
                <a:cubicBezTo>
                  <a:pt x="7243" y="32"/>
                  <a:pt x="7236" y="25"/>
                  <a:pt x="7236" y="16"/>
                </a:cubicBezTo>
                <a:cubicBezTo>
                  <a:pt x="7236" y="8"/>
                  <a:pt x="7243" y="0"/>
                  <a:pt x="7252" y="0"/>
                </a:cubicBezTo>
                <a:close/>
                <a:moveTo>
                  <a:pt x="7316" y="0"/>
                </a:moveTo>
                <a:lnTo>
                  <a:pt x="7316" y="0"/>
                </a:lnTo>
                <a:cubicBezTo>
                  <a:pt x="7325" y="0"/>
                  <a:pt x="7332" y="8"/>
                  <a:pt x="7332" y="16"/>
                </a:cubicBezTo>
                <a:cubicBezTo>
                  <a:pt x="7332" y="25"/>
                  <a:pt x="7325" y="32"/>
                  <a:pt x="7316" y="32"/>
                </a:cubicBezTo>
                <a:lnTo>
                  <a:pt x="7316" y="32"/>
                </a:lnTo>
                <a:cubicBezTo>
                  <a:pt x="7307" y="32"/>
                  <a:pt x="7300" y="25"/>
                  <a:pt x="7300" y="16"/>
                </a:cubicBezTo>
                <a:cubicBezTo>
                  <a:pt x="7300" y="8"/>
                  <a:pt x="7307" y="0"/>
                  <a:pt x="7316" y="0"/>
                </a:cubicBezTo>
                <a:close/>
                <a:moveTo>
                  <a:pt x="7380" y="0"/>
                </a:moveTo>
                <a:lnTo>
                  <a:pt x="7380" y="0"/>
                </a:lnTo>
                <a:cubicBezTo>
                  <a:pt x="7389" y="0"/>
                  <a:pt x="7396" y="8"/>
                  <a:pt x="7396" y="16"/>
                </a:cubicBezTo>
                <a:cubicBezTo>
                  <a:pt x="7396" y="25"/>
                  <a:pt x="7389" y="32"/>
                  <a:pt x="7380" y="32"/>
                </a:cubicBezTo>
                <a:lnTo>
                  <a:pt x="7380" y="32"/>
                </a:lnTo>
                <a:cubicBezTo>
                  <a:pt x="7371" y="32"/>
                  <a:pt x="7364" y="25"/>
                  <a:pt x="7364" y="16"/>
                </a:cubicBezTo>
                <a:cubicBezTo>
                  <a:pt x="7364" y="8"/>
                  <a:pt x="7371" y="0"/>
                  <a:pt x="7380" y="0"/>
                </a:cubicBezTo>
                <a:close/>
                <a:moveTo>
                  <a:pt x="7444" y="0"/>
                </a:moveTo>
                <a:lnTo>
                  <a:pt x="7444" y="0"/>
                </a:lnTo>
                <a:cubicBezTo>
                  <a:pt x="7453" y="0"/>
                  <a:pt x="7460" y="8"/>
                  <a:pt x="7460" y="16"/>
                </a:cubicBezTo>
                <a:cubicBezTo>
                  <a:pt x="7460" y="25"/>
                  <a:pt x="7453" y="32"/>
                  <a:pt x="7444" y="32"/>
                </a:cubicBezTo>
                <a:lnTo>
                  <a:pt x="7444" y="32"/>
                </a:lnTo>
                <a:cubicBezTo>
                  <a:pt x="7435" y="32"/>
                  <a:pt x="7428" y="25"/>
                  <a:pt x="7428" y="16"/>
                </a:cubicBezTo>
                <a:cubicBezTo>
                  <a:pt x="7428" y="8"/>
                  <a:pt x="7435" y="0"/>
                  <a:pt x="7444" y="0"/>
                </a:cubicBezTo>
                <a:close/>
                <a:moveTo>
                  <a:pt x="7508" y="0"/>
                </a:moveTo>
                <a:lnTo>
                  <a:pt x="7508" y="0"/>
                </a:lnTo>
                <a:cubicBezTo>
                  <a:pt x="7517" y="0"/>
                  <a:pt x="7524" y="8"/>
                  <a:pt x="7524" y="16"/>
                </a:cubicBezTo>
                <a:cubicBezTo>
                  <a:pt x="7524" y="25"/>
                  <a:pt x="7517" y="32"/>
                  <a:pt x="7508" y="32"/>
                </a:cubicBezTo>
                <a:lnTo>
                  <a:pt x="7508" y="32"/>
                </a:lnTo>
                <a:cubicBezTo>
                  <a:pt x="7499" y="32"/>
                  <a:pt x="7492" y="25"/>
                  <a:pt x="7492" y="16"/>
                </a:cubicBezTo>
                <a:cubicBezTo>
                  <a:pt x="7492" y="8"/>
                  <a:pt x="7499" y="0"/>
                  <a:pt x="7508" y="0"/>
                </a:cubicBezTo>
                <a:close/>
                <a:moveTo>
                  <a:pt x="7572" y="0"/>
                </a:moveTo>
                <a:lnTo>
                  <a:pt x="7572" y="0"/>
                </a:lnTo>
                <a:cubicBezTo>
                  <a:pt x="7581" y="0"/>
                  <a:pt x="7588" y="8"/>
                  <a:pt x="7588" y="16"/>
                </a:cubicBezTo>
                <a:cubicBezTo>
                  <a:pt x="7588" y="25"/>
                  <a:pt x="7581" y="32"/>
                  <a:pt x="7572" y="32"/>
                </a:cubicBezTo>
                <a:lnTo>
                  <a:pt x="7572" y="32"/>
                </a:lnTo>
                <a:cubicBezTo>
                  <a:pt x="7563" y="32"/>
                  <a:pt x="7556" y="25"/>
                  <a:pt x="7556" y="16"/>
                </a:cubicBezTo>
                <a:cubicBezTo>
                  <a:pt x="7556" y="8"/>
                  <a:pt x="7563" y="0"/>
                  <a:pt x="7572" y="0"/>
                </a:cubicBezTo>
                <a:close/>
                <a:moveTo>
                  <a:pt x="7636" y="0"/>
                </a:moveTo>
                <a:lnTo>
                  <a:pt x="7636" y="0"/>
                </a:lnTo>
                <a:cubicBezTo>
                  <a:pt x="7645" y="0"/>
                  <a:pt x="7652" y="8"/>
                  <a:pt x="7652" y="16"/>
                </a:cubicBezTo>
                <a:cubicBezTo>
                  <a:pt x="7652" y="25"/>
                  <a:pt x="7645" y="32"/>
                  <a:pt x="7636" y="32"/>
                </a:cubicBezTo>
                <a:lnTo>
                  <a:pt x="7636" y="32"/>
                </a:lnTo>
                <a:cubicBezTo>
                  <a:pt x="7627" y="32"/>
                  <a:pt x="7620" y="25"/>
                  <a:pt x="7620" y="16"/>
                </a:cubicBezTo>
                <a:cubicBezTo>
                  <a:pt x="7620" y="8"/>
                  <a:pt x="7627" y="0"/>
                  <a:pt x="7636" y="0"/>
                </a:cubicBezTo>
                <a:close/>
                <a:moveTo>
                  <a:pt x="7700" y="0"/>
                </a:moveTo>
                <a:lnTo>
                  <a:pt x="7700" y="0"/>
                </a:lnTo>
                <a:cubicBezTo>
                  <a:pt x="7709" y="0"/>
                  <a:pt x="7716" y="8"/>
                  <a:pt x="7716" y="16"/>
                </a:cubicBezTo>
                <a:cubicBezTo>
                  <a:pt x="7716" y="25"/>
                  <a:pt x="7709" y="32"/>
                  <a:pt x="7700" y="32"/>
                </a:cubicBezTo>
                <a:lnTo>
                  <a:pt x="7700" y="32"/>
                </a:lnTo>
                <a:cubicBezTo>
                  <a:pt x="7691" y="32"/>
                  <a:pt x="7684" y="25"/>
                  <a:pt x="7684" y="16"/>
                </a:cubicBezTo>
                <a:cubicBezTo>
                  <a:pt x="7684" y="8"/>
                  <a:pt x="7691" y="0"/>
                  <a:pt x="7700" y="0"/>
                </a:cubicBezTo>
                <a:close/>
                <a:moveTo>
                  <a:pt x="7764" y="0"/>
                </a:moveTo>
                <a:lnTo>
                  <a:pt x="7764" y="0"/>
                </a:lnTo>
                <a:cubicBezTo>
                  <a:pt x="7773" y="0"/>
                  <a:pt x="7780" y="8"/>
                  <a:pt x="7780" y="16"/>
                </a:cubicBezTo>
                <a:cubicBezTo>
                  <a:pt x="7780" y="25"/>
                  <a:pt x="7773" y="32"/>
                  <a:pt x="7764" y="32"/>
                </a:cubicBezTo>
                <a:lnTo>
                  <a:pt x="7764" y="32"/>
                </a:lnTo>
                <a:cubicBezTo>
                  <a:pt x="7755" y="32"/>
                  <a:pt x="7748" y="25"/>
                  <a:pt x="7748" y="16"/>
                </a:cubicBezTo>
                <a:cubicBezTo>
                  <a:pt x="7748" y="8"/>
                  <a:pt x="7755" y="0"/>
                  <a:pt x="7764" y="0"/>
                </a:cubicBezTo>
                <a:close/>
                <a:moveTo>
                  <a:pt x="7828" y="0"/>
                </a:moveTo>
                <a:lnTo>
                  <a:pt x="7828" y="0"/>
                </a:lnTo>
                <a:cubicBezTo>
                  <a:pt x="7837" y="0"/>
                  <a:pt x="7844" y="8"/>
                  <a:pt x="7844" y="16"/>
                </a:cubicBezTo>
                <a:cubicBezTo>
                  <a:pt x="7844" y="25"/>
                  <a:pt x="7837" y="32"/>
                  <a:pt x="7828" y="32"/>
                </a:cubicBezTo>
                <a:lnTo>
                  <a:pt x="7828" y="32"/>
                </a:lnTo>
                <a:cubicBezTo>
                  <a:pt x="7820" y="32"/>
                  <a:pt x="7812" y="25"/>
                  <a:pt x="7812" y="16"/>
                </a:cubicBezTo>
                <a:cubicBezTo>
                  <a:pt x="7812" y="8"/>
                  <a:pt x="7820" y="0"/>
                  <a:pt x="7828" y="0"/>
                </a:cubicBezTo>
                <a:close/>
                <a:moveTo>
                  <a:pt x="7892" y="0"/>
                </a:moveTo>
                <a:lnTo>
                  <a:pt x="7892" y="0"/>
                </a:lnTo>
                <a:cubicBezTo>
                  <a:pt x="7901" y="0"/>
                  <a:pt x="7908" y="8"/>
                  <a:pt x="7908" y="16"/>
                </a:cubicBezTo>
                <a:cubicBezTo>
                  <a:pt x="7908" y="25"/>
                  <a:pt x="7901" y="32"/>
                  <a:pt x="7892" y="32"/>
                </a:cubicBezTo>
                <a:lnTo>
                  <a:pt x="7892" y="32"/>
                </a:lnTo>
                <a:cubicBezTo>
                  <a:pt x="7884" y="32"/>
                  <a:pt x="7876" y="25"/>
                  <a:pt x="7876" y="16"/>
                </a:cubicBezTo>
                <a:cubicBezTo>
                  <a:pt x="7876" y="8"/>
                  <a:pt x="7884" y="0"/>
                  <a:pt x="7892" y="0"/>
                </a:cubicBezTo>
                <a:close/>
                <a:moveTo>
                  <a:pt x="7956" y="0"/>
                </a:moveTo>
                <a:lnTo>
                  <a:pt x="7956" y="0"/>
                </a:lnTo>
                <a:cubicBezTo>
                  <a:pt x="7965" y="0"/>
                  <a:pt x="7972" y="8"/>
                  <a:pt x="7972" y="16"/>
                </a:cubicBezTo>
                <a:cubicBezTo>
                  <a:pt x="7972" y="25"/>
                  <a:pt x="7965" y="32"/>
                  <a:pt x="7956" y="32"/>
                </a:cubicBezTo>
                <a:lnTo>
                  <a:pt x="7956" y="32"/>
                </a:lnTo>
                <a:cubicBezTo>
                  <a:pt x="7948" y="32"/>
                  <a:pt x="7940" y="25"/>
                  <a:pt x="7940" y="16"/>
                </a:cubicBezTo>
                <a:cubicBezTo>
                  <a:pt x="7940" y="8"/>
                  <a:pt x="7948" y="0"/>
                  <a:pt x="7956" y="0"/>
                </a:cubicBezTo>
                <a:close/>
                <a:moveTo>
                  <a:pt x="8020" y="0"/>
                </a:moveTo>
                <a:lnTo>
                  <a:pt x="8020" y="0"/>
                </a:lnTo>
                <a:cubicBezTo>
                  <a:pt x="8029" y="0"/>
                  <a:pt x="8036" y="8"/>
                  <a:pt x="8036" y="16"/>
                </a:cubicBezTo>
                <a:cubicBezTo>
                  <a:pt x="8036" y="25"/>
                  <a:pt x="8029" y="32"/>
                  <a:pt x="8020" y="32"/>
                </a:cubicBezTo>
                <a:lnTo>
                  <a:pt x="8020" y="32"/>
                </a:lnTo>
                <a:cubicBezTo>
                  <a:pt x="8012" y="32"/>
                  <a:pt x="8004" y="25"/>
                  <a:pt x="8004" y="16"/>
                </a:cubicBezTo>
                <a:cubicBezTo>
                  <a:pt x="8004" y="8"/>
                  <a:pt x="8012" y="0"/>
                  <a:pt x="8020" y="0"/>
                </a:cubicBezTo>
                <a:close/>
                <a:moveTo>
                  <a:pt x="8084" y="0"/>
                </a:moveTo>
                <a:lnTo>
                  <a:pt x="8084" y="0"/>
                </a:lnTo>
                <a:cubicBezTo>
                  <a:pt x="8093" y="0"/>
                  <a:pt x="8100" y="8"/>
                  <a:pt x="8100" y="16"/>
                </a:cubicBezTo>
                <a:cubicBezTo>
                  <a:pt x="8100" y="25"/>
                  <a:pt x="8093" y="32"/>
                  <a:pt x="8084" y="32"/>
                </a:cubicBezTo>
                <a:lnTo>
                  <a:pt x="8084" y="32"/>
                </a:lnTo>
                <a:cubicBezTo>
                  <a:pt x="8076" y="32"/>
                  <a:pt x="8068" y="25"/>
                  <a:pt x="8068" y="16"/>
                </a:cubicBezTo>
                <a:cubicBezTo>
                  <a:pt x="8068" y="8"/>
                  <a:pt x="8076" y="0"/>
                  <a:pt x="8084" y="0"/>
                </a:cubicBezTo>
                <a:close/>
                <a:moveTo>
                  <a:pt x="8148" y="0"/>
                </a:moveTo>
                <a:lnTo>
                  <a:pt x="8149" y="0"/>
                </a:lnTo>
                <a:cubicBezTo>
                  <a:pt x="8157" y="0"/>
                  <a:pt x="8165" y="8"/>
                  <a:pt x="8165" y="16"/>
                </a:cubicBezTo>
                <a:cubicBezTo>
                  <a:pt x="8165" y="25"/>
                  <a:pt x="8157" y="32"/>
                  <a:pt x="8149" y="32"/>
                </a:cubicBezTo>
                <a:lnTo>
                  <a:pt x="8148" y="32"/>
                </a:lnTo>
                <a:cubicBezTo>
                  <a:pt x="8140" y="32"/>
                  <a:pt x="8132" y="25"/>
                  <a:pt x="8132" y="16"/>
                </a:cubicBezTo>
                <a:cubicBezTo>
                  <a:pt x="8132" y="8"/>
                  <a:pt x="8140" y="0"/>
                  <a:pt x="8148" y="0"/>
                </a:cubicBezTo>
                <a:close/>
                <a:moveTo>
                  <a:pt x="8213" y="0"/>
                </a:moveTo>
                <a:lnTo>
                  <a:pt x="8213" y="0"/>
                </a:lnTo>
                <a:cubicBezTo>
                  <a:pt x="8221" y="0"/>
                  <a:pt x="8229" y="8"/>
                  <a:pt x="8229" y="16"/>
                </a:cubicBezTo>
                <a:cubicBezTo>
                  <a:pt x="8229" y="25"/>
                  <a:pt x="8221" y="32"/>
                  <a:pt x="8213" y="32"/>
                </a:cubicBezTo>
                <a:lnTo>
                  <a:pt x="8213" y="32"/>
                </a:lnTo>
                <a:cubicBezTo>
                  <a:pt x="8204" y="32"/>
                  <a:pt x="8197" y="25"/>
                  <a:pt x="8197" y="16"/>
                </a:cubicBezTo>
                <a:cubicBezTo>
                  <a:pt x="8197" y="8"/>
                  <a:pt x="8204" y="0"/>
                  <a:pt x="8213" y="0"/>
                </a:cubicBezTo>
                <a:close/>
                <a:moveTo>
                  <a:pt x="8277" y="0"/>
                </a:moveTo>
                <a:lnTo>
                  <a:pt x="8277" y="0"/>
                </a:lnTo>
                <a:cubicBezTo>
                  <a:pt x="8285" y="0"/>
                  <a:pt x="8293" y="8"/>
                  <a:pt x="8293" y="16"/>
                </a:cubicBezTo>
                <a:cubicBezTo>
                  <a:pt x="8293" y="25"/>
                  <a:pt x="8285" y="32"/>
                  <a:pt x="8277" y="32"/>
                </a:cubicBezTo>
                <a:lnTo>
                  <a:pt x="8277" y="32"/>
                </a:lnTo>
                <a:cubicBezTo>
                  <a:pt x="8268" y="32"/>
                  <a:pt x="8261" y="25"/>
                  <a:pt x="8261" y="16"/>
                </a:cubicBezTo>
                <a:cubicBezTo>
                  <a:pt x="8261" y="8"/>
                  <a:pt x="8268" y="0"/>
                  <a:pt x="8277" y="0"/>
                </a:cubicBezTo>
                <a:close/>
                <a:moveTo>
                  <a:pt x="8341" y="0"/>
                </a:moveTo>
                <a:lnTo>
                  <a:pt x="8341" y="0"/>
                </a:lnTo>
                <a:cubicBezTo>
                  <a:pt x="8349" y="0"/>
                  <a:pt x="8357" y="8"/>
                  <a:pt x="8357" y="16"/>
                </a:cubicBezTo>
                <a:cubicBezTo>
                  <a:pt x="8357" y="25"/>
                  <a:pt x="8349" y="32"/>
                  <a:pt x="8341" y="32"/>
                </a:cubicBezTo>
                <a:lnTo>
                  <a:pt x="8341" y="32"/>
                </a:lnTo>
                <a:cubicBezTo>
                  <a:pt x="8332" y="32"/>
                  <a:pt x="8325" y="25"/>
                  <a:pt x="8325" y="16"/>
                </a:cubicBezTo>
                <a:cubicBezTo>
                  <a:pt x="8325" y="8"/>
                  <a:pt x="8332" y="0"/>
                  <a:pt x="8341" y="0"/>
                </a:cubicBezTo>
                <a:close/>
                <a:moveTo>
                  <a:pt x="8405" y="0"/>
                </a:moveTo>
                <a:lnTo>
                  <a:pt x="8405" y="0"/>
                </a:lnTo>
                <a:cubicBezTo>
                  <a:pt x="8413" y="0"/>
                  <a:pt x="8421" y="8"/>
                  <a:pt x="8421" y="16"/>
                </a:cubicBezTo>
                <a:cubicBezTo>
                  <a:pt x="8421" y="25"/>
                  <a:pt x="8413" y="32"/>
                  <a:pt x="8405" y="32"/>
                </a:cubicBezTo>
                <a:lnTo>
                  <a:pt x="8405" y="32"/>
                </a:lnTo>
                <a:cubicBezTo>
                  <a:pt x="8396" y="32"/>
                  <a:pt x="8389" y="25"/>
                  <a:pt x="8389" y="16"/>
                </a:cubicBezTo>
                <a:cubicBezTo>
                  <a:pt x="8389" y="8"/>
                  <a:pt x="8396" y="0"/>
                  <a:pt x="8405" y="0"/>
                </a:cubicBezTo>
                <a:close/>
                <a:moveTo>
                  <a:pt x="8469" y="0"/>
                </a:moveTo>
                <a:lnTo>
                  <a:pt x="8469" y="0"/>
                </a:lnTo>
                <a:cubicBezTo>
                  <a:pt x="8478" y="0"/>
                  <a:pt x="8485" y="8"/>
                  <a:pt x="8485" y="16"/>
                </a:cubicBezTo>
                <a:cubicBezTo>
                  <a:pt x="8485" y="25"/>
                  <a:pt x="8478" y="32"/>
                  <a:pt x="8469" y="32"/>
                </a:cubicBezTo>
                <a:lnTo>
                  <a:pt x="8469" y="32"/>
                </a:lnTo>
                <a:cubicBezTo>
                  <a:pt x="8460" y="32"/>
                  <a:pt x="8453" y="25"/>
                  <a:pt x="8453" y="16"/>
                </a:cubicBezTo>
                <a:cubicBezTo>
                  <a:pt x="8453" y="8"/>
                  <a:pt x="8460" y="0"/>
                  <a:pt x="8469" y="0"/>
                </a:cubicBezTo>
                <a:close/>
                <a:moveTo>
                  <a:pt x="8533" y="0"/>
                </a:moveTo>
                <a:lnTo>
                  <a:pt x="8533" y="0"/>
                </a:lnTo>
                <a:cubicBezTo>
                  <a:pt x="8542" y="0"/>
                  <a:pt x="8549" y="8"/>
                  <a:pt x="8549" y="16"/>
                </a:cubicBezTo>
                <a:cubicBezTo>
                  <a:pt x="8549" y="25"/>
                  <a:pt x="8542" y="32"/>
                  <a:pt x="8533" y="32"/>
                </a:cubicBezTo>
                <a:lnTo>
                  <a:pt x="8533" y="32"/>
                </a:lnTo>
                <a:cubicBezTo>
                  <a:pt x="8524" y="32"/>
                  <a:pt x="8517" y="25"/>
                  <a:pt x="8517" y="16"/>
                </a:cubicBezTo>
                <a:cubicBezTo>
                  <a:pt x="8517" y="8"/>
                  <a:pt x="8524" y="0"/>
                  <a:pt x="8533" y="0"/>
                </a:cubicBezTo>
                <a:close/>
                <a:moveTo>
                  <a:pt x="8597" y="0"/>
                </a:moveTo>
                <a:lnTo>
                  <a:pt x="8597" y="0"/>
                </a:lnTo>
                <a:cubicBezTo>
                  <a:pt x="8606" y="0"/>
                  <a:pt x="8613" y="8"/>
                  <a:pt x="8613" y="16"/>
                </a:cubicBezTo>
                <a:cubicBezTo>
                  <a:pt x="8613" y="25"/>
                  <a:pt x="8606" y="32"/>
                  <a:pt x="8597" y="32"/>
                </a:cubicBezTo>
                <a:lnTo>
                  <a:pt x="8597" y="32"/>
                </a:lnTo>
                <a:cubicBezTo>
                  <a:pt x="8588" y="32"/>
                  <a:pt x="8581" y="25"/>
                  <a:pt x="8581" y="16"/>
                </a:cubicBezTo>
                <a:cubicBezTo>
                  <a:pt x="8581" y="8"/>
                  <a:pt x="8588" y="0"/>
                  <a:pt x="8597" y="0"/>
                </a:cubicBezTo>
                <a:close/>
                <a:moveTo>
                  <a:pt x="8661" y="0"/>
                </a:moveTo>
                <a:lnTo>
                  <a:pt x="8661" y="0"/>
                </a:lnTo>
                <a:cubicBezTo>
                  <a:pt x="8670" y="0"/>
                  <a:pt x="8677" y="8"/>
                  <a:pt x="8677" y="16"/>
                </a:cubicBezTo>
                <a:cubicBezTo>
                  <a:pt x="8677" y="25"/>
                  <a:pt x="8670" y="32"/>
                  <a:pt x="8661" y="32"/>
                </a:cubicBezTo>
                <a:lnTo>
                  <a:pt x="8661" y="32"/>
                </a:lnTo>
                <a:cubicBezTo>
                  <a:pt x="8652" y="32"/>
                  <a:pt x="8645" y="25"/>
                  <a:pt x="8645" y="16"/>
                </a:cubicBezTo>
                <a:cubicBezTo>
                  <a:pt x="8645" y="8"/>
                  <a:pt x="8652" y="0"/>
                  <a:pt x="8661" y="0"/>
                </a:cubicBezTo>
                <a:close/>
                <a:moveTo>
                  <a:pt x="8725" y="0"/>
                </a:moveTo>
                <a:lnTo>
                  <a:pt x="8725" y="0"/>
                </a:lnTo>
                <a:cubicBezTo>
                  <a:pt x="8734" y="0"/>
                  <a:pt x="8741" y="8"/>
                  <a:pt x="8741" y="16"/>
                </a:cubicBezTo>
                <a:cubicBezTo>
                  <a:pt x="8741" y="25"/>
                  <a:pt x="8734" y="32"/>
                  <a:pt x="8725" y="32"/>
                </a:cubicBezTo>
                <a:lnTo>
                  <a:pt x="8725" y="32"/>
                </a:lnTo>
                <a:cubicBezTo>
                  <a:pt x="8716" y="32"/>
                  <a:pt x="8709" y="25"/>
                  <a:pt x="8709" y="16"/>
                </a:cubicBezTo>
                <a:cubicBezTo>
                  <a:pt x="8709" y="8"/>
                  <a:pt x="8716" y="0"/>
                  <a:pt x="8725" y="0"/>
                </a:cubicBezTo>
                <a:close/>
                <a:moveTo>
                  <a:pt x="8789" y="0"/>
                </a:moveTo>
                <a:lnTo>
                  <a:pt x="8789" y="0"/>
                </a:lnTo>
                <a:cubicBezTo>
                  <a:pt x="8798" y="0"/>
                  <a:pt x="8805" y="8"/>
                  <a:pt x="8805" y="16"/>
                </a:cubicBezTo>
                <a:cubicBezTo>
                  <a:pt x="8805" y="25"/>
                  <a:pt x="8798" y="32"/>
                  <a:pt x="8789" y="32"/>
                </a:cubicBezTo>
                <a:lnTo>
                  <a:pt x="8789" y="32"/>
                </a:lnTo>
                <a:cubicBezTo>
                  <a:pt x="8780" y="32"/>
                  <a:pt x="8773" y="25"/>
                  <a:pt x="8773" y="16"/>
                </a:cubicBezTo>
                <a:cubicBezTo>
                  <a:pt x="8773" y="8"/>
                  <a:pt x="8780" y="0"/>
                  <a:pt x="8789" y="0"/>
                </a:cubicBezTo>
                <a:close/>
                <a:moveTo>
                  <a:pt x="8853" y="0"/>
                </a:moveTo>
                <a:lnTo>
                  <a:pt x="8853" y="0"/>
                </a:lnTo>
                <a:cubicBezTo>
                  <a:pt x="8862" y="0"/>
                  <a:pt x="8869" y="8"/>
                  <a:pt x="8869" y="16"/>
                </a:cubicBezTo>
                <a:cubicBezTo>
                  <a:pt x="8869" y="25"/>
                  <a:pt x="8862" y="32"/>
                  <a:pt x="8853" y="32"/>
                </a:cubicBezTo>
                <a:lnTo>
                  <a:pt x="8853" y="32"/>
                </a:lnTo>
                <a:cubicBezTo>
                  <a:pt x="8844" y="32"/>
                  <a:pt x="8837" y="25"/>
                  <a:pt x="8837" y="16"/>
                </a:cubicBezTo>
                <a:cubicBezTo>
                  <a:pt x="8837" y="8"/>
                  <a:pt x="8844" y="0"/>
                  <a:pt x="8853" y="0"/>
                </a:cubicBezTo>
                <a:close/>
                <a:moveTo>
                  <a:pt x="8917" y="0"/>
                </a:moveTo>
                <a:lnTo>
                  <a:pt x="8917" y="0"/>
                </a:lnTo>
                <a:cubicBezTo>
                  <a:pt x="8926" y="0"/>
                  <a:pt x="8933" y="8"/>
                  <a:pt x="8933" y="16"/>
                </a:cubicBezTo>
                <a:cubicBezTo>
                  <a:pt x="8933" y="25"/>
                  <a:pt x="8926" y="32"/>
                  <a:pt x="8917" y="32"/>
                </a:cubicBezTo>
                <a:lnTo>
                  <a:pt x="8917" y="32"/>
                </a:lnTo>
                <a:cubicBezTo>
                  <a:pt x="8908" y="32"/>
                  <a:pt x="8901" y="25"/>
                  <a:pt x="8901" y="16"/>
                </a:cubicBezTo>
                <a:cubicBezTo>
                  <a:pt x="8901" y="8"/>
                  <a:pt x="8908" y="0"/>
                  <a:pt x="8917" y="0"/>
                </a:cubicBezTo>
                <a:close/>
                <a:moveTo>
                  <a:pt x="8981" y="0"/>
                </a:moveTo>
                <a:lnTo>
                  <a:pt x="8981" y="0"/>
                </a:lnTo>
                <a:cubicBezTo>
                  <a:pt x="8990" y="0"/>
                  <a:pt x="8997" y="8"/>
                  <a:pt x="8997" y="16"/>
                </a:cubicBezTo>
                <a:cubicBezTo>
                  <a:pt x="8997" y="25"/>
                  <a:pt x="8990" y="32"/>
                  <a:pt x="8981" y="32"/>
                </a:cubicBezTo>
                <a:lnTo>
                  <a:pt x="8981" y="32"/>
                </a:lnTo>
                <a:cubicBezTo>
                  <a:pt x="8972" y="32"/>
                  <a:pt x="8965" y="25"/>
                  <a:pt x="8965" y="16"/>
                </a:cubicBezTo>
                <a:cubicBezTo>
                  <a:pt x="8965" y="8"/>
                  <a:pt x="8972" y="0"/>
                  <a:pt x="8981" y="0"/>
                </a:cubicBezTo>
                <a:close/>
                <a:moveTo>
                  <a:pt x="9045" y="0"/>
                </a:moveTo>
                <a:lnTo>
                  <a:pt x="9045" y="0"/>
                </a:lnTo>
                <a:cubicBezTo>
                  <a:pt x="9054" y="0"/>
                  <a:pt x="9061" y="8"/>
                  <a:pt x="9061" y="16"/>
                </a:cubicBezTo>
                <a:cubicBezTo>
                  <a:pt x="9061" y="25"/>
                  <a:pt x="9054" y="32"/>
                  <a:pt x="9045" y="32"/>
                </a:cubicBezTo>
                <a:lnTo>
                  <a:pt x="9045" y="32"/>
                </a:lnTo>
                <a:cubicBezTo>
                  <a:pt x="9036" y="32"/>
                  <a:pt x="9029" y="25"/>
                  <a:pt x="9029" y="16"/>
                </a:cubicBezTo>
                <a:cubicBezTo>
                  <a:pt x="9029" y="8"/>
                  <a:pt x="9036" y="0"/>
                  <a:pt x="9045" y="0"/>
                </a:cubicBezTo>
                <a:close/>
                <a:moveTo>
                  <a:pt x="9109" y="0"/>
                </a:moveTo>
                <a:lnTo>
                  <a:pt x="9109" y="0"/>
                </a:lnTo>
                <a:cubicBezTo>
                  <a:pt x="9118" y="0"/>
                  <a:pt x="9125" y="8"/>
                  <a:pt x="9125" y="16"/>
                </a:cubicBezTo>
                <a:cubicBezTo>
                  <a:pt x="9125" y="25"/>
                  <a:pt x="9118" y="32"/>
                  <a:pt x="9109" y="32"/>
                </a:cubicBezTo>
                <a:lnTo>
                  <a:pt x="9109" y="32"/>
                </a:lnTo>
                <a:cubicBezTo>
                  <a:pt x="9100" y="32"/>
                  <a:pt x="9093" y="25"/>
                  <a:pt x="9093" y="16"/>
                </a:cubicBezTo>
                <a:cubicBezTo>
                  <a:pt x="9093" y="8"/>
                  <a:pt x="9100" y="0"/>
                  <a:pt x="9109" y="0"/>
                </a:cubicBezTo>
                <a:close/>
                <a:moveTo>
                  <a:pt x="9173" y="0"/>
                </a:moveTo>
                <a:lnTo>
                  <a:pt x="9173" y="0"/>
                </a:lnTo>
                <a:cubicBezTo>
                  <a:pt x="9182" y="0"/>
                  <a:pt x="9189" y="8"/>
                  <a:pt x="9189" y="16"/>
                </a:cubicBezTo>
                <a:cubicBezTo>
                  <a:pt x="9189" y="25"/>
                  <a:pt x="9182" y="32"/>
                  <a:pt x="9173" y="32"/>
                </a:cubicBezTo>
                <a:lnTo>
                  <a:pt x="9173" y="32"/>
                </a:lnTo>
                <a:cubicBezTo>
                  <a:pt x="9164" y="32"/>
                  <a:pt x="9157" y="25"/>
                  <a:pt x="9157" y="16"/>
                </a:cubicBezTo>
                <a:cubicBezTo>
                  <a:pt x="9157" y="8"/>
                  <a:pt x="9164" y="0"/>
                  <a:pt x="9173" y="0"/>
                </a:cubicBezTo>
                <a:close/>
                <a:moveTo>
                  <a:pt x="9237" y="0"/>
                </a:moveTo>
                <a:lnTo>
                  <a:pt x="9237" y="0"/>
                </a:lnTo>
                <a:cubicBezTo>
                  <a:pt x="9246" y="0"/>
                  <a:pt x="9253" y="8"/>
                  <a:pt x="9253" y="16"/>
                </a:cubicBezTo>
                <a:cubicBezTo>
                  <a:pt x="9253" y="25"/>
                  <a:pt x="9246" y="32"/>
                  <a:pt x="9237" y="32"/>
                </a:cubicBezTo>
                <a:lnTo>
                  <a:pt x="9237" y="32"/>
                </a:lnTo>
                <a:cubicBezTo>
                  <a:pt x="9228" y="32"/>
                  <a:pt x="9221" y="25"/>
                  <a:pt x="9221" y="16"/>
                </a:cubicBezTo>
                <a:cubicBezTo>
                  <a:pt x="9221" y="8"/>
                  <a:pt x="9228" y="0"/>
                  <a:pt x="9237" y="0"/>
                </a:cubicBezTo>
                <a:close/>
                <a:moveTo>
                  <a:pt x="9301" y="0"/>
                </a:moveTo>
                <a:lnTo>
                  <a:pt x="9301" y="0"/>
                </a:lnTo>
                <a:cubicBezTo>
                  <a:pt x="9310" y="0"/>
                  <a:pt x="9317" y="8"/>
                  <a:pt x="9317" y="16"/>
                </a:cubicBezTo>
                <a:cubicBezTo>
                  <a:pt x="9317" y="25"/>
                  <a:pt x="9310" y="32"/>
                  <a:pt x="9301" y="32"/>
                </a:cubicBezTo>
                <a:lnTo>
                  <a:pt x="9301" y="32"/>
                </a:lnTo>
                <a:cubicBezTo>
                  <a:pt x="9292" y="32"/>
                  <a:pt x="9285" y="25"/>
                  <a:pt x="9285" y="16"/>
                </a:cubicBezTo>
                <a:cubicBezTo>
                  <a:pt x="9285" y="8"/>
                  <a:pt x="9292" y="0"/>
                  <a:pt x="9301" y="0"/>
                </a:cubicBezTo>
                <a:close/>
                <a:moveTo>
                  <a:pt x="9365" y="0"/>
                </a:moveTo>
                <a:lnTo>
                  <a:pt x="9365" y="0"/>
                </a:lnTo>
                <a:cubicBezTo>
                  <a:pt x="9374" y="0"/>
                  <a:pt x="9381" y="8"/>
                  <a:pt x="9381" y="16"/>
                </a:cubicBezTo>
                <a:cubicBezTo>
                  <a:pt x="9381" y="25"/>
                  <a:pt x="9374" y="32"/>
                  <a:pt x="9365" y="32"/>
                </a:cubicBezTo>
                <a:lnTo>
                  <a:pt x="9365" y="32"/>
                </a:lnTo>
                <a:cubicBezTo>
                  <a:pt x="9356" y="32"/>
                  <a:pt x="9349" y="25"/>
                  <a:pt x="9349" y="16"/>
                </a:cubicBezTo>
                <a:cubicBezTo>
                  <a:pt x="9349" y="8"/>
                  <a:pt x="9356" y="0"/>
                  <a:pt x="9365" y="0"/>
                </a:cubicBezTo>
                <a:close/>
                <a:moveTo>
                  <a:pt x="9429" y="0"/>
                </a:moveTo>
                <a:lnTo>
                  <a:pt x="9429" y="0"/>
                </a:lnTo>
                <a:cubicBezTo>
                  <a:pt x="9438" y="0"/>
                  <a:pt x="9445" y="8"/>
                  <a:pt x="9445" y="16"/>
                </a:cubicBezTo>
                <a:cubicBezTo>
                  <a:pt x="9445" y="25"/>
                  <a:pt x="9438" y="32"/>
                  <a:pt x="9429" y="32"/>
                </a:cubicBezTo>
                <a:lnTo>
                  <a:pt x="9429" y="32"/>
                </a:lnTo>
                <a:cubicBezTo>
                  <a:pt x="9420" y="32"/>
                  <a:pt x="9413" y="25"/>
                  <a:pt x="9413" y="16"/>
                </a:cubicBezTo>
                <a:cubicBezTo>
                  <a:pt x="9413" y="8"/>
                  <a:pt x="9420" y="0"/>
                  <a:pt x="9429" y="0"/>
                </a:cubicBezTo>
                <a:close/>
                <a:moveTo>
                  <a:pt x="9493" y="0"/>
                </a:moveTo>
                <a:lnTo>
                  <a:pt x="9493" y="0"/>
                </a:lnTo>
                <a:cubicBezTo>
                  <a:pt x="9502" y="0"/>
                  <a:pt x="9509" y="8"/>
                  <a:pt x="9509" y="16"/>
                </a:cubicBezTo>
                <a:cubicBezTo>
                  <a:pt x="9509" y="25"/>
                  <a:pt x="9502" y="32"/>
                  <a:pt x="9493" y="32"/>
                </a:cubicBezTo>
                <a:lnTo>
                  <a:pt x="9493" y="32"/>
                </a:lnTo>
                <a:cubicBezTo>
                  <a:pt x="9484" y="32"/>
                  <a:pt x="9477" y="25"/>
                  <a:pt x="9477" y="16"/>
                </a:cubicBezTo>
                <a:cubicBezTo>
                  <a:pt x="9477" y="8"/>
                  <a:pt x="9484" y="0"/>
                  <a:pt x="9493" y="0"/>
                </a:cubicBezTo>
                <a:close/>
                <a:moveTo>
                  <a:pt x="9557" y="0"/>
                </a:moveTo>
                <a:lnTo>
                  <a:pt x="9557" y="0"/>
                </a:lnTo>
                <a:cubicBezTo>
                  <a:pt x="9566" y="0"/>
                  <a:pt x="9573" y="8"/>
                  <a:pt x="9573" y="16"/>
                </a:cubicBezTo>
                <a:cubicBezTo>
                  <a:pt x="9573" y="25"/>
                  <a:pt x="9566" y="32"/>
                  <a:pt x="9557" y="32"/>
                </a:cubicBezTo>
                <a:lnTo>
                  <a:pt x="9557" y="32"/>
                </a:lnTo>
                <a:cubicBezTo>
                  <a:pt x="9548" y="32"/>
                  <a:pt x="9541" y="25"/>
                  <a:pt x="9541" y="16"/>
                </a:cubicBezTo>
                <a:cubicBezTo>
                  <a:pt x="9541" y="8"/>
                  <a:pt x="9548" y="0"/>
                  <a:pt x="9557" y="0"/>
                </a:cubicBezTo>
                <a:close/>
                <a:moveTo>
                  <a:pt x="9621" y="0"/>
                </a:moveTo>
                <a:lnTo>
                  <a:pt x="9621" y="0"/>
                </a:lnTo>
                <a:cubicBezTo>
                  <a:pt x="9630" y="0"/>
                  <a:pt x="9637" y="8"/>
                  <a:pt x="9637" y="16"/>
                </a:cubicBezTo>
                <a:cubicBezTo>
                  <a:pt x="9637" y="25"/>
                  <a:pt x="9630" y="32"/>
                  <a:pt x="9621" y="32"/>
                </a:cubicBezTo>
                <a:lnTo>
                  <a:pt x="9621" y="32"/>
                </a:lnTo>
                <a:cubicBezTo>
                  <a:pt x="9612" y="32"/>
                  <a:pt x="9605" y="25"/>
                  <a:pt x="9605" y="16"/>
                </a:cubicBezTo>
                <a:cubicBezTo>
                  <a:pt x="9605" y="8"/>
                  <a:pt x="9612" y="0"/>
                  <a:pt x="9621" y="0"/>
                </a:cubicBezTo>
                <a:close/>
                <a:moveTo>
                  <a:pt x="9685" y="0"/>
                </a:moveTo>
                <a:lnTo>
                  <a:pt x="9685" y="0"/>
                </a:lnTo>
                <a:cubicBezTo>
                  <a:pt x="9694" y="0"/>
                  <a:pt x="9701" y="8"/>
                  <a:pt x="9701" y="16"/>
                </a:cubicBezTo>
                <a:cubicBezTo>
                  <a:pt x="9701" y="25"/>
                  <a:pt x="9694" y="32"/>
                  <a:pt x="9685" y="32"/>
                </a:cubicBezTo>
                <a:lnTo>
                  <a:pt x="9685" y="32"/>
                </a:lnTo>
                <a:cubicBezTo>
                  <a:pt x="9676" y="32"/>
                  <a:pt x="9669" y="25"/>
                  <a:pt x="9669" y="16"/>
                </a:cubicBezTo>
                <a:cubicBezTo>
                  <a:pt x="9669" y="8"/>
                  <a:pt x="9676" y="0"/>
                  <a:pt x="9685" y="0"/>
                </a:cubicBezTo>
                <a:close/>
                <a:moveTo>
                  <a:pt x="9749" y="0"/>
                </a:moveTo>
                <a:lnTo>
                  <a:pt x="9749" y="0"/>
                </a:lnTo>
                <a:cubicBezTo>
                  <a:pt x="9758" y="0"/>
                  <a:pt x="9765" y="8"/>
                  <a:pt x="9765" y="16"/>
                </a:cubicBezTo>
                <a:cubicBezTo>
                  <a:pt x="9765" y="25"/>
                  <a:pt x="9758" y="32"/>
                  <a:pt x="9749" y="32"/>
                </a:cubicBezTo>
                <a:lnTo>
                  <a:pt x="9749" y="32"/>
                </a:lnTo>
                <a:cubicBezTo>
                  <a:pt x="9740" y="32"/>
                  <a:pt x="9733" y="25"/>
                  <a:pt x="9733" y="16"/>
                </a:cubicBezTo>
                <a:cubicBezTo>
                  <a:pt x="9733" y="8"/>
                  <a:pt x="9740" y="0"/>
                  <a:pt x="9749" y="0"/>
                </a:cubicBezTo>
                <a:close/>
                <a:moveTo>
                  <a:pt x="9813" y="0"/>
                </a:moveTo>
                <a:lnTo>
                  <a:pt x="9813" y="0"/>
                </a:lnTo>
                <a:cubicBezTo>
                  <a:pt x="9822" y="0"/>
                  <a:pt x="9829" y="8"/>
                  <a:pt x="9829" y="16"/>
                </a:cubicBezTo>
                <a:cubicBezTo>
                  <a:pt x="9829" y="25"/>
                  <a:pt x="9822" y="32"/>
                  <a:pt x="9813" y="32"/>
                </a:cubicBezTo>
                <a:lnTo>
                  <a:pt x="9813" y="32"/>
                </a:lnTo>
                <a:cubicBezTo>
                  <a:pt x="9804" y="32"/>
                  <a:pt x="9797" y="25"/>
                  <a:pt x="9797" y="16"/>
                </a:cubicBezTo>
                <a:cubicBezTo>
                  <a:pt x="9797" y="8"/>
                  <a:pt x="9804" y="0"/>
                  <a:pt x="9813" y="0"/>
                </a:cubicBezTo>
                <a:close/>
                <a:moveTo>
                  <a:pt x="9877" y="0"/>
                </a:moveTo>
                <a:lnTo>
                  <a:pt x="9877" y="0"/>
                </a:lnTo>
                <a:cubicBezTo>
                  <a:pt x="9886" y="0"/>
                  <a:pt x="9893" y="8"/>
                  <a:pt x="9893" y="16"/>
                </a:cubicBezTo>
                <a:cubicBezTo>
                  <a:pt x="9893" y="25"/>
                  <a:pt x="9886" y="32"/>
                  <a:pt x="9877" y="32"/>
                </a:cubicBezTo>
                <a:lnTo>
                  <a:pt x="9877" y="32"/>
                </a:lnTo>
                <a:cubicBezTo>
                  <a:pt x="9869" y="32"/>
                  <a:pt x="9861" y="25"/>
                  <a:pt x="9861" y="16"/>
                </a:cubicBezTo>
                <a:cubicBezTo>
                  <a:pt x="9861" y="8"/>
                  <a:pt x="9869" y="0"/>
                  <a:pt x="9877" y="0"/>
                </a:cubicBezTo>
                <a:close/>
                <a:moveTo>
                  <a:pt x="9941" y="0"/>
                </a:moveTo>
                <a:lnTo>
                  <a:pt x="9941" y="0"/>
                </a:lnTo>
                <a:cubicBezTo>
                  <a:pt x="9950" y="0"/>
                  <a:pt x="9957" y="8"/>
                  <a:pt x="9957" y="16"/>
                </a:cubicBezTo>
                <a:cubicBezTo>
                  <a:pt x="9957" y="25"/>
                  <a:pt x="9950" y="32"/>
                  <a:pt x="9941" y="32"/>
                </a:cubicBezTo>
                <a:lnTo>
                  <a:pt x="9941" y="32"/>
                </a:lnTo>
                <a:cubicBezTo>
                  <a:pt x="9933" y="32"/>
                  <a:pt x="9925" y="25"/>
                  <a:pt x="9925" y="16"/>
                </a:cubicBezTo>
                <a:cubicBezTo>
                  <a:pt x="9925" y="8"/>
                  <a:pt x="9933" y="0"/>
                  <a:pt x="9941" y="0"/>
                </a:cubicBezTo>
                <a:close/>
                <a:moveTo>
                  <a:pt x="10005" y="0"/>
                </a:moveTo>
                <a:lnTo>
                  <a:pt x="10005" y="0"/>
                </a:lnTo>
                <a:cubicBezTo>
                  <a:pt x="10014" y="0"/>
                  <a:pt x="10021" y="8"/>
                  <a:pt x="10021" y="16"/>
                </a:cubicBezTo>
                <a:cubicBezTo>
                  <a:pt x="10021" y="25"/>
                  <a:pt x="10014" y="32"/>
                  <a:pt x="10005" y="32"/>
                </a:cubicBezTo>
                <a:lnTo>
                  <a:pt x="10005" y="32"/>
                </a:lnTo>
                <a:cubicBezTo>
                  <a:pt x="9997" y="32"/>
                  <a:pt x="9989" y="25"/>
                  <a:pt x="9989" y="16"/>
                </a:cubicBezTo>
                <a:cubicBezTo>
                  <a:pt x="9989" y="8"/>
                  <a:pt x="9997" y="0"/>
                  <a:pt x="10005" y="0"/>
                </a:cubicBezTo>
                <a:close/>
                <a:moveTo>
                  <a:pt x="10069" y="0"/>
                </a:moveTo>
                <a:lnTo>
                  <a:pt x="10069" y="0"/>
                </a:lnTo>
                <a:cubicBezTo>
                  <a:pt x="10078" y="0"/>
                  <a:pt x="10085" y="8"/>
                  <a:pt x="10085" y="16"/>
                </a:cubicBezTo>
                <a:cubicBezTo>
                  <a:pt x="10085" y="25"/>
                  <a:pt x="10078" y="32"/>
                  <a:pt x="10069" y="32"/>
                </a:cubicBezTo>
                <a:lnTo>
                  <a:pt x="10069" y="32"/>
                </a:lnTo>
                <a:cubicBezTo>
                  <a:pt x="10061" y="32"/>
                  <a:pt x="10053" y="25"/>
                  <a:pt x="10053" y="16"/>
                </a:cubicBezTo>
                <a:cubicBezTo>
                  <a:pt x="10053" y="8"/>
                  <a:pt x="10061" y="0"/>
                  <a:pt x="10069" y="0"/>
                </a:cubicBezTo>
                <a:close/>
                <a:moveTo>
                  <a:pt x="10133" y="0"/>
                </a:moveTo>
                <a:lnTo>
                  <a:pt x="10134" y="0"/>
                </a:lnTo>
                <a:cubicBezTo>
                  <a:pt x="10142" y="0"/>
                  <a:pt x="10150" y="8"/>
                  <a:pt x="10150" y="16"/>
                </a:cubicBezTo>
                <a:cubicBezTo>
                  <a:pt x="10150" y="25"/>
                  <a:pt x="10142" y="32"/>
                  <a:pt x="10134" y="32"/>
                </a:cubicBezTo>
                <a:lnTo>
                  <a:pt x="10133" y="32"/>
                </a:lnTo>
                <a:cubicBezTo>
                  <a:pt x="10125" y="32"/>
                  <a:pt x="10117" y="25"/>
                  <a:pt x="10117" y="16"/>
                </a:cubicBezTo>
                <a:cubicBezTo>
                  <a:pt x="10117" y="8"/>
                  <a:pt x="10125" y="0"/>
                  <a:pt x="10133" y="0"/>
                </a:cubicBezTo>
                <a:close/>
                <a:moveTo>
                  <a:pt x="10198" y="0"/>
                </a:moveTo>
                <a:lnTo>
                  <a:pt x="10198" y="0"/>
                </a:lnTo>
                <a:cubicBezTo>
                  <a:pt x="10206" y="0"/>
                  <a:pt x="10214" y="8"/>
                  <a:pt x="10214" y="16"/>
                </a:cubicBezTo>
                <a:cubicBezTo>
                  <a:pt x="10214" y="25"/>
                  <a:pt x="10206" y="32"/>
                  <a:pt x="10198" y="32"/>
                </a:cubicBezTo>
                <a:lnTo>
                  <a:pt x="10198" y="32"/>
                </a:lnTo>
                <a:cubicBezTo>
                  <a:pt x="10189" y="32"/>
                  <a:pt x="10182" y="25"/>
                  <a:pt x="10182" y="16"/>
                </a:cubicBezTo>
                <a:cubicBezTo>
                  <a:pt x="10182" y="8"/>
                  <a:pt x="10189" y="0"/>
                  <a:pt x="10198" y="0"/>
                </a:cubicBezTo>
                <a:close/>
                <a:moveTo>
                  <a:pt x="10262" y="0"/>
                </a:moveTo>
                <a:lnTo>
                  <a:pt x="10262" y="0"/>
                </a:lnTo>
                <a:cubicBezTo>
                  <a:pt x="10270" y="0"/>
                  <a:pt x="10278" y="8"/>
                  <a:pt x="10278" y="16"/>
                </a:cubicBezTo>
                <a:cubicBezTo>
                  <a:pt x="10278" y="25"/>
                  <a:pt x="10270" y="32"/>
                  <a:pt x="10262" y="32"/>
                </a:cubicBezTo>
                <a:lnTo>
                  <a:pt x="10262" y="32"/>
                </a:lnTo>
                <a:cubicBezTo>
                  <a:pt x="10253" y="32"/>
                  <a:pt x="10246" y="25"/>
                  <a:pt x="10246" y="16"/>
                </a:cubicBezTo>
                <a:cubicBezTo>
                  <a:pt x="10246" y="8"/>
                  <a:pt x="10253" y="0"/>
                  <a:pt x="10262" y="0"/>
                </a:cubicBezTo>
                <a:close/>
                <a:moveTo>
                  <a:pt x="10326" y="0"/>
                </a:moveTo>
                <a:lnTo>
                  <a:pt x="10326" y="0"/>
                </a:lnTo>
                <a:cubicBezTo>
                  <a:pt x="10334" y="0"/>
                  <a:pt x="10342" y="8"/>
                  <a:pt x="10342" y="16"/>
                </a:cubicBezTo>
                <a:cubicBezTo>
                  <a:pt x="10342" y="25"/>
                  <a:pt x="10334" y="32"/>
                  <a:pt x="10326" y="32"/>
                </a:cubicBezTo>
                <a:lnTo>
                  <a:pt x="10326" y="32"/>
                </a:lnTo>
                <a:cubicBezTo>
                  <a:pt x="10317" y="32"/>
                  <a:pt x="10310" y="25"/>
                  <a:pt x="10310" y="16"/>
                </a:cubicBezTo>
                <a:cubicBezTo>
                  <a:pt x="10310" y="8"/>
                  <a:pt x="10317" y="0"/>
                  <a:pt x="10326" y="0"/>
                </a:cubicBezTo>
                <a:close/>
                <a:moveTo>
                  <a:pt x="10390" y="0"/>
                </a:moveTo>
                <a:lnTo>
                  <a:pt x="10390" y="0"/>
                </a:lnTo>
                <a:cubicBezTo>
                  <a:pt x="10398" y="0"/>
                  <a:pt x="10406" y="8"/>
                  <a:pt x="10406" y="16"/>
                </a:cubicBezTo>
                <a:cubicBezTo>
                  <a:pt x="10406" y="25"/>
                  <a:pt x="10398" y="32"/>
                  <a:pt x="10390" y="32"/>
                </a:cubicBezTo>
                <a:lnTo>
                  <a:pt x="10390" y="32"/>
                </a:lnTo>
                <a:cubicBezTo>
                  <a:pt x="10381" y="32"/>
                  <a:pt x="10374" y="25"/>
                  <a:pt x="10374" y="16"/>
                </a:cubicBezTo>
                <a:cubicBezTo>
                  <a:pt x="10374" y="8"/>
                  <a:pt x="10381" y="0"/>
                  <a:pt x="10390" y="0"/>
                </a:cubicBezTo>
                <a:close/>
                <a:moveTo>
                  <a:pt x="10454" y="0"/>
                </a:moveTo>
                <a:lnTo>
                  <a:pt x="10454" y="0"/>
                </a:lnTo>
                <a:cubicBezTo>
                  <a:pt x="10462" y="0"/>
                  <a:pt x="10470" y="8"/>
                  <a:pt x="10470" y="16"/>
                </a:cubicBezTo>
                <a:cubicBezTo>
                  <a:pt x="10470" y="25"/>
                  <a:pt x="10462" y="32"/>
                  <a:pt x="10454" y="32"/>
                </a:cubicBezTo>
                <a:lnTo>
                  <a:pt x="10454" y="32"/>
                </a:lnTo>
                <a:cubicBezTo>
                  <a:pt x="10445" y="32"/>
                  <a:pt x="10438" y="25"/>
                  <a:pt x="10438" y="16"/>
                </a:cubicBezTo>
                <a:cubicBezTo>
                  <a:pt x="10438" y="8"/>
                  <a:pt x="10445" y="0"/>
                  <a:pt x="10454" y="0"/>
                </a:cubicBezTo>
                <a:close/>
                <a:moveTo>
                  <a:pt x="10518" y="0"/>
                </a:moveTo>
                <a:lnTo>
                  <a:pt x="10518" y="0"/>
                </a:lnTo>
                <a:cubicBezTo>
                  <a:pt x="10527" y="0"/>
                  <a:pt x="10534" y="8"/>
                  <a:pt x="10534" y="16"/>
                </a:cubicBezTo>
                <a:cubicBezTo>
                  <a:pt x="10534" y="25"/>
                  <a:pt x="10527" y="32"/>
                  <a:pt x="10518" y="32"/>
                </a:cubicBezTo>
                <a:lnTo>
                  <a:pt x="10518" y="32"/>
                </a:lnTo>
                <a:cubicBezTo>
                  <a:pt x="10509" y="32"/>
                  <a:pt x="10502" y="25"/>
                  <a:pt x="10502" y="16"/>
                </a:cubicBezTo>
                <a:cubicBezTo>
                  <a:pt x="10502" y="8"/>
                  <a:pt x="10509" y="0"/>
                  <a:pt x="10518" y="0"/>
                </a:cubicBezTo>
                <a:close/>
                <a:moveTo>
                  <a:pt x="10582" y="0"/>
                </a:moveTo>
                <a:lnTo>
                  <a:pt x="10582" y="0"/>
                </a:lnTo>
                <a:cubicBezTo>
                  <a:pt x="10591" y="0"/>
                  <a:pt x="10598" y="8"/>
                  <a:pt x="10598" y="16"/>
                </a:cubicBezTo>
                <a:cubicBezTo>
                  <a:pt x="10598" y="25"/>
                  <a:pt x="10591" y="32"/>
                  <a:pt x="10582" y="32"/>
                </a:cubicBezTo>
                <a:lnTo>
                  <a:pt x="10582" y="32"/>
                </a:lnTo>
                <a:cubicBezTo>
                  <a:pt x="10573" y="32"/>
                  <a:pt x="10566" y="25"/>
                  <a:pt x="10566" y="16"/>
                </a:cubicBezTo>
                <a:cubicBezTo>
                  <a:pt x="10566" y="8"/>
                  <a:pt x="10573" y="0"/>
                  <a:pt x="10582" y="0"/>
                </a:cubicBezTo>
                <a:close/>
                <a:moveTo>
                  <a:pt x="10646" y="0"/>
                </a:moveTo>
                <a:lnTo>
                  <a:pt x="10646" y="0"/>
                </a:lnTo>
                <a:cubicBezTo>
                  <a:pt x="10655" y="0"/>
                  <a:pt x="10662" y="8"/>
                  <a:pt x="10662" y="16"/>
                </a:cubicBezTo>
                <a:cubicBezTo>
                  <a:pt x="10662" y="25"/>
                  <a:pt x="10655" y="32"/>
                  <a:pt x="10646" y="32"/>
                </a:cubicBezTo>
                <a:lnTo>
                  <a:pt x="10646" y="32"/>
                </a:lnTo>
                <a:cubicBezTo>
                  <a:pt x="10637" y="32"/>
                  <a:pt x="10630" y="25"/>
                  <a:pt x="10630" y="16"/>
                </a:cubicBezTo>
                <a:cubicBezTo>
                  <a:pt x="10630" y="8"/>
                  <a:pt x="10637" y="0"/>
                  <a:pt x="10646" y="0"/>
                </a:cubicBezTo>
                <a:close/>
                <a:moveTo>
                  <a:pt x="10710" y="0"/>
                </a:moveTo>
                <a:lnTo>
                  <a:pt x="10710" y="0"/>
                </a:lnTo>
                <a:cubicBezTo>
                  <a:pt x="10719" y="0"/>
                  <a:pt x="10726" y="8"/>
                  <a:pt x="10726" y="16"/>
                </a:cubicBezTo>
                <a:cubicBezTo>
                  <a:pt x="10726" y="25"/>
                  <a:pt x="10719" y="32"/>
                  <a:pt x="10710" y="32"/>
                </a:cubicBezTo>
                <a:lnTo>
                  <a:pt x="10710" y="32"/>
                </a:lnTo>
                <a:cubicBezTo>
                  <a:pt x="10701" y="32"/>
                  <a:pt x="10694" y="25"/>
                  <a:pt x="10694" y="16"/>
                </a:cubicBezTo>
                <a:cubicBezTo>
                  <a:pt x="10694" y="8"/>
                  <a:pt x="10701" y="0"/>
                  <a:pt x="10710" y="0"/>
                </a:cubicBezTo>
                <a:close/>
                <a:moveTo>
                  <a:pt x="10774" y="0"/>
                </a:moveTo>
                <a:lnTo>
                  <a:pt x="10774" y="0"/>
                </a:lnTo>
                <a:cubicBezTo>
                  <a:pt x="10783" y="0"/>
                  <a:pt x="10790" y="8"/>
                  <a:pt x="10790" y="16"/>
                </a:cubicBezTo>
                <a:cubicBezTo>
                  <a:pt x="10790" y="25"/>
                  <a:pt x="10783" y="32"/>
                  <a:pt x="10774" y="32"/>
                </a:cubicBezTo>
                <a:lnTo>
                  <a:pt x="10774" y="32"/>
                </a:lnTo>
                <a:cubicBezTo>
                  <a:pt x="10765" y="32"/>
                  <a:pt x="10758" y="25"/>
                  <a:pt x="10758" y="16"/>
                </a:cubicBezTo>
                <a:cubicBezTo>
                  <a:pt x="10758" y="8"/>
                  <a:pt x="10765" y="0"/>
                  <a:pt x="10774" y="0"/>
                </a:cubicBezTo>
                <a:close/>
                <a:moveTo>
                  <a:pt x="10838" y="0"/>
                </a:moveTo>
                <a:lnTo>
                  <a:pt x="10838" y="0"/>
                </a:lnTo>
                <a:cubicBezTo>
                  <a:pt x="10847" y="0"/>
                  <a:pt x="10854" y="8"/>
                  <a:pt x="10854" y="16"/>
                </a:cubicBezTo>
                <a:cubicBezTo>
                  <a:pt x="10854" y="25"/>
                  <a:pt x="10847" y="32"/>
                  <a:pt x="10838" y="32"/>
                </a:cubicBezTo>
                <a:lnTo>
                  <a:pt x="10838" y="32"/>
                </a:lnTo>
                <a:cubicBezTo>
                  <a:pt x="10829" y="32"/>
                  <a:pt x="10822" y="25"/>
                  <a:pt x="10822" y="16"/>
                </a:cubicBezTo>
                <a:cubicBezTo>
                  <a:pt x="10822" y="8"/>
                  <a:pt x="10829" y="0"/>
                  <a:pt x="10838" y="0"/>
                </a:cubicBezTo>
                <a:close/>
                <a:moveTo>
                  <a:pt x="10902" y="0"/>
                </a:moveTo>
                <a:lnTo>
                  <a:pt x="10902" y="0"/>
                </a:lnTo>
                <a:cubicBezTo>
                  <a:pt x="10911" y="0"/>
                  <a:pt x="10918" y="8"/>
                  <a:pt x="10918" y="16"/>
                </a:cubicBezTo>
                <a:cubicBezTo>
                  <a:pt x="10918" y="25"/>
                  <a:pt x="10911" y="32"/>
                  <a:pt x="10902" y="32"/>
                </a:cubicBezTo>
                <a:lnTo>
                  <a:pt x="10902" y="32"/>
                </a:lnTo>
                <a:cubicBezTo>
                  <a:pt x="10893" y="32"/>
                  <a:pt x="10886" y="25"/>
                  <a:pt x="10886" y="16"/>
                </a:cubicBezTo>
                <a:cubicBezTo>
                  <a:pt x="10886" y="8"/>
                  <a:pt x="10893" y="0"/>
                  <a:pt x="10902" y="0"/>
                </a:cubicBezTo>
                <a:close/>
                <a:moveTo>
                  <a:pt x="10966" y="0"/>
                </a:moveTo>
                <a:lnTo>
                  <a:pt x="10966" y="0"/>
                </a:lnTo>
                <a:cubicBezTo>
                  <a:pt x="10975" y="0"/>
                  <a:pt x="10982" y="8"/>
                  <a:pt x="10982" y="16"/>
                </a:cubicBezTo>
                <a:cubicBezTo>
                  <a:pt x="10982" y="25"/>
                  <a:pt x="10975" y="32"/>
                  <a:pt x="10966" y="32"/>
                </a:cubicBezTo>
                <a:lnTo>
                  <a:pt x="10966" y="32"/>
                </a:lnTo>
                <a:cubicBezTo>
                  <a:pt x="10957" y="32"/>
                  <a:pt x="10950" y="25"/>
                  <a:pt x="10950" y="16"/>
                </a:cubicBezTo>
                <a:cubicBezTo>
                  <a:pt x="10950" y="8"/>
                  <a:pt x="10957" y="0"/>
                  <a:pt x="10966" y="0"/>
                </a:cubicBezTo>
                <a:close/>
                <a:moveTo>
                  <a:pt x="11030" y="0"/>
                </a:moveTo>
                <a:lnTo>
                  <a:pt x="11030" y="0"/>
                </a:lnTo>
                <a:cubicBezTo>
                  <a:pt x="11039" y="0"/>
                  <a:pt x="11046" y="8"/>
                  <a:pt x="11046" y="16"/>
                </a:cubicBezTo>
                <a:cubicBezTo>
                  <a:pt x="11046" y="25"/>
                  <a:pt x="11039" y="32"/>
                  <a:pt x="11030" y="32"/>
                </a:cubicBezTo>
                <a:lnTo>
                  <a:pt x="11030" y="32"/>
                </a:lnTo>
                <a:cubicBezTo>
                  <a:pt x="11021" y="32"/>
                  <a:pt x="11014" y="25"/>
                  <a:pt x="11014" y="16"/>
                </a:cubicBezTo>
                <a:cubicBezTo>
                  <a:pt x="11014" y="8"/>
                  <a:pt x="11021" y="0"/>
                  <a:pt x="11030" y="0"/>
                </a:cubicBezTo>
                <a:close/>
                <a:moveTo>
                  <a:pt x="11094" y="0"/>
                </a:moveTo>
                <a:lnTo>
                  <a:pt x="11094" y="0"/>
                </a:lnTo>
                <a:cubicBezTo>
                  <a:pt x="11103" y="0"/>
                  <a:pt x="11110" y="8"/>
                  <a:pt x="11110" y="16"/>
                </a:cubicBezTo>
                <a:cubicBezTo>
                  <a:pt x="11110" y="25"/>
                  <a:pt x="11103" y="32"/>
                  <a:pt x="11094" y="32"/>
                </a:cubicBezTo>
                <a:lnTo>
                  <a:pt x="11094" y="32"/>
                </a:lnTo>
                <a:cubicBezTo>
                  <a:pt x="11085" y="32"/>
                  <a:pt x="11078" y="25"/>
                  <a:pt x="11078" y="16"/>
                </a:cubicBezTo>
                <a:cubicBezTo>
                  <a:pt x="11078" y="8"/>
                  <a:pt x="11085" y="0"/>
                  <a:pt x="11094" y="0"/>
                </a:cubicBezTo>
                <a:close/>
                <a:moveTo>
                  <a:pt x="11158" y="0"/>
                </a:moveTo>
                <a:lnTo>
                  <a:pt x="11158" y="0"/>
                </a:lnTo>
                <a:cubicBezTo>
                  <a:pt x="11167" y="0"/>
                  <a:pt x="11174" y="8"/>
                  <a:pt x="11174" y="16"/>
                </a:cubicBezTo>
                <a:cubicBezTo>
                  <a:pt x="11174" y="25"/>
                  <a:pt x="11167" y="32"/>
                  <a:pt x="11158" y="32"/>
                </a:cubicBezTo>
                <a:lnTo>
                  <a:pt x="11158" y="32"/>
                </a:lnTo>
                <a:cubicBezTo>
                  <a:pt x="11149" y="32"/>
                  <a:pt x="11142" y="25"/>
                  <a:pt x="11142" y="16"/>
                </a:cubicBezTo>
                <a:cubicBezTo>
                  <a:pt x="11142" y="8"/>
                  <a:pt x="11149" y="0"/>
                  <a:pt x="11158" y="0"/>
                </a:cubicBezTo>
                <a:close/>
                <a:moveTo>
                  <a:pt x="11222" y="0"/>
                </a:moveTo>
                <a:lnTo>
                  <a:pt x="11222" y="0"/>
                </a:lnTo>
                <a:cubicBezTo>
                  <a:pt x="11231" y="0"/>
                  <a:pt x="11238" y="8"/>
                  <a:pt x="11238" y="16"/>
                </a:cubicBezTo>
                <a:cubicBezTo>
                  <a:pt x="11238" y="25"/>
                  <a:pt x="11231" y="32"/>
                  <a:pt x="11222" y="32"/>
                </a:cubicBezTo>
                <a:lnTo>
                  <a:pt x="11222" y="32"/>
                </a:lnTo>
                <a:cubicBezTo>
                  <a:pt x="11213" y="32"/>
                  <a:pt x="11206" y="25"/>
                  <a:pt x="11206" y="16"/>
                </a:cubicBezTo>
                <a:cubicBezTo>
                  <a:pt x="11206" y="8"/>
                  <a:pt x="11213" y="0"/>
                  <a:pt x="11222" y="0"/>
                </a:cubicBezTo>
                <a:close/>
                <a:moveTo>
                  <a:pt x="11286" y="0"/>
                </a:moveTo>
                <a:lnTo>
                  <a:pt x="11286" y="0"/>
                </a:lnTo>
                <a:cubicBezTo>
                  <a:pt x="11295" y="0"/>
                  <a:pt x="11302" y="8"/>
                  <a:pt x="11302" y="16"/>
                </a:cubicBezTo>
                <a:cubicBezTo>
                  <a:pt x="11302" y="25"/>
                  <a:pt x="11295" y="32"/>
                  <a:pt x="11286" y="32"/>
                </a:cubicBezTo>
                <a:lnTo>
                  <a:pt x="11286" y="32"/>
                </a:lnTo>
                <a:cubicBezTo>
                  <a:pt x="11277" y="32"/>
                  <a:pt x="11270" y="25"/>
                  <a:pt x="11270" y="16"/>
                </a:cubicBezTo>
                <a:cubicBezTo>
                  <a:pt x="11270" y="8"/>
                  <a:pt x="11277" y="0"/>
                  <a:pt x="11286" y="0"/>
                </a:cubicBezTo>
                <a:close/>
                <a:moveTo>
                  <a:pt x="11350" y="0"/>
                </a:moveTo>
                <a:lnTo>
                  <a:pt x="11350" y="0"/>
                </a:lnTo>
                <a:cubicBezTo>
                  <a:pt x="11359" y="0"/>
                  <a:pt x="11366" y="8"/>
                  <a:pt x="11366" y="16"/>
                </a:cubicBezTo>
                <a:cubicBezTo>
                  <a:pt x="11366" y="25"/>
                  <a:pt x="11359" y="32"/>
                  <a:pt x="11350" y="32"/>
                </a:cubicBezTo>
                <a:lnTo>
                  <a:pt x="11350" y="32"/>
                </a:lnTo>
                <a:cubicBezTo>
                  <a:pt x="11341" y="32"/>
                  <a:pt x="11334" y="25"/>
                  <a:pt x="11334" y="16"/>
                </a:cubicBezTo>
                <a:cubicBezTo>
                  <a:pt x="11334" y="8"/>
                  <a:pt x="11341" y="0"/>
                  <a:pt x="11350" y="0"/>
                </a:cubicBezTo>
                <a:close/>
                <a:moveTo>
                  <a:pt x="11414" y="0"/>
                </a:moveTo>
                <a:lnTo>
                  <a:pt x="11414" y="0"/>
                </a:lnTo>
                <a:cubicBezTo>
                  <a:pt x="11423" y="0"/>
                  <a:pt x="11430" y="8"/>
                  <a:pt x="11430" y="16"/>
                </a:cubicBezTo>
                <a:cubicBezTo>
                  <a:pt x="11430" y="25"/>
                  <a:pt x="11423" y="32"/>
                  <a:pt x="11414" y="32"/>
                </a:cubicBezTo>
                <a:lnTo>
                  <a:pt x="11414" y="32"/>
                </a:lnTo>
                <a:cubicBezTo>
                  <a:pt x="11405" y="32"/>
                  <a:pt x="11398" y="25"/>
                  <a:pt x="11398" y="16"/>
                </a:cubicBezTo>
                <a:cubicBezTo>
                  <a:pt x="11398" y="8"/>
                  <a:pt x="11405" y="0"/>
                  <a:pt x="11414" y="0"/>
                </a:cubicBezTo>
                <a:close/>
                <a:moveTo>
                  <a:pt x="11478" y="0"/>
                </a:moveTo>
                <a:lnTo>
                  <a:pt x="11478" y="0"/>
                </a:lnTo>
                <a:cubicBezTo>
                  <a:pt x="11487" y="0"/>
                  <a:pt x="11494" y="8"/>
                  <a:pt x="11494" y="16"/>
                </a:cubicBezTo>
                <a:cubicBezTo>
                  <a:pt x="11494" y="25"/>
                  <a:pt x="11487" y="32"/>
                  <a:pt x="11478" y="32"/>
                </a:cubicBezTo>
                <a:lnTo>
                  <a:pt x="11478" y="32"/>
                </a:lnTo>
                <a:cubicBezTo>
                  <a:pt x="11469" y="32"/>
                  <a:pt x="11462" y="25"/>
                  <a:pt x="11462" y="16"/>
                </a:cubicBezTo>
                <a:cubicBezTo>
                  <a:pt x="11462" y="8"/>
                  <a:pt x="11469" y="0"/>
                  <a:pt x="11478" y="0"/>
                </a:cubicBezTo>
                <a:close/>
                <a:moveTo>
                  <a:pt x="11542" y="0"/>
                </a:moveTo>
                <a:lnTo>
                  <a:pt x="11542" y="0"/>
                </a:lnTo>
                <a:cubicBezTo>
                  <a:pt x="11551" y="0"/>
                  <a:pt x="11558" y="8"/>
                  <a:pt x="11558" y="16"/>
                </a:cubicBezTo>
                <a:cubicBezTo>
                  <a:pt x="11558" y="25"/>
                  <a:pt x="11551" y="32"/>
                  <a:pt x="11542" y="32"/>
                </a:cubicBezTo>
                <a:lnTo>
                  <a:pt x="11542" y="32"/>
                </a:lnTo>
                <a:cubicBezTo>
                  <a:pt x="11533" y="32"/>
                  <a:pt x="11526" y="25"/>
                  <a:pt x="11526" y="16"/>
                </a:cubicBezTo>
                <a:cubicBezTo>
                  <a:pt x="11526" y="8"/>
                  <a:pt x="11533" y="0"/>
                  <a:pt x="11542" y="0"/>
                </a:cubicBezTo>
                <a:close/>
                <a:moveTo>
                  <a:pt x="11606" y="0"/>
                </a:moveTo>
                <a:lnTo>
                  <a:pt x="11606" y="0"/>
                </a:lnTo>
                <a:cubicBezTo>
                  <a:pt x="11615" y="0"/>
                  <a:pt x="11622" y="8"/>
                  <a:pt x="11622" y="16"/>
                </a:cubicBezTo>
                <a:cubicBezTo>
                  <a:pt x="11622" y="25"/>
                  <a:pt x="11615" y="32"/>
                  <a:pt x="11606" y="32"/>
                </a:cubicBezTo>
                <a:lnTo>
                  <a:pt x="11606" y="32"/>
                </a:lnTo>
                <a:cubicBezTo>
                  <a:pt x="11597" y="32"/>
                  <a:pt x="11590" y="25"/>
                  <a:pt x="11590" y="16"/>
                </a:cubicBezTo>
                <a:cubicBezTo>
                  <a:pt x="11590" y="8"/>
                  <a:pt x="11597" y="0"/>
                  <a:pt x="11606" y="0"/>
                </a:cubicBezTo>
                <a:close/>
                <a:moveTo>
                  <a:pt x="11670" y="0"/>
                </a:moveTo>
                <a:lnTo>
                  <a:pt x="11670" y="0"/>
                </a:lnTo>
                <a:cubicBezTo>
                  <a:pt x="11679" y="0"/>
                  <a:pt x="11686" y="8"/>
                  <a:pt x="11686" y="16"/>
                </a:cubicBezTo>
                <a:cubicBezTo>
                  <a:pt x="11686" y="25"/>
                  <a:pt x="11679" y="32"/>
                  <a:pt x="11670" y="32"/>
                </a:cubicBezTo>
                <a:lnTo>
                  <a:pt x="11670" y="32"/>
                </a:lnTo>
                <a:cubicBezTo>
                  <a:pt x="11661" y="32"/>
                  <a:pt x="11654" y="25"/>
                  <a:pt x="11654" y="16"/>
                </a:cubicBezTo>
                <a:cubicBezTo>
                  <a:pt x="11654" y="8"/>
                  <a:pt x="11661" y="0"/>
                  <a:pt x="11670" y="0"/>
                </a:cubicBezTo>
                <a:close/>
                <a:moveTo>
                  <a:pt x="11734" y="0"/>
                </a:moveTo>
                <a:lnTo>
                  <a:pt x="11734" y="0"/>
                </a:lnTo>
                <a:cubicBezTo>
                  <a:pt x="11743" y="0"/>
                  <a:pt x="11750" y="8"/>
                  <a:pt x="11750" y="16"/>
                </a:cubicBezTo>
                <a:cubicBezTo>
                  <a:pt x="11750" y="25"/>
                  <a:pt x="11743" y="32"/>
                  <a:pt x="11734" y="32"/>
                </a:cubicBezTo>
                <a:lnTo>
                  <a:pt x="11734" y="32"/>
                </a:lnTo>
                <a:cubicBezTo>
                  <a:pt x="11725" y="32"/>
                  <a:pt x="11718" y="25"/>
                  <a:pt x="11718" y="16"/>
                </a:cubicBezTo>
                <a:cubicBezTo>
                  <a:pt x="11718" y="8"/>
                  <a:pt x="11725" y="0"/>
                  <a:pt x="11734" y="0"/>
                </a:cubicBezTo>
                <a:close/>
                <a:moveTo>
                  <a:pt x="11798" y="0"/>
                </a:moveTo>
                <a:lnTo>
                  <a:pt x="11798" y="0"/>
                </a:lnTo>
                <a:cubicBezTo>
                  <a:pt x="11807" y="0"/>
                  <a:pt x="11814" y="8"/>
                  <a:pt x="11814" y="16"/>
                </a:cubicBezTo>
                <a:cubicBezTo>
                  <a:pt x="11814" y="25"/>
                  <a:pt x="11807" y="32"/>
                  <a:pt x="11798" y="32"/>
                </a:cubicBezTo>
                <a:lnTo>
                  <a:pt x="11798" y="32"/>
                </a:lnTo>
                <a:cubicBezTo>
                  <a:pt x="11789" y="32"/>
                  <a:pt x="11782" y="25"/>
                  <a:pt x="11782" y="16"/>
                </a:cubicBezTo>
                <a:cubicBezTo>
                  <a:pt x="11782" y="8"/>
                  <a:pt x="11789" y="0"/>
                  <a:pt x="11798" y="0"/>
                </a:cubicBezTo>
                <a:close/>
                <a:moveTo>
                  <a:pt x="11862" y="0"/>
                </a:moveTo>
                <a:lnTo>
                  <a:pt x="11862" y="0"/>
                </a:lnTo>
                <a:cubicBezTo>
                  <a:pt x="11871" y="0"/>
                  <a:pt x="11878" y="8"/>
                  <a:pt x="11878" y="16"/>
                </a:cubicBezTo>
                <a:cubicBezTo>
                  <a:pt x="11878" y="25"/>
                  <a:pt x="11871" y="32"/>
                  <a:pt x="11862" y="32"/>
                </a:cubicBezTo>
                <a:lnTo>
                  <a:pt x="11862" y="32"/>
                </a:lnTo>
                <a:cubicBezTo>
                  <a:pt x="11854" y="32"/>
                  <a:pt x="11846" y="25"/>
                  <a:pt x="11846" y="16"/>
                </a:cubicBezTo>
                <a:cubicBezTo>
                  <a:pt x="11846" y="8"/>
                  <a:pt x="11854" y="0"/>
                  <a:pt x="11862" y="0"/>
                </a:cubicBezTo>
                <a:close/>
                <a:moveTo>
                  <a:pt x="11926" y="0"/>
                </a:moveTo>
                <a:lnTo>
                  <a:pt x="11926" y="0"/>
                </a:lnTo>
                <a:cubicBezTo>
                  <a:pt x="11935" y="0"/>
                  <a:pt x="11942" y="8"/>
                  <a:pt x="11942" y="16"/>
                </a:cubicBezTo>
                <a:cubicBezTo>
                  <a:pt x="11942" y="25"/>
                  <a:pt x="11935" y="32"/>
                  <a:pt x="11926" y="32"/>
                </a:cubicBezTo>
                <a:lnTo>
                  <a:pt x="11926" y="32"/>
                </a:lnTo>
                <a:cubicBezTo>
                  <a:pt x="11918" y="32"/>
                  <a:pt x="11910" y="25"/>
                  <a:pt x="11910" y="16"/>
                </a:cubicBezTo>
                <a:cubicBezTo>
                  <a:pt x="11910" y="8"/>
                  <a:pt x="11918" y="0"/>
                  <a:pt x="11926" y="0"/>
                </a:cubicBezTo>
                <a:close/>
                <a:moveTo>
                  <a:pt x="11990" y="0"/>
                </a:moveTo>
                <a:lnTo>
                  <a:pt x="11990" y="0"/>
                </a:lnTo>
                <a:cubicBezTo>
                  <a:pt x="11999" y="0"/>
                  <a:pt x="12006" y="8"/>
                  <a:pt x="12006" y="16"/>
                </a:cubicBezTo>
                <a:cubicBezTo>
                  <a:pt x="12006" y="25"/>
                  <a:pt x="11999" y="32"/>
                  <a:pt x="11990" y="32"/>
                </a:cubicBezTo>
                <a:lnTo>
                  <a:pt x="11990" y="32"/>
                </a:lnTo>
                <a:cubicBezTo>
                  <a:pt x="11982" y="32"/>
                  <a:pt x="11974" y="25"/>
                  <a:pt x="11974" y="16"/>
                </a:cubicBezTo>
                <a:cubicBezTo>
                  <a:pt x="11974" y="8"/>
                  <a:pt x="11982" y="0"/>
                  <a:pt x="11990" y="0"/>
                </a:cubicBezTo>
                <a:close/>
                <a:moveTo>
                  <a:pt x="12054" y="0"/>
                </a:moveTo>
                <a:lnTo>
                  <a:pt x="12054" y="0"/>
                </a:lnTo>
                <a:cubicBezTo>
                  <a:pt x="12063" y="0"/>
                  <a:pt x="12070" y="8"/>
                  <a:pt x="12070" y="16"/>
                </a:cubicBezTo>
                <a:cubicBezTo>
                  <a:pt x="12070" y="25"/>
                  <a:pt x="12063" y="32"/>
                  <a:pt x="12054" y="32"/>
                </a:cubicBezTo>
                <a:lnTo>
                  <a:pt x="12054" y="32"/>
                </a:lnTo>
                <a:cubicBezTo>
                  <a:pt x="12046" y="32"/>
                  <a:pt x="12038" y="25"/>
                  <a:pt x="12038" y="16"/>
                </a:cubicBezTo>
                <a:cubicBezTo>
                  <a:pt x="12038" y="8"/>
                  <a:pt x="12046" y="0"/>
                  <a:pt x="12054" y="0"/>
                </a:cubicBezTo>
                <a:close/>
                <a:moveTo>
                  <a:pt x="12118" y="0"/>
                </a:moveTo>
                <a:lnTo>
                  <a:pt x="12119" y="0"/>
                </a:lnTo>
                <a:cubicBezTo>
                  <a:pt x="12127" y="0"/>
                  <a:pt x="12135" y="8"/>
                  <a:pt x="12135" y="16"/>
                </a:cubicBezTo>
                <a:cubicBezTo>
                  <a:pt x="12135" y="25"/>
                  <a:pt x="12127" y="32"/>
                  <a:pt x="12119" y="32"/>
                </a:cubicBezTo>
                <a:lnTo>
                  <a:pt x="12118" y="32"/>
                </a:lnTo>
                <a:cubicBezTo>
                  <a:pt x="12110" y="32"/>
                  <a:pt x="12102" y="25"/>
                  <a:pt x="12102" y="16"/>
                </a:cubicBezTo>
                <a:cubicBezTo>
                  <a:pt x="12102" y="8"/>
                  <a:pt x="12110" y="0"/>
                  <a:pt x="12118" y="0"/>
                </a:cubicBezTo>
                <a:close/>
                <a:moveTo>
                  <a:pt x="12183" y="0"/>
                </a:moveTo>
                <a:lnTo>
                  <a:pt x="12183" y="0"/>
                </a:lnTo>
                <a:cubicBezTo>
                  <a:pt x="12191" y="0"/>
                  <a:pt x="12199" y="8"/>
                  <a:pt x="12199" y="16"/>
                </a:cubicBezTo>
                <a:cubicBezTo>
                  <a:pt x="12199" y="25"/>
                  <a:pt x="12191" y="32"/>
                  <a:pt x="12183" y="32"/>
                </a:cubicBezTo>
                <a:lnTo>
                  <a:pt x="12183" y="32"/>
                </a:lnTo>
                <a:cubicBezTo>
                  <a:pt x="12174" y="32"/>
                  <a:pt x="12167" y="25"/>
                  <a:pt x="12167" y="16"/>
                </a:cubicBezTo>
                <a:cubicBezTo>
                  <a:pt x="12167" y="8"/>
                  <a:pt x="12174" y="0"/>
                  <a:pt x="12183" y="0"/>
                </a:cubicBezTo>
                <a:close/>
                <a:moveTo>
                  <a:pt x="12247" y="0"/>
                </a:moveTo>
                <a:lnTo>
                  <a:pt x="12247" y="0"/>
                </a:lnTo>
                <a:cubicBezTo>
                  <a:pt x="12255" y="0"/>
                  <a:pt x="12263" y="8"/>
                  <a:pt x="12263" y="16"/>
                </a:cubicBezTo>
                <a:cubicBezTo>
                  <a:pt x="12263" y="25"/>
                  <a:pt x="12255" y="32"/>
                  <a:pt x="12247" y="32"/>
                </a:cubicBezTo>
                <a:lnTo>
                  <a:pt x="12247" y="32"/>
                </a:lnTo>
                <a:cubicBezTo>
                  <a:pt x="12238" y="32"/>
                  <a:pt x="12231" y="25"/>
                  <a:pt x="12231" y="16"/>
                </a:cubicBezTo>
                <a:cubicBezTo>
                  <a:pt x="12231" y="8"/>
                  <a:pt x="12238" y="0"/>
                  <a:pt x="12247" y="0"/>
                </a:cubicBezTo>
                <a:close/>
                <a:moveTo>
                  <a:pt x="12311" y="0"/>
                </a:moveTo>
                <a:lnTo>
                  <a:pt x="12311" y="0"/>
                </a:lnTo>
                <a:cubicBezTo>
                  <a:pt x="12319" y="0"/>
                  <a:pt x="12327" y="8"/>
                  <a:pt x="12327" y="16"/>
                </a:cubicBezTo>
                <a:cubicBezTo>
                  <a:pt x="12327" y="25"/>
                  <a:pt x="12319" y="32"/>
                  <a:pt x="12311" y="32"/>
                </a:cubicBezTo>
                <a:lnTo>
                  <a:pt x="12311" y="32"/>
                </a:lnTo>
                <a:cubicBezTo>
                  <a:pt x="12302" y="32"/>
                  <a:pt x="12295" y="25"/>
                  <a:pt x="12295" y="16"/>
                </a:cubicBezTo>
                <a:cubicBezTo>
                  <a:pt x="12295" y="8"/>
                  <a:pt x="12302" y="0"/>
                  <a:pt x="12311" y="0"/>
                </a:cubicBezTo>
                <a:close/>
                <a:moveTo>
                  <a:pt x="12375" y="0"/>
                </a:moveTo>
                <a:lnTo>
                  <a:pt x="12375" y="0"/>
                </a:lnTo>
                <a:cubicBezTo>
                  <a:pt x="12383" y="0"/>
                  <a:pt x="12391" y="8"/>
                  <a:pt x="12391" y="16"/>
                </a:cubicBezTo>
                <a:cubicBezTo>
                  <a:pt x="12391" y="25"/>
                  <a:pt x="12383" y="32"/>
                  <a:pt x="12375" y="32"/>
                </a:cubicBezTo>
                <a:lnTo>
                  <a:pt x="12375" y="32"/>
                </a:lnTo>
                <a:cubicBezTo>
                  <a:pt x="12366" y="32"/>
                  <a:pt x="12359" y="25"/>
                  <a:pt x="12359" y="16"/>
                </a:cubicBezTo>
                <a:cubicBezTo>
                  <a:pt x="12359" y="8"/>
                  <a:pt x="12366" y="0"/>
                  <a:pt x="12375" y="0"/>
                </a:cubicBezTo>
                <a:close/>
                <a:moveTo>
                  <a:pt x="12439" y="0"/>
                </a:moveTo>
                <a:lnTo>
                  <a:pt x="12439" y="0"/>
                </a:lnTo>
                <a:cubicBezTo>
                  <a:pt x="12447" y="0"/>
                  <a:pt x="12455" y="8"/>
                  <a:pt x="12455" y="16"/>
                </a:cubicBezTo>
                <a:cubicBezTo>
                  <a:pt x="12455" y="25"/>
                  <a:pt x="12447" y="32"/>
                  <a:pt x="12439" y="32"/>
                </a:cubicBezTo>
                <a:lnTo>
                  <a:pt x="12439" y="32"/>
                </a:lnTo>
                <a:cubicBezTo>
                  <a:pt x="12430" y="32"/>
                  <a:pt x="12423" y="25"/>
                  <a:pt x="12423" y="16"/>
                </a:cubicBezTo>
                <a:cubicBezTo>
                  <a:pt x="12423" y="8"/>
                  <a:pt x="12430" y="0"/>
                  <a:pt x="12439" y="0"/>
                </a:cubicBezTo>
                <a:close/>
                <a:moveTo>
                  <a:pt x="12503" y="0"/>
                </a:moveTo>
                <a:lnTo>
                  <a:pt x="12503" y="0"/>
                </a:lnTo>
                <a:cubicBezTo>
                  <a:pt x="12512" y="0"/>
                  <a:pt x="12519" y="8"/>
                  <a:pt x="12519" y="16"/>
                </a:cubicBezTo>
                <a:cubicBezTo>
                  <a:pt x="12519" y="25"/>
                  <a:pt x="12512" y="32"/>
                  <a:pt x="12503" y="32"/>
                </a:cubicBezTo>
                <a:lnTo>
                  <a:pt x="12503" y="32"/>
                </a:lnTo>
                <a:cubicBezTo>
                  <a:pt x="12494" y="32"/>
                  <a:pt x="12487" y="25"/>
                  <a:pt x="12487" y="16"/>
                </a:cubicBezTo>
                <a:cubicBezTo>
                  <a:pt x="12487" y="8"/>
                  <a:pt x="12494" y="0"/>
                  <a:pt x="12503" y="0"/>
                </a:cubicBezTo>
                <a:close/>
                <a:moveTo>
                  <a:pt x="12567" y="0"/>
                </a:moveTo>
                <a:lnTo>
                  <a:pt x="12567" y="0"/>
                </a:lnTo>
                <a:cubicBezTo>
                  <a:pt x="12576" y="0"/>
                  <a:pt x="12583" y="8"/>
                  <a:pt x="12583" y="16"/>
                </a:cubicBezTo>
                <a:cubicBezTo>
                  <a:pt x="12583" y="25"/>
                  <a:pt x="12576" y="32"/>
                  <a:pt x="12567" y="32"/>
                </a:cubicBezTo>
                <a:lnTo>
                  <a:pt x="12567" y="32"/>
                </a:lnTo>
                <a:cubicBezTo>
                  <a:pt x="12558" y="32"/>
                  <a:pt x="12551" y="25"/>
                  <a:pt x="12551" y="16"/>
                </a:cubicBezTo>
                <a:cubicBezTo>
                  <a:pt x="12551" y="8"/>
                  <a:pt x="12558" y="0"/>
                  <a:pt x="12567" y="0"/>
                </a:cubicBezTo>
                <a:close/>
                <a:moveTo>
                  <a:pt x="12631" y="0"/>
                </a:moveTo>
                <a:lnTo>
                  <a:pt x="12631" y="0"/>
                </a:lnTo>
                <a:cubicBezTo>
                  <a:pt x="12640" y="0"/>
                  <a:pt x="12647" y="8"/>
                  <a:pt x="12647" y="16"/>
                </a:cubicBezTo>
                <a:cubicBezTo>
                  <a:pt x="12647" y="25"/>
                  <a:pt x="12640" y="32"/>
                  <a:pt x="12631" y="32"/>
                </a:cubicBezTo>
                <a:lnTo>
                  <a:pt x="12631" y="32"/>
                </a:lnTo>
                <a:cubicBezTo>
                  <a:pt x="12622" y="32"/>
                  <a:pt x="12615" y="25"/>
                  <a:pt x="12615" y="16"/>
                </a:cubicBezTo>
                <a:cubicBezTo>
                  <a:pt x="12615" y="8"/>
                  <a:pt x="12622" y="0"/>
                  <a:pt x="12631" y="0"/>
                </a:cubicBezTo>
                <a:close/>
                <a:moveTo>
                  <a:pt x="12695" y="0"/>
                </a:moveTo>
                <a:lnTo>
                  <a:pt x="12695" y="0"/>
                </a:lnTo>
                <a:cubicBezTo>
                  <a:pt x="12704" y="0"/>
                  <a:pt x="12711" y="8"/>
                  <a:pt x="12711" y="16"/>
                </a:cubicBezTo>
                <a:cubicBezTo>
                  <a:pt x="12711" y="25"/>
                  <a:pt x="12704" y="32"/>
                  <a:pt x="12695" y="32"/>
                </a:cubicBezTo>
                <a:lnTo>
                  <a:pt x="12695" y="32"/>
                </a:lnTo>
                <a:cubicBezTo>
                  <a:pt x="12686" y="32"/>
                  <a:pt x="12679" y="25"/>
                  <a:pt x="12679" y="16"/>
                </a:cubicBezTo>
                <a:cubicBezTo>
                  <a:pt x="12679" y="8"/>
                  <a:pt x="12686" y="0"/>
                  <a:pt x="12695" y="0"/>
                </a:cubicBezTo>
                <a:close/>
                <a:moveTo>
                  <a:pt x="12759" y="0"/>
                </a:moveTo>
                <a:lnTo>
                  <a:pt x="12759" y="0"/>
                </a:lnTo>
                <a:cubicBezTo>
                  <a:pt x="12768" y="0"/>
                  <a:pt x="12775" y="8"/>
                  <a:pt x="12775" y="16"/>
                </a:cubicBezTo>
                <a:cubicBezTo>
                  <a:pt x="12775" y="25"/>
                  <a:pt x="12768" y="32"/>
                  <a:pt x="12759" y="32"/>
                </a:cubicBezTo>
                <a:lnTo>
                  <a:pt x="12759" y="32"/>
                </a:lnTo>
                <a:cubicBezTo>
                  <a:pt x="12750" y="32"/>
                  <a:pt x="12743" y="25"/>
                  <a:pt x="12743" y="16"/>
                </a:cubicBezTo>
                <a:cubicBezTo>
                  <a:pt x="12743" y="8"/>
                  <a:pt x="12750" y="0"/>
                  <a:pt x="12759" y="0"/>
                </a:cubicBezTo>
                <a:close/>
                <a:moveTo>
                  <a:pt x="12823" y="0"/>
                </a:moveTo>
                <a:lnTo>
                  <a:pt x="12823" y="0"/>
                </a:lnTo>
                <a:cubicBezTo>
                  <a:pt x="12832" y="0"/>
                  <a:pt x="12839" y="8"/>
                  <a:pt x="12839" y="16"/>
                </a:cubicBezTo>
                <a:cubicBezTo>
                  <a:pt x="12839" y="25"/>
                  <a:pt x="12832" y="32"/>
                  <a:pt x="12823" y="32"/>
                </a:cubicBezTo>
                <a:lnTo>
                  <a:pt x="12823" y="32"/>
                </a:lnTo>
                <a:cubicBezTo>
                  <a:pt x="12814" y="32"/>
                  <a:pt x="12807" y="25"/>
                  <a:pt x="12807" y="16"/>
                </a:cubicBezTo>
                <a:cubicBezTo>
                  <a:pt x="12807" y="8"/>
                  <a:pt x="12814" y="0"/>
                  <a:pt x="12823" y="0"/>
                </a:cubicBezTo>
                <a:close/>
                <a:moveTo>
                  <a:pt x="12887" y="0"/>
                </a:moveTo>
                <a:lnTo>
                  <a:pt x="12887" y="0"/>
                </a:lnTo>
                <a:cubicBezTo>
                  <a:pt x="12896" y="0"/>
                  <a:pt x="12903" y="8"/>
                  <a:pt x="12903" y="16"/>
                </a:cubicBezTo>
                <a:cubicBezTo>
                  <a:pt x="12903" y="25"/>
                  <a:pt x="12896" y="32"/>
                  <a:pt x="12887" y="32"/>
                </a:cubicBezTo>
                <a:lnTo>
                  <a:pt x="12887" y="32"/>
                </a:lnTo>
                <a:cubicBezTo>
                  <a:pt x="12878" y="32"/>
                  <a:pt x="12871" y="25"/>
                  <a:pt x="12871" y="16"/>
                </a:cubicBezTo>
                <a:cubicBezTo>
                  <a:pt x="12871" y="8"/>
                  <a:pt x="12878" y="0"/>
                  <a:pt x="12887" y="0"/>
                </a:cubicBezTo>
                <a:close/>
                <a:moveTo>
                  <a:pt x="12951" y="0"/>
                </a:moveTo>
                <a:lnTo>
                  <a:pt x="12951" y="0"/>
                </a:lnTo>
                <a:cubicBezTo>
                  <a:pt x="12960" y="0"/>
                  <a:pt x="12967" y="8"/>
                  <a:pt x="12967" y="16"/>
                </a:cubicBezTo>
                <a:cubicBezTo>
                  <a:pt x="12967" y="25"/>
                  <a:pt x="12960" y="32"/>
                  <a:pt x="12951" y="32"/>
                </a:cubicBezTo>
                <a:lnTo>
                  <a:pt x="12951" y="32"/>
                </a:lnTo>
                <a:cubicBezTo>
                  <a:pt x="12942" y="32"/>
                  <a:pt x="12935" y="25"/>
                  <a:pt x="12935" y="16"/>
                </a:cubicBezTo>
                <a:cubicBezTo>
                  <a:pt x="12935" y="8"/>
                  <a:pt x="12942" y="0"/>
                  <a:pt x="12951" y="0"/>
                </a:cubicBezTo>
                <a:close/>
                <a:moveTo>
                  <a:pt x="13015" y="0"/>
                </a:moveTo>
                <a:lnTo>
                  <a:pt x="13015" y="0"/>
                </a:lnTo>
                <a:cubicBezTo>
                  <a:pt x="13024" y="0"/>
                  <a:pt x="13031" y="8"/>
                  <a:pt x="13031" y="16"/>
                </a:cubicBezTo>
                <a:cubicBezTo>
                  <a:pt x="13031" y="25"/>
                  <a:pt x="13024" y="32"/>
                  <a:pt x="13015" y="32"/>
                </a:cubicBezTo>
                <a:lnTo>
                  <a:pt x="13015" y="32"/>
                </a:lnTo>
                <a:cubicBezTo>
                  <a:pt x="13006" y="32"/>
                  <a:pt x="12999" y="25"/>
                  <a:pt x="12999" y="16"/>
                </a:cubicBezTo>
                <a:cubicBezTo>
                  <a:pt x="12999" y="8"/>
                  <a:pt x="13006" y="0"/>
                  <a:pt x="13015" y="0"/>
                </a:cubicBezTo>
                <a:close/>
                <a:moveTo>
                  <a:pt x="13079" y="0"/>
                </a:moveTo>
                <a:lnTo>
                  <a:pt x="13079" y="0"/>
                </a:lnTo>
                <a:cubicBezTo>
                  <a:pt x="13088" y="0"/>
                  <a:pt x="13095" y="8"/>
                  <a:pt x="13095" y="16"/>
                </a:cubicBezTo>
                <a:cubicBezTo>
                  <a:pt x="13095" y="25"/>
                  <a:pt x="13088" y="32"/>
                  <a:pt x="13079" y="32"/>
                </a:cubicBezTo>
                <a:lnTo>
                  <a:pt x="13079" y="32"/>
                </a:lnTo>
                <a:cubicBezTo>
                  <a:pt x="13070" y="32"/>
                  <a:pt x="13063" y="25"/>
                  <a:pt x="13063" y="16"/>
                </a:cubicBezTo>
                <a:cubicBezTo>
                  <a:pt x="13063" y="8"/>
                  <a:pt x="13070" y="0"/>
                  <a:pt x="13079" y="0"/>
                </a:cubicBezTo>
                <a:close/>
                <a:moveTo>
                  <a:pt x="13143" y="0"/>
                </a:moveTo>
                <a:lnTo>
                  <a:pt x="13143" y="0"/>
                </a:lnTo>
                <a:cubicBezTo>
                  <a:pt x="13152" y="0"/>
                  <a:pt x="13159" y="8"/>
                  <a:pt x="13159" y="16"/>
                </a:cubicBezTo>
                <a:cubicBezTo>
                  <a:pt x="13159" y="25"/>
                  <a:pt x="13152" y="32"/>
                  <a:pt x="13143" y="32"/>
                </a:cubicBezTo>
                <a:lnTo>
                  <a:pt x="13143" y="32"/>
                </a:lnTo>
                <a:cubicBezTo>
                  <a:pt x="13134" y="32"/>
                  <a:pt x="13127" y="25"/>
                  <a:pt x="13127" y="16"/>
                </a:cubicBezTo>
                <a:cubicBezTo>
                  <a:pt x="13127" y="8"/>
                  <a:pt x="13134" y="0"/>
                  <a:pt x="13143" y="0"/>
                </a:cubicBezTo>
                <a:close/>
                <a:moveTo>
                  <a:pt x="13207" y="0"/>
                </a:moveTo>
                <a:lnTo>
                  <a:pt x="13207" y="0"/>
                </a:lnTo>
                <a:cubicBezTo>
                  <a:pt x="13216" y="0"/>
                  <a:pt x="13223" y="8"/>
                  <a:pt x="13223" y="16"/>
                </a:cubicBezTo>
                <a:cubicBezTo>
                  <a:pt x="13223" y="25"/>
                  <a:pt x="13216" y="32"/>
                  <a:pt x="13207" y="32"/>
                </a:cubicBezTo>
                <a:lnTo>
                  <a:pt x="13207" y="32"/>
                </a:lnTo>
                <a:cubicBezTo>
                  <a:pt x="13198" y="32"/>
                  <a:pt x="13191" y="25"/>
                  <a:pt x="13191" y="16"/>
                </a:cubicBezTo>
                <a:cubicBezTo>
                  <a:pt x="13191" y="8"/>
                  <a:pt x="13198" y="0"/>
                  <a:pt x="13207" y="0"/>
                </a:cubicBezTo>
                <a:close/>
                <a:moveTo>
                  <a:pt x="13271" y="0"/>
                </a:moveTo>
                <a:lnTo>
                  <a:pt x="13271" y="0"/>
                </a:lnTo>
                <a:cubicBezTo>
                  <a:pt x="13280" y="0"/>
                  <a:pt x="13287" y="8"/>
                  <a:pt x="13287" y="16"/>
                </a:cubicBezTo>
                <a:cubicBezTo>
                  <a:pt x="13287" y="25"/>
                  <a:pt x="13280" y="32"/>
                  <a:pt x="13271" y="32"/>
                </a:cubicBezTo>
                <a:lnTo>
                  <a:pt x="13271" y="32"/>
                </a:lnTo>
                <a:cubicBezTo>
                  <a:pt x="13262" y="32"/>
                  <a:pt x="13255" y="25"/>
                  <a:pt x="13255" y="16"/>
                </a:cubicBezTo>
                <a:cubicBezTo>
                  <a:pt x="13255" y="8"/>
                  <a:pt x="13262" y="0"/>
                  <a:pt x="13271" y="0"/>
                </a:cubicBezTo>
                <a:close/>
                <a:moveTo>
                  <a:pt x="13335" y="0"/>
                </a:moveTo>
                <a:lnTo>
                  <a:pt x="13335" y="0"/>
                </a:lnTo>
                <a:cubicBezTo>
                  <a:pt x="13344" y="0"/>
                  <a:pt x="13351" y="8"/>
                  <a:pt x="13351" y="16"/>
                </a:cubicBezTo>
                <a:cubicBezTo>
                  <a:pt x="13351" y="25"/>
                  <a:pt x="13344" y="32"/>
                  <a:pt x="13335" y="32"/>
                </a:cubicBezTo>
                <a:lnTo>
                  <a:pt x="13335" y="32"/>
                </a:lnTo>
                <a:cubicBezTo>
                  <a:pt x="13326" y="32"/>
                  <a:pt x="13319" y="25"/>
                  <a:pt x="13319" y="16"/>
                </a:cubicBezTo>
                <a:cubicBezTo>
                  <a:pt x="13319" y="8"/>
                  <a:pt x="13326" y="0"/>
                  <a:pt x="13335" y="0"/>
                </a:cubicBezTo>
                <a:close/>
                <a:moveTo>
                  <a:pt x="13399" y="0"/>
                </a:moveTo>
                <a:lnTo>
                  <a:pt x="13399" y="0"/>
                </a:lnTo>
                <a:cubicBezTo>
                  <a:pt x="13408" y="0"/>
                  <a:pt x="13415" y="8"/>
                  <a:pt x="13415" y="16"/>
                </a:cubicBezTo>
                <a:cubicBezTo>
                  <a:pt x="13415" y="25"/>
                  <a:pt x="13408" y="32"/>
                  <a:pt x="13399" y="32"/>
                </a:cubicBezTo>
                <a:lnTo>
                  <a:pt x="13399" y="32"/>
                </a:lnTo>
                <a:cubicBezTo>
                  <a:pt x="13390" y="32"/>
                  <a:pt x="13383" y="25"/>
                  <a:pt x="13383" y="16"/>
                </a:cubicBezTo>
                <a:cubicBezTo>
                  <a:pt x="13383" y="8"/>
                  <a:pt x="13390" y="0"/>
                  <a:pt x="13399" y="0"/>
                </a:cubicBezTo>
                <a:close/>
                <a:moveTo>
                  <a:pt x="13463" y="0"/>
                </a:moveTo>
                <a:lnTo>
                  <a:pt x="13463" y="0"/>
                </a:lnTo>
                <a:cubicBezTo>
                  <a:pt x="13472" y="0"/>
                  <a:pt x="13479" y="8"/>
                  <a:pt x="13479" y="16"/>
                </a:cubicBezTo>
                <a:cubicBezTo>
                  <a:pt x="13479" y="25"/>
                  <a:pt x="13472" y="32"/>
                  <a:pt x="13463" y="32"/>
                </a:cubicBezTo>
                <a:lnTo>
                  <a:pt x="13463" y="32"/>
                </a:lnTo>
                <a:cubicBezTo>
                  <a:pt x="13454" y="32"/>
                  <a:pt x="13447" y="25"/>
                  <a:pt x="13447" y="16"/>
                </a:cubicBezTo>
                <a:cubicBezTo>
                  <a:pt x="13447" y="8"/>
                  <a:pt x="13454" y="0"/>
                  <a:pt x="13463" y="0"/>
                </a:cubicBezTo>
                <a:close/>
                <a:moveTo>
                  <a:pt x="13527" y="0"/>
                </a:moveTo>
                <a:lnTo>
                  <a:pt x="13527" y="0"/>
                </a:lnTo>
                <a:cubicBezTo>
                  <a:pt x="13536" y="0"/>
                  <a:pt x="13543" y="8"/>
                  <a:pt x="13543" y="16"/>
                </a:cubicBezTo>
                <a:cubicBezTo>
                  <a:pt x="13543" y="25"/>
                  <a:pt x="13536" y="32"/>
                  <a:pt x="13527" y="32"/>
                </a:cubicBezTo>
                <a:lnTo>
                  <a:pt x="13527" y="32"/>
                </a:lnTo>
                <a:cubicBezTo>
                  <a:pt x="13518" y="32"/>
                  <a:pt x="13511" y="25"/>
                  <a:pt x="13511" y="16"/>
                </a:cubicBezTo>
                <a:cubicBezTo>
                  <a:pt x="13511" y="8"/>
                  <a:pt x="13518" y="0"/>
                  <a:pt x="13527" y="0"/>
                </a:cubicBezTo>
                <a:close/>
                <a:moveTo>
                  <a:pt x="13591" y="0"/>
                </a:moveTo>
                <a:lnTo>
                  <a:pt x="13591" y="0"/>
                </a:lnTo>
                <a:cubicBezTo>
                  <a:pt x="13600" y="0"/>
                  <a:pt x="13607" y="8"/>
                  <a:pt x="13607" y="16"/>
                </a:cubicBezTo>
                <a:cubicBezTo>
                  <a:pt x="13607" y="25"/>
                  <a:pt x="13600" y="32"/>
                  <a:pt x="13591" y="32"/>
                </a:cubicBezTo>
                <a:lnTo>
                  <a:pt x="13591" y="32"/>
                </a:lnTo>
                <a:cubicBezTo>
                  <a:pt x="13582" y="32"/>
                  <a:pt x="13575" y="25"/>
                  <a:pt x="13575" y="16"/>
                </a:cubicBezTo>
                <a:cubicBezTo>
                  <a:pt x="13575" y="8"/>
                  <a:pt x="13582" y="0"/>
                  <a:pt x="13591" y="0"/>
                </a:cubicBezTo>
                <a:close/>
                <a:moveTo>
                  <a:pt x="13655" y="0"/>
                </a:moveTo>
                <a:lnTo>
                  <a:pt x="13655" y="0"/>
                </a:lnTo>
                <a:cubicBezTo>
                  <a:pt x="13664" y="0"/>
                  <a:pt x="13671" y="8"/>
                  <a:pt x="13671" y="16"/>
                </a:cubicBezTo>
                <a:cubicBezTo>
                  <a:pt x="13671" y="25"/>
                  <a:pt x="13664" y="32"/>
                  <a:pt x="13655" y="32"/>
                </a:cubicBezTo>
                <a:lnTo>
                  <a:pt x="13655" y="32"/>
                </a:lnTo>
                <a:cubicBezTo>
                  <a:pt x="13646" y="32"/>
                  <a:pt x="13639" y="25"/>
                  <a:pt x="13639" y="16"/>
                </a:cubicBezTo>
                <a:cubicBezTo>
                  <a:pt x="13639" y="8"/>
                  <a:pt x="13646" y="0"/>
                  <a:pt x="13655" y="0"/>
                </a:cubicBezTo>
                <a:close/>
                <a:moveTo>
                  <a:pt x="13719" y="0"/>
                </a:moveTo>
                <a:lnTo>
                  <a:pt x="13719" y="0"/>
                </a:lnTo>
                <a:cubicBezTo>
                  <a:pt x="13728" y="0"/>
                  <a:pt x="13735" y="8"/>
                  <a:pt x="13735" y="16"/>
                </a:cubicBezTo>
                <a:cubicBezTo>
                  <a:pt x="13735" y="25"/>
                  <a:pt x="13728" y="32"/>
                  <a:pt x="13719" y="32"/>
                </a:cubicBezTo>
                <a:lnTo>
                  <a:pt x="13719" y="32"/>
                </a:lnTo>
                <a:cubicBezTo>
                  <a:pt x="13710" y="32"/>
                  <a:pt x="13703" y="25"/>
                  <a:pt x="13703" y="16"/>
                </a:cubicBezTo>
                <a:cubicBezTo>
                  <a:pt x="13703" y="8"/>
                  <a:pt x="13710" y="0"/>
                  <a:pt x="13719" y="0"/>
                </a:cubicBezTo>
                <a:close/>
                <a:moveTo>
                  <a:pt x="13783" y="0"/>
                </a:moveTo>
                <a:lnTo>
                  <a:pt x="13783" y="0"/>
                </a:lnTo>
                <a:cubicBezTo>
                  <a:pt x="13792" y="0"/>
                  <a:pt x="13799" y="8"/>
                  <a:pt x="13799" y="16"/>
                </a:cubicBezTo>
                <a:cubicBezTo>
                  <a:pt x="13799" y="25"/>
                  <a:pt x="13792" y="32"/>
                  <a:pt x="13783" y="32"/>
                </a:cubicBezTo>
                <a:lnTo>
                  <a:pt x="13783" y="32"/>
                </a:lnTo>
                <a:cubicBezTo>
                  <a:pt x="13774" y="32"/>
                  <a:pt x="13767" y="25"/>
                  <a:pt x="13767" y="16"/>
                </a:cubicBezTo>
                <a:cubicBezTo>
                  <a:pt x="13767" y="8"/>
                  <a:pt x="13774" y="0"/>
                  <a:pt x="13783" y="0"/>
                </a:cubicBezTo>
                <a:close/>
                <a:moveTo>
                  <a:pt x="13847" y="0"/>
                </a:moveTo>
                <a:lnTo>
                  <a:pt x="13847" y="0"/>
                </a:lnTo>
                <a:cubicBezTo>
                  <a:pt x="13856" y="0"/>
                  <a:pt x="13863" y="8"/>
                  <a:pt x="13863" y="16"/>
                </a:cubicBezTo>
                <a:cubicBezTo>
                  <a:pt x="13863" y="25"/>
                  <a:pt x="13856" y="32"/>
                  <a:pt x="13847" y="32"/>
                </a:cubicBezTo>
                <a:lnTo>
                  <a:pt x="13847" y="32"/>
                </a:lnTo>
                <a:cubicBezTo>
                  <a:pt x="13839" y="32"/>
                  <a:pt x="13831" y="25"/>
                  <a:pt x="13831" y="16"/>
                </a:cubicBezTo>
                <a:cubicBezTo>
                  <a:pt x="13831" y="8"/>
                  <a:pt x="13839" y="0"/>
                  <a:pt x="13847" y="0"/>
                </a:cubicBezTo>
                <a:close/>
                <a:moveTo>
                  <a:pt x="13911" y="0"/>
                </a:moveTo>
                <a:lnTo>
                  <a:pt x="13911" y="0"/>
                </a:lnTo>
                <a:cubicBezTo>
                  <a:pt x="13920" y="0"/>
                  <a:pt x="13927" y="8"/>
                  <a:pt x="13927" y="16"/>
                </a:cubicBezTo>
                <a:cubicBezTo>
                  <a:pt x="13927" y="25"/>
                  <a:pt x="13920" y="32"/>
                  <a:pt x="13911" y="32"/>
                </a:cubicBezTo>
                <a:lnTo>
                  <a:pt x="13911" y="32"/>
                </a:lnTo>
                <a:cubicBezTo>
                  <a:pt x="13903" y="32"/>
                  <a:pt x="13895" y="25"/>
                  <a:pt x="13895" y="16"/>
                </a:cubicBezTo>
                <a:cubicBezTo>
                  <a:pt x="13895" y="8"/>
                  <a:pt x="13903" y="0"/>
                  <a:pt x="13911" y="0"/>
                </a:cubicBezTo>
                <a:close/>
                <a:moveTo>
                  <a:pt x="13975" y="0"/>
                </a:moveTo>
                <a:lnTo>
                  <a:pt x="13975" y="0"/>
                </a:lnTo>
                <a:cubicBezTo>
                  <a:pt x="13984" y="0"/>
                  <a:pt x="13991" y="8"/>
                  <a:pt x="13991" y="16"/>
                </a:cubicBezTo>
                <a:cubicBezTo>
                  <a:pt x="13991" y="25"/>
                  <a:pt x="13984" y="32"/>
                  <a:pt x="13975" y="32"/>
                </a:cubicBezTo>
                <a:lnTo>
                  <a:pt x="13975" y="32"/>
                </a:lnTo>
                <a:cubicBezTo>
                  <a:pt x="13967" y="32"/>
                  <a:pt x="13959" y="25"/>
                  <a:pt x="13959" y="16"/>
                </a:cubicBezTo>
                <a:cubicBezTo>
                  <a:pt x="13959" y="8"/>
                  <a:pt x="13967" y="0"/>
                  <a:pt x="13975" y="0"/>
                </a:cubicBezTo>
                <a:close/>
                <a:moveTo>
                  <a:pt x="14039" y="0"/>
                </a:moveTo>
                <a:lnTo>
                  <a:pt x="14039" y="0"/>
                </a:lnTo>
                <a:cubicBezTo>
                  <a:pt x="14048" y="0"/>
                  <a:pt x="14055" y="8"/>
                  <a:pt x="14055" y="16"/>
                </a:cubicBezTo>
                <a:cubicBezTo>
                  <a:pt x="14055" y="25"/>
                  <a:pt x="14048" y="32"/>
                  <a:pt x="14039" y="32"/>
                </a:cubicBezTo>
                <a:lnTo>
                  <a:pt x="14039" y="32"/>
                </a:lnTo>
                <a:cubicBezTo>
                  <a:pt x="14031" y="32"/>
                  <a:pt x="14023" y="25"/>
                  <a:pt x="14023" y="16"/>
                </a:cubicBezTo>
                <a:cubicBezTo>
                  <a:pt x="14023" y="8"/>
                  <a:pt x="14031" y="0"/>
                  <a:pt x="14039" y="0"/>
                </a:cubicBezTo>
                <a:close/>
                <a:moveTo>
                  <a:pt x="14103" y="0"/>
                </a:moveTo>
                <a:lnTo>
                  <a:pt x="14104" y="0"/>
                </a:lnTo>
                <a:cubicBezTo>
                  <a:pt x="14112" y="0"/>
                  <a:pt x="14120" y="8"/>
                  <a:pt x="14120" y="16"/>
                </a:cubicBezTo>
                <a:cubicBezTo>
                  <a:pt x="14120" y="25"/>
                  <a:pt x="14112" y="32"/>
                  <a:pt x="14104" y="32"/>
                </a:cubicBezTo>
                <a:lnTo>
                  <a:pt x="14103" y="32"/>
                </a:lnTo>
                <a:cubicBezTo>
                  <a:pt x="14095" y="32"/>
                  <a:pt x="14087" y="25"/>
                  <a:pt x="14087" y="16"/>
                </a:cubicBezTo>
                <a:cubicBezTo>
                  <a:pt x="14087" y="8"/>
                  <a:pt x="14095" y="0"/>
                  <a:pt x="14103" y="0"/>
                </a:cubicBezTo>
                <a:close/>
                <a:moveTo>
                  <a:pt x="14168" y="0"/>
                </a:moveTo>
                <a:lnTo>
                  <a:pt x="14168" y="0"/>
                </a:lnTo>
                <a:cubicBezTo>
                  <a:pt x="14176" y="0"/>
                  <a:pt x="14184" y="8"/>
                  <a:pt x="14184" y="16"/>
                </a:cubicBezTo>
                <a:cubicBezTo>
                  <a:pt x="14184" y="25"/>
                  <a:pt x="14176" y="32"/>
                  <a:pt x="14168" y="32"/>
                </a:cubicBezTo>
                <a:lnTo>
                  <a:pt x="14168" y="32"/>
                </a:lnTo>
                <a:cubicBezTo>
                  <a:pt x="14159" y="32"/>
                  <a:pt x="14152" y="25"/>
                  <a:pt x="14152" y="16"/>
                </a:cubicBezTo>
                <a:cubicBezTo>
                  <a:pt x="14152" y="8"/>
                  <a:pt x="14159" y="0"/>
                  <a:pt x="14168" y="0"/>
                </a:cubicBezTo>
                <a:close/>
                <a:moveTo>
                  <a:pt x="14232" y="0"/>
                </a:moveTo>
                <a:lnTo>
                  <a:pt x="14232" y="0"/>
                </a:lnTo>
                <a:cubicBezTo>
                  <a:pt x="14240" y="0"/>
                  <a:pt x="14248" y="8"/>
                  <a:pt x="14248" y="16"/>
                </a:cubicBezTo>
                <a:cubicBezTo>
                  <a:pt x="14248" y="25"/>
                  <a:pt x="14240" y="32"/>
                  <a:pt x="14232" y="32"/>
                </a:cubicBezTo>
                <a:lnTo>
                  <a:pt x="14232" y="32"/>
                </a:lnTo>
                <a:cubicBezTo>
                  <a:pt x="14223" y="32"/>
                  <a:pt x="14216" y="25"/>
                  <a:pt x="14216" y="16"/>
                </a:cubicBezTo>
                <a:cubicBezTo>
                  <a:pt x="14216" y="8"/>
                  <a:pt x="14223" y="0"/>
                  <a:pt x="14232" y="0"/>
                </a:cubicBezTo>
                <a:close/>
                <a:moveTo>
                  <a:pt x="14296" y="0"/>
                </a:moveTo>
                <a:lnTo>
                  <a:pt x="14296" y="0"/>
                </a:lnTo>
                <a:cubicBezTo>
                  <a:pt x="14304" y="0"/>
                  <a:pt x="14312" y="8"/>
                  <a:pt x="14312" y="16"/>
                </a:cubicBezTo>
                <a:cubicBezTo>
                  <a:pt x="14312" y="25"/>
                  <a:pt x="14304" y="32"/>
                  <a:pt x="14296" y="32"/>
                </a:cubicBezTo>
                <a:lnTo>
                  <a:pt x="14296" y="32"/>
                </a:lnTo>
                <a:cubicBezTo>
                  <a:pt x="14287" y="32"/>
                  <a:pt x="14280" y="25"/>
                  <a:pt x="14280" y="16"/>
                </a:cubicBezTo>
                <a:cubicBezTo>
                  <a:pt x="14280" y="8"/>
                  <a:pt x="14287" y="0"/>
                  <a:pt x="14296" y="0"/>
                </a:cubicBezTo>
                <a:close/>
                <a:moveTo>
                  <a:pt x="14360" y="0"/>
                </a:moveTo>
                <a:lnTo>
                  <a:pt x="14360" y="0"/>
                </a:lnTo>
                <a:cubicBezTo>
                  <a:pt x="14368" y="0"/>
                  <a:pt x="14376" y="8"/>
                  <a:pt x="14376" y="16"/>
                </a:cubicBezTo>
                <a:cubicBezTo>
                  <a:pt x="14376" y="25"/>
                  <a:pt x="14368" y="32"/>
                  <a:pt x="14360" y="32"/>
                </a:cubicBezTo>
                <a:lnTo>
                  <a:pt x="14360" y="32"/>
                </a:lnTo>
                <a:cubicBezTo>
                  <a:pt x="14351" y="32"/>
                  <a:pt x="14344" y="25"/>
                  <a:pt x="14344" y="16"/>
                </a:cubicBezTo>
                <a:cubicBezTo>
                  <a:pt x="14344" y="8"/>
                  <a:pt x="14351" y="0"/>
                  <a:pt x="14360" y="0"/>
                </a:cubicBezTo>
                <a:close/>
                <a:moveTo>
                  <a:pt x="14424" y="0"/>
                </a:moveTo>
                <a:lnTo>
                  <a:pt x="14424" y="0"/>
                </a:lnTo>
                <a:cubicBezTo>
                  <a:pt x="14433" y="0"/>
                  <a:pt x="14440" y="8"/>
                  <a:pt x="14440" y="16"/>
                </a:cubicBezTo>
                <a:cubicBezTo>
                  <a:pt x="14440" y="25"/>
                  <a:pt x="14433" y="32"/>
                  <a:pt x="14424" y="32"/>
                </a:cubicBezTo>
                <a:lnTo>
                  <a:pt x="14424" y="32"/>
                </a:lnTo>
                <a:cubicBezTo>
                  <a:pt x="14415" y="32"/>
                  <a:pt x="14408" y="25"/>
                  <a:pt x="14408" y="16"/>
                </a:cubicBezTo>
                <a:cubicBezTo>
                  <a:pt x="14408" y="8"/>
                  <a:pt x="14415" y="0"/>
                  <a:pt x="14424" y="0"/>
                </a:cubicBezTo>
                <a:close/>
                <a:moveTo>
                  <a:pt x="14488" y="0"/>
                </a:moveTo>
                <a:lnTo>
                  <a:pt x="14488" y="0"/>
                </a:lnTo>
                <a:cubicBezTo>
                  <a:pt x="14497" y="0"/>
                  <a:pt x="14504" y="8"/>
                  <a:pt x="14504" y="16"/>
                </a:cubicBezTo>
                <a:cubicBezTo>
                  <a:pt x="14504" y="25"/>
                  <a:pt x="14497" y="32"/>
                  <a:pt x="14488" y="32"/>
                </a:cubicBezTo>
                <a:lnTo>
                  <a:pt x="14488" y="32"/>
                </a:lnTo>
                <a:cubicBezTo>
                  <a:pt x="14479" y="32"/>
                  <a:pt x="14472" y="25"/>
                  <a:pt x="14472" y="16"/>
                </a:cubicBezTo>
                <a:cubicBezTo>
                  <a:pt x="14472" y="8"/>
                  <a:pt x="14479" y="0"/>
                  <a:pt x="14488" y="0"/>
                </a:cubicBezTo>
                <a:close/>
                <a:moveTo>
                  <a:pt x="14552" y="0"/>
                </a:moveTo>
                <a:lnTo>
                  <a:pt x="14552" y="0"/>
                </a:lnTo>
                <a:cubicBezTo>
                  <a:pt x="14561" y="0"/>
                  <a:pt x="14568" y="8"/>
                  <a:pt x="14568" y="16"/>
                </a:cubicBezTo>
                <a:cubicBezTo>
                  <a:pt x="14568" y="25"/>
                  <a:pt x="14561" y="32"/>
                  <a:pt x="14552" y="32"/>
                </a:cubicBezTo>
                <a:lnTo>
                  <a:pt x="14552" y="32"/>
                </a:lnTo>
                <a:cubicBezTo>
                  <a:pt x="14543" y="32"/>
                  <a:pt x="14536" y="25"/>
                  <a:pt x="14536" y="16"/>
                </a:cubicBezTo>
                <a:cubicBezTo>
                  <a:pt x="14536" y="8"/>
                  <a:pt x="14543" y="0"/>
                  <a:pt x="14552" y="0"/>
                </a:cubicBezTo>
                <a:close/>
                <a:moveTo>
                  <a:pt x="14616" y="0"/>
                </a:moveTo>
                <a:lnTo>
                  <a:pt x="14616" y="0"/>
                </a:lnTo>
                <a:cubicBezTo>
                  <a:pt x="14625" y="0"/>
                  <a:pt x="14632" y="8"/>
                  <a:pt x="14632" y="16"/>
                </a:cubicBezTo>
                <a:cubicBezTo>
                  <a:pt x="14632" y="25"/>
                  <a:pt x="14625" y="32"/>
                  <a:pt x="14616" y="32"/>
                </a:cubicBezTo>
                <a:lnTo>
                  <a:pt x="14616" y="32"/>
                </a:lnTo>
                <a:cubicBezTo>
                  <a:pt x="14607" y="32"/>
                  <a:pt x="14600" y="25"/>
                  <a:pt x="14600" y="16"/>
                </a:cubicBezTo>
                <a:cubicBezTo>
                  <a:pt x="14600" y="8"/>
                  <a:pt x="14607" y="0"/>
                  <a:pt x="14616" y="0"/>
                </a:cubicBezTo>
                <a:close/>
                <a:moveTo>
                  <a:pt x="14680" y="0"/>
                </a:moveTo>
                <a:lnTo>
                  <a:pt x="14680" y="0"/>
                </a:lnTo>
                <a:cubicBezTo>
                  <a:pt x="14689" y="0"/>
                  <a:pt x="14696" y="8"/>
                  <a:pt x="14696" y="16"/>
                </a:cubicBezTo>
                <a:cubicBezTo>
                  <a:pt x="14696" y="25"/>
                  <a:pt x="14689" y="32"/>
                  <a:pt x="14680" y="32"/>
                </a:cubicBezTo>
                <a:lnTo>
                  <a:pt x="14680" y="32"/>
                </a:lnTo>
                <a:cubicBezTo>
                  <a:pt x="14671" y="32"/>
                  <a:pt x="14664" y="25"/>
                  <a:pt x="14664" y="16"/>
                </a:cubicBezTo>
                <a:cubicBezTo>
                  <a:pt x="14664" y="8"/>
                  <a:pt x="14671" y="0"/>
                  <a:pt x="14680" y="0"/>
                </a:cubicBezTo>
                <a:close/>
                <a:moveTo>
                  <a:pt x="14744" y="0"/>
                </a:moveTo>
                <a:lnTo>
                  <a:pt x="14744" y="0"/>
                </a:lnTo>
                <a:cubicBezTo>
                  <a:pt x="14753" y="0"/>
                  <a:pt x="14760" y="8"/>
                  <a:pt x="14760" y="16"/>
                </a:cubicBezTo>
                <a:cubicBezTo>
                  <a:pt x="14760" y="25"/>
                  <a:pt x="14753" y="32"/>
                  <a:pt x="14744" y="32"/>
                </a:cubicBezTo>
                <a:lnTo>
                  <a:pt x="14744" y="32"/>
                </a:lnTo>
                <a:cubicBezTo>
                  <a:pt x="14735" y="32"/>
                  <a:pt x="14728" y="25"/>
                  <a:pt x="14728" y="16"/>
                </a:cubicBezTo>
                <a:cubicBezTo>
                  <a:pt x="14728" y="8"/>
                  <a:pt x="14735" y="0"/>
                  <a:pt x="14744" y="0"/>
                </a:cubicBezTo>
                <a:close/>
                <a:moveTo>
                  <a:pt x="14808" y="0"/>
                </a:moveTo>
                <a:lnTo>
                  <a:pt x="14808" y="0"/>
                </a:lnTo>
                <a:cubicBezTo>
                  <a:pt x="14817" y="0"/>
                  <a:pt x="14824" y="8"/>
                  <a:pt x="14824" y="16"/>
                </a:cubicBezTo>
                <a:cubicBezTo>
                  <a:pt x="14824" y="25"/>
                  <a:pt x="14817" y="32"/>
                  <a:pt x="14808" y="32"/>
                </a:cubicBezTo>
                <a:lnTo>
                  <a:pt x="14808" y="32"/>
                </a:lnTo>
                <a:cubicBezTo>
                  <a:pt x="14799" y="32"/>
                  <a:pt x="14792" y="25"/>
                  <a:pt x="14792" y="16"/>
                </a:cubicBezTo>
                <a:cubicBezTo>
                  <a:pt x="14792" y="8"/>
                  <a:pt x="14799" y="0"/>
                  <a:pt x="14808" y="0"/>
                </a:cubicBezTo>
                <a:close/>
                <a:moveTo>
                  <a:pt x="14872" y="0"/>
                </a:moveTo>
                <a:lnTo>
                  <a:pt x="14872" y="0"/>
                </a:lnTo>
                <a:cubicBezTo>
                  <a:pt x="14881" y="0"/>
                  <a:pt x="14888" y="8"/>
                  <a:pt x="14888" y="16"/>
                </a:cubicBezTo>
                <a:cubicBezTo>
                  <a:pt x="14888" y="25"/>
                  <a:pt x="14881" y="32"/>
                  <a:pt x="14872" y="32"/>
                </a:cubicBezTo>
                <a:lnTo>
                  <a:pt x="14872" y="32"/>
                </a:lnTo>
                <a:cubicBezTo>
                  <a:pt x="14863" y="32"/>
                  <a:pt x="14856" y="25"/>
                  <a:pt x="14856" y="16"/>
                </a:cubicBezTo>
                <a:cubicBezTo>
                  <a:pt x="14856" y="8"/>
                  <a:pt x="14863" y="0"/>
                  <a:pt x="14872" y="0"/>
                </a:cubicBezTo>
                <a:close/>
                <a:moveTo>
                  <a:pt x="14936" y="0"/>
                </a:moveTo>
                <a:lnTo>
                  <a:pt x="14936" y="0"/>
                </a:lnTo>
                <a:cubicBezTo>
                  <a:pt x="14945" y="0"/>
                  <a:pt x="14952" y="8"/>
                  <a:pt x="14952" y="16"/>
                </a:cubicBezTo>
                <a:cubicBezTo>
                  <a:pt x="14952" y="25"/>
                  <a:pt x="14945" y="32"/>
                  <a:pt x="14936" y="32"/>
                </a:cubicBezTo>
                <a:lnTo>
                  <a:pt x="14936" y="32"/>
                </a:lnTo>
                <a:cubicBezTo>
                  <a:pt x="14927" y="32"/>
                  <a:pt x="14920" y="25"/>
                  <a:pt x="14920" y="16"/>
                </a:cubicBezTo>
                <a:cubicBezTo>
                  <a:pt x="14920" y="8"/>
                  <a:pt x="14927" y="0"/>
                  <a:pt x="14936" y="0"/>
                </a:cubicBezTo>
                <a:close/>
                <a:moveTo>
                  <a:pt x="15000" y="0"/>
                </a:moveTo>
                <a:lnTo>
                  <a:pt x="15000" y="0"/>
                </a:lnTo>
                <a:cubicBezTo>
                  <a:pt x="15009" y="0"/>
                  <a:pt x="15016" y="8"/>
                  <a:pt x="15016" y="16"/>
                </a:cubicBezTo>
                <a:cubicBezTo>
                  <a:pt x="15016" y="25"/>
                  <a:pt x="15009" y="32"/>
                  <a:pt x="15000" y="32"/>
                </a:cubicBezTo>
                <a:lnTo>
                  <a:pt x="15000" y="32"/>
                </a:lnTo>
                <a:cubicBezTo>
                  <a:pt x="14991" y="32"/>
                  <a:pt x="14984" y="25"/>
                  <a:pt x="14984" y="16"/>
                </a:cubicBezTo>
                <a:cubicBezTo>
                  <a:pt x="14984" y="8"/>
                  <a:pt x="14991" y="0"/>
                  <a:pt x="15000" y="0"/>
                </a:cubicBezTo>
                <a:close/>
                <a:moveTo>
                  <a:pt x="15064" y="0"/>
                </a:moveTo>
                <a:lnTo>
                  <a:pt x="15064" y="0"/>
                </a:lnTo>
                <a:cubicBezTo>
                  <a:pt x="15073" y="0"/>
                  <a:pt x="15080" y="8"/>
                  <a:pt x="15080" y="16"/>
                </a:cubicBezTo>
                <a:cubicBezTo>
                  <a:pt x="15080" y="25"/>
                  <a:pt x="15073" y="32"/>
                  <a:pt x="15064" y="32"/>
                </a:cubicBezTo>
                <a:lnTo>
                  <a:pt x="15064" y="32"/>
                </a:lnTo>
                <a:cubicBezTo>
                  <a:pt x="15055" y="32"/>
                  <a:pt x="15048" y="25"/>
                  <a:pt x="15048" y="16"/>
                </a:cubicBezTo>
                <a:cubicBezTo>
                  <a:pt x="15048" y="8"/>
                  <a:pt x="15055" y="0"/>
                  <a:pt x="15064" y="0"/>
                </a:cubicBezTo>
                <a:close/>
                <a:moveTo>
                  <a:pt x="15128" y="0"/>
                </a:moveTo>
                <a:lnTo>
                  <a:pt x="15128" y="0"/>
                </a:lnTo>
                <a:cubicBezTo>
                  <a:pt x="15137" y="0"/>
                  <a:pt x="15144" y="8"/>
                  <a:pt x="15144" y="16"/>
                </a:cubicBezTo>
                <a:cubicBezTo>
                  <a:pt x="15144" y="25"/>
                  <a:pt x="15137" y="32"/>
                  <a:pt x="15128" y="32"/>
                </a:cubicBezTo>
                <a:lnTo>
                  <a:pt x="15128" y="32"/>
                </a:lnTo>
                <a:cubicBezTo>
                  <a:pt x="15119" y="32"/>
                  <a:pt x="15112" y="25"/>
                  <a:pt x="15112" y="16"/>
                </a:cubicBezTo>
                <a:cubicBezTo>
                  <a:pt x="15112" y="8"/>
                  <a:pt x="15119" y="0"/>
                  <a:pt x="15128" y="0"/>
                </a:cubicBezTo>
                <a:close/>
                <a:moveTo>
                  <a:pt x="15192" y="0"/>
                </a:moveTo>
                <a:lnTo>
                  <a:pt x="15192" y="0"/>
                </a:lnTo>
                <a:cubicBezTo>
                  <a:pt x="15201" y="0"/>
                  <a:pt x="15208" y="8"/>
                  <a:pt x="15208" y="16"/>
                </a:cubicBezTo>
                <a:cubicBezTo>
                  <a:pt x="15208" y="25"/>
                  <a:pt x="15201" y="32"/>
                  <a:pt x="15192" y="32"/>
                </a:cubicBezTo>
                <a:lnTo>
                  <a:pt x="15192" y="32"/>
                </a:lnTo>
                <a:cubicBezTo>
                  <a:pt x="15183" y="32"/>
                  <a:pt x="15176" y="25"/>
                  <a:pt x="15176" y="16"/>
                </a:cubicBezTo>
                <a:cubicBezTo>
                  <a:pt x="15176" y="8"/>
                  <a:pt x="15183" y="0"/>
                  <a:pt x="15192" y="0"/>
                </a:cubicBezTo>
                <a:close/>
                <a:moveTo>
                  <a:pt x="15256" y="0"/>
                </a:moveTo>
                <a:lnTo>
                  <a:pt x="15256" y="0"/>
                </a:lnTo>
                <a:cubicBezTo>
                  <a:pt x="15265" y="0"/>
                  <a:pt x="15272" y="8"/>
                  <a:pt x="15272" y="16"/>
                </a:cubicBezTo>
                <a:cubicBezTo>
                  <a:pt x="15272" y="25"/>
                  <a:pt x="15265" y="32"/>
                  <a:pt x="15256" y="32"/>
                </a:cubicBezTo>
                <a:lnTo>
                  <a:pt x="15256" y="32"/>
                </a:lnTo>
                <a:cubicBezTo>
                  <a:pt x="15247" y="32"/>
                  <a:pt x="15240" y="25"/>
                  <a:pt x="15240" y="16"/>
                </a:cubicBezTo>
                <a:cubicBezTo>
                  <a:pt x="15240" y="8"/>
                  <a:pt x="15247" y="0"/>
                  <a:pt x="15256" y="0"/>
                </a:cubicBezTo>
                <a:close/>
                <a:moveTo>
                  <a:pt x="15320" y="0"/>
                </a:moveTo>
                <a:lnTo>
                  <a:pt x="15320" y="0"/>
                </a:lnTo>
                <a:cubicBezTo>
                  <a:pt x="15329" y="0"/>
                  <a:pt x="15336" y="8"/>
                  <a:pt x="15336" y="16"/>
                </a:cubicBezTo>
                <a:cubicBezTo>
                  <a:pt x="15336" y="25"/>
                  <a:pt x="15329" y="32"/>
                  <a:pt x="15320" y="32"/>
                </a:cubicBezTo>
                <a:lnTo>
                  <a:pt x="15320" y="32"/>
                </a:lnTo>
                <a:cubicBezTo>
                  <a:pt x="15311" y="32"/>
                  <a:pt x="15304" y="25"/>
                  <a:pt x="15304" y="16"/>
                </a:cubicBezTo>
                <a:cubicBezTo>
                  <a:pt x="15304" y="8"/>
                  <a:pt x="15311" y="0"/>
                  <a:pt x="15320" y="0"/>
                </a:cubicBezTo>
                <a:close/>
                <a:moveTo>
                  <a:pt x="15384" y="0"/>
                </a:moveTo>
                <a:lnTo>
                  <a:pt x="15384" y="0"/>
                </a:lnTo>
                <a:cubicBezTo>
                  <a:pt x="15393" y="0"/>
                  <a:pt x="15400" y="8"/>
                  <a:pt x="15400" y="16"/>
                </a:cubicBezTo>
                <a:cubicBezTo>
                  <a:pt x="15400" y="25"/>
                  <a:pt x="15393" y="32"/>
                  <a:pt x="15384" y="32"/>
                </a:cubicBezTo>
                <a:lnTo>
                  <a:pt x="15384" y="32"/>
                </a:lnTo>
                <a:cubicBezTo>
                  <a:pt x="15375" y="32"/>
                  <a:pt x="15368" y="25"/>
                  <a:pt x="15368" y="16"/>
                </a:cubicBezTo>
                <a:cubicBezTo>
                  <a:pt x="15368" y="8"/>
                  <a:pt x="15375" y="0"/>
                  <a:pt x="15384" y="0"/>
                </a:cubicBezTo>
                <a:close/>
                <a:moveTo>
                  <a:pt x="15448" y="0"/>
                </a:moveTo>
                <a:lnTo>
                  <a:pt x="15448" y="0"/>
                </a:lnTo>
                <a:cubicBezTo>
                  <a:pt x="15457" y="0"/>
                  <a:pt x="15464" y="8"/>
                  <a:pt x="15464" y="16"/>
                </a:cubicBezTo>
                <a:cubicBezTo>
                  <a:pt x="15464" y="25"/>
                  <a:pt x="15457" y="32"/>
                  <a:pt x="15448" y="32"/>
                </a:cubicBezTo>
                <a:lnTo>
                  <a:pt x="15448" y="32"/>
                </a:lnTo>
                <a:cubicBezTo>
                  <a:pt x="15439" y="32"/>
                  <a:pt x="15432" y="25"/>
                  <a:pt x="15432" y="16"/>
                </a:cubicBezTo>
                <a:cubicBezTo>
                  <a:pt x="15432" y="8"/>
                  <a:pt x="15439" y="0"/>
                  <a:pt x="15448" y="0"/>
                </a:cubicBezTo>
                <a:close/>
                <a:moveTo>
                  <a:pt x="15512" y="0"/>
                </a:moveTo>
                <a:lnTo>
                  <a:pt x="15512" y="0"/>
                </a:lnTo>
                <a:cubicBezTo>
                  <a:pt x="15521" y="0"/>
                  <a:pt x="15528" y="8"/>
                  <a:pt x="15528" y="16"/>
                </a:cubicBezTo>
                <a:cubicBezTo>
                  <a:pt x="15528" y="25"/>
                  <a:pt x="15521" y="32"/>
                  <a:pt x="15512" y="32"/>
                </a:cubicBezTo>
                <a:lnTo>
                  <a:pt x="15512" y="32"/>
                </a:lnTo>
                <a:cubicBezTo>
                  <a:pt x="15503" y="32"/>
                  <a:pt x="15496" y="25"/>
                  <a:pt x="15496" y="16"/>
                </a:cubicBezTo>
                <a:cubicBezTo>
                  <a:pt x="15496" y="8"/>
                  <a:pt x="15503" y="0"/>
                  <a:pt x="15512" y="0"/>
                </a:cubicBezTo>
                <a:close/>
                <a:moveTo>
                  <a:pt x="15576" y="0"/>
                </a:moveTo>
                <a:lnTo>
                  <a:pt x="15576" y="0"/>
                </a:lnTo>
                <a:cubicBezTo>
                  <a:pt x="15585" y="0"/>
                  <a:pt x="15592" y="8"/>
                  <a:pt x="15592" y="16"/>
                </a:cubicBezTo>
                <a:cubicBezTo>
                  <a:pt x="15592" y="25"/>
                  <a:pt x="15585" y="32"/>
                  <a:pt x="15576" y="32"/>
                </a:cubicBezTo>
                <a:lnTo>
                  <a:pt x="15576" y="32"/>
                </a:lnTo>
                <a:cubicBezTo>
                  <a:pt x="15567" y="32"/>
                  <a:pt x="15560" y="25"/>
                  <a:pt x="15560" y="16"/>
                </a:cubicBezTo>
                <a:cubicBezTo>
                  <a:pt x="15560" y="8"/>
                  <a:pt x="15567" y="0"/>
                  <a:pt x="15576" y="0"/>
                </a:cubicBezTo>
                <a:close/>
                <a:moveTo>
                  <a:pt x="15640" y="0"/>
                </a:moveTo>
                <a:lnTo>
                  <a:pt x="15640" y="0"/>
                </a:lnTo>
                <a:cubicBezTo>
                  <a:pt x="15649" y="0"/>
                  <a:pt x="15656" y="8"/>
                  <a:pt x="15656" y="16"/>
                </a:cubicBezTo>
                <a:cubicBezTo>
                  <a:pt x="15656" y="25"/>
                  <a:pt x="15649" y="32"/>
                  <a:pt x="15640" y="32"/>
                </a:cubicBezTo>
                <a:lnTo>
                  <a:pt x="15640" y="32"/>
                </a:lnTo>
                <a:cubicBezTo>
                  <a:pt x="15631" y="32"/>
                  <a:pt x="15624" y="25"/>
                  <a:pt x="15624" y="16"/>
                </a:cubicBezTo>
                <a:cubicBezTo>
                  <a:pt x="15624" y="8"/>
                  <a:pt x="15631" y="0"/>
                  <a:pt x="15640" y="0"/>
                </a:cubicBez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336699"/>
              </a:solidFill>
              <a:latin typeface="Times New Roman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381830" y="5342709"/>
            <a:ext cx="5967413" cy="9525"/>
          </a:xfrm>
          <a:prstGeom prst="rect">
            <a:avLst/>
          </a:pr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336699"/>
              </a:solidFill>
              <a:latin typeface="Times New Roman"/>
            </a:endParaRPr>
          </a:p>
        </p:txBody>
      </p:sp>
      <p:sp>
        <p:nvSpPr>
          <p:cNvPr id="10" name="Freeform 8"/>
          <p:cNvSpPr>
            <a:spLocks noEditPoints="1"/>
          </p:cNvSpPr>
          <p:nvPr/>
        </p:nvSpPr>
        <p:spPr bwMode="auto">
          <a:xfrm>
            <a:off x="2377015" y="5347471"/>
            <a:ext cx="5976938" cy="55563"/>
          </a:xfrm>
          <a:custGeom>
            <a:avLst/>
            <a:gdLst>
              <a:gd name="T0" fmla="*/ 6 w 3765"/>
              <a:gd name="T1" fmla="*/ 0 h 35"/>
              <a:gd name="T2" fmla="*/ 6 w 3765"/>
              <a:gd name="T3" fmla="*/ 35 h 35"/>
              <a:gd name="T4" fmla="*/ 0 w 3765"/>
              <a:gd name="T5" fmla="*/ 35 h 35"/>
              <a:gd name="T6" fmla="*/ 0 w 3765"/>
              <a:gd name="T7" fmla="*/ 0 h 35"/>
              <a:gd name="T8" fmla="*/ 6 w 3765"/>
              <a:gd name="T9" fmla="*/ 0 h 35"/>
              <a:gd name="T10" fmla="*/ 424 w 3765"/>
              <a:gd name="T11" fmla="*/ 0 h 35"/>
              <a:gd name="T12" fmla="*/ 424 w 3765"/>
              <a:gd name="T13" fmla="*/ 35 h 35"/>
              <a:gd name="T14" fmla="*/ 418 w 3765"/>
              <a:gd name="T15" fmla="*/ 35 h 35"/>
              <a:gd name="T16" fmla="*/ 418 w 3765"/>
              <a:gd name="T17" fmla="*/ 0 h 35"/>
              <a:gd name="T18" fmla="*/ 424 w 3765"/>
              <a:gd name="T19" fmla="*/ 0 h 35"/>
              <a:gd name="T20" fmla="*/ 841 w 3765"/>
              <a:gd name="T21" fmla="*/ 0 h 35"/>
              <a:gd name="T22" fmla="*/ 841 w 3765"/>
              <a:gd name="T23" fmla="*/ 35 h 35"/>
              <a:gd name="T24" fmla="*/ 835 w 3765"/>
              <a:gd name="T25" fmla="*/ 35 h 35"/>
              <a:gd name="T26" fmla="*/ 835 w 3765"/>
              <a:gd name="T27" fmla="*/ 0 h 35"/>
              <a:gd name="T28" fmla="*/ 841 w 3765"/>
              <a:gd name="T29" fmla="*/ 0 h 35"/>
              <a:gd name="T30" fmla="*/ 1259 w 3765"/>
              <a:gd name="T31" fmla="*/ 0 h 35"/>
              <a:gd name="T32" fmla="*/ 1259 w 3765"/>
              <a:gd name="T33" fmla="*/ 35 h 35"/>
              <a:gd name="T34" fmla="*/ 1253 w 3765"/>
              <a:gd name="T35" fmla="*/ 35 h 35"/>
              <a:gd name="T36" fmla="*/ 1253 w 3765"/>
              <a:gd name="T37" fmla="*/ 0 h 35"/>
              <a:gd name="T38" fmla="*/ 1259 w 3765"/>
              <a:gd name="T39" fmla="*/ 0 h 35"/>
              <a:gd name="T40" fmla="*/ 1676 w 3765"/>
              <a:gd name="T41" fmla="*/ 0 h 35"/>
              <a:gd name="T42" fmla="*/ 1676 w 3765"/>
              <a:gd name="T43" fmla="*/ 35 h 35"/>
              <a:gd name="T44" fmla="*/ 1671 w 3765"/>
              <a:gd name="T45" fmla="*/ 35 h 35"/>
              <a:gd name="T46" fmla="*/ 1671 w 3765"/>
              <a:gd name="T47" fmla="*/ 0 h 35"/>
              <a:gd name="T48" fmla="*/ 1676 w 3765"/>
              <a:gd name="T49" fmla="*/ 0 h 35"/>
              <a:gd name="T50" fmla="*/ 2094 w 3765"/>
              <a:gd name="T51" fmla="*/ 0 h 35"/>
              <a:gd name="T52" fmla="*/ 2094 w 3765"/>
              <a:gd name="T53" fmla="*/ 35 h 35"/>
              <a:gd name="T54" fmla="*/ 2088 w 3765"/>
              <a:gd name="T55" fmla="*/ 35 h 35"/>
              <a:gd name="T56" fmla="*/ 2088 w 3765"/>
              <a:gd name="T57" fmla="*/ 0 h 35"/>
              <a:gd name="T58" fmla="*/ 2094 w 3765"/>
              <a:gd name="T59" fmla="*/ 0 h 35"/>
              <a:gd name="T60" fmla="*/ 2512 w 3765"/>
              <a:gd name="T61" fmla="*/ 0 h 35"/>
              <a:gd name="T62" fmla="*/ 2512 w 3765"/>
              <a:gd name="T63" fmla="*/ 35 h 35"/>
              <a:gd name="T64" fmla="*/ 2506 w 3765"/>
              <a:gd name="T65" fmla="*/ 35 h 35"/>
              <a:gd name="T66" fmla="*/ 2506 w 3765"/>
              <a:gd name="T67" fmla="*/ 0 h 35"/>
              <a:gd name="T68" fmla="*/ 2512 w 3765"/>
              <a:gd name="T69" fmla="*/ 0 h 35"/>
              <a:gd name="T70" fmla="*/ 2929 w 3765"/>
              <a:gd name="T71" fmla="*/ 0 h 35"/>
              <a:gd name="T72" fmla="*/ 2929 w 3765"/>
              <a:gd name="T73" fmla="*/ 35 h 35"/>
              <a:gd name="T74" fmla="*/ 2924 w 3765"/>
              <a:gd name="T75" fmla="*/ 35 h 35"/>
              <a:gd name="T76" fmla="*/ 2924 w 3765"/>
              <a:gd name="T77" fmla="*/ 0 h 35"/>
              <a:gd name="T78" fmla="*/ 2929 w 3765"/>
              <a:gd name="T79" fmla="*/ 0 h 35"/>
              <a:gd name="T80" fmla="*/ 3347 w 3765"/>
              <a:gd name="T81" fmla="*/ 0 h 35"/>
              <a:gd name="T82" fmla="*/ 3347 w 3765"/>
              <a:gd name="T83" fmla="*/ 35 h 35"/>
              <a:gd name="T84" fmla="*/ 3341 w 3765"/>
              <a:gd name="T85" fmla="*/ 35 h 35"/>
              <a:gd name="T86" fmla="*/ 3341 w 3765"/>
              <a:gd name="T87" fmla="*/ 0 h 35"/>
              <a:gd name="T88" fmla="*/ 3347 w 3765"/>
              <a:gd name="T89" fmla="*/ 0 h 35"/>
              <a:gd name="T90" fmla="*/ 3765 w 3765"/>
              <a:gd name="T91" fmla="*/ 0 h 35"/>
              <a:gd name="T92" fmla="*/ 3765 w 3765"/>
              <a:gd name="T93" fmla="*/ 35 h 35"/>
              <a:gd name="T94" fmla="*/ 3759 w 3765"/>
              <a:gd name="T95" fmla="*/ 35 h 35"/>
              <a:gd name="T96" fmla="*/ 3759 w 3765"/>
              <a:gd name="T97" fmla="*/ 0 h 35"/>
              <a:gd name="T98" fmla="*/ 3765 w 3765"/>
              <a:gd name="T99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765" h="35">
                <a:moveTo>
                  <a:pt x="6" y="0"/>
                </a:moveTo>
                <a:lnTo>
                  <a:pt x="6" y="35"/>
                </a:lnTo>
                <a:lnTo>
                  <a:pt x="0" y="35"/>
                </a:lnTo>
                <a:lnTo>
                  <a:pt x="0" y="0"/>
                </a:lnTo>
                <a:lnTo>
                  <a:pt x="6" y="0"/>
                </a:lnTo>
                <a:close/>
                <a:moveTo>
                  <a:pt x="424" y="0"/>
                </a:moveTo>
                <a:lnTo>
                  <a:pt x="424" y="35"/>
                </a:lnTo>
                <a:lnTo>
                  <a:pt x="418" y="35"/>
                </a:lnTo>
                <a:lnTo>
                  <a:pt x="418" y="0"/>
                </a:lnTo>
                <a:lnTo>
                  <a:pt x="424" y="0"/>
                </a:lnTo>
                <a:close/>
                <a:moveTo>
                  <a:pt x="841" y="0"/>
                </a:moveTo>
                <a:lnTo>
                  <a:pt x="841" y="35"/>
                </a:lnTo>
                <a:lnTo>
                  <a:pt x="835" y="35"/>
                </a:lnTo>
                <a:lnTo>
                  <a:pt x="835" y="0"/>
                </a:lnTo>
                <a:lnTo>
                  <a:pt x="841" y="0"/>
                </a:lnTo>
                <a:close/>
                <a:moveTo>
                  <a:pt x="1259" y="0"/>
                </a:moveTo>
                <a:lnTo>
                  <a:pt x="1259" y="35"/>
                </a:lnTo>
                <a:lnTo>
                  <a:pt x="1253" y="35"/>
                </a:lnTo>
                <a:lnTo>
                  <a:pt x="1253" y="0"/>
                </a:lnTo>
                <a:lnTo>
                  <a:pt x="1259" y="0"/>
                </a:lnTo>
                <a:close/>
                <a:moveTo>
                  <a:pt x="1676" y="0"/>
                </a:moveTo>
                <a:lnTo>
                  <a:pt x="1676" y="35"/>
                </a:lnTo>
                <a:lnTo>
                  <a:pt x="1671" y="35"/>
                </a:lnTo>
                <a:lnTo>
                  <a:pt x="1671" y="0"/>
                </a:lnTo>
                <a:lnTo>
                  <a:pt x="1676" y="0"/>
                </a:lnTo>
                <a:close/>
                <a:moveTo>
                  <a:pt x="2094" y="0"/>
                </a:moveTo>
                <a:lnTo>
                  <a:pt x="2094" y="35"/>
                </a:lnTo>
                <a:lnTo>
                  <a:pt x="2088" y="35"/>
                </a:lnTo>
                <a:lnTo>
                  <a:pt x="2088" y="0"/>
                </a:lnTo>
                <a:lnTo>
                  <a:pt x="2094" y="0"/>
                </a:lnTo>
                <a:close/>
                <a:moveTo>
                  <a:pt x="2512" y="0"/>
                </a:moveTo>
                <a:lnTo>
                  <a:pt x="2512" y="35"/>
                </a:lnTo>
                <a:lnTo>
                  <a:pt x="2506" y="35"/>
                </a:lnTo>
                <a:lnTo>
                  <a:pt x="2506" y="0"/>
                </a:lnTo>
                <a:lnTo>
                  <a:pt x="2512" y="0"/>
                </a:lnTo>
                <a:close/>
                <a:moveTo>
                  <a:pt x="2929" y="0"/>
                </a:moveTo>
                <a:lnTo>
                  <a:pt x="2929" y="35"/>
                </a:lnTo>
                <a:lnTo>
                  <a:pt x="2924" y="35"/>
                </a:lnTo>
                <a:lnTo>
                  <a:pt x="2924" y="0"/>
                </a:lnTo>
                <a:lnTo>
                  <a:pt x="2929" y="0"/>
                </a:lnTo>
                <a:close/>
                <a:moveTo>
                  <a:pt x="3347" y="0"/>
                </a:moveTo>
                <a:lnTo>
                  <a:pt x="3347" y="35"/>
                </a:lnTo>
                <a:lnTo>
                  <a:pt x="3341" y="35"/>
                </a:lnTo>
                <a:lnTo>
                  <a:pt x="3341" y="0"/>
                </a:lnTo>
                <a:lnTo>
                  <a:pt x="3347" y="0"/>
                </a:lnTo>
                <a:close/>
                <a:moveTo>
                  <a:pt x="3765" y="0"/>
                </a:moveTo>
                <a:lnTo>
                  <a:pt x="3765" y="35"/>
                </a:lnTo>
                <a:lnTo>
                  <a:pt x="3759" y="35"/>
                </a:lnTo>
                <a:lnTo>
                  <a:pt x="3759" y="0"/>
                </a:lnTo>
                <a:lnTo>
                  <a:pt x="3765" y="0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336699"/>
              </a:solidFill>
              <a:latin typeface="Times New Roman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2127778" y="5229755"/>
            <a:ext cx="913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0</a:t>
            </a:r>
            <a:endParaRPr lang="en-US" altLang="en-US">
              <a:solidFill>
                <a:srgbClr val="336699"/>
              </a:solidFill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2037290" y="4666193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10</a:t>
            </a:r>
            <a:endParaRPr lang="en-US" altLang="en-US">
              <a:solidFill>
                <a:srgbClr val="336699"/>
              </a:solidFill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2037290" y="4102630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20</a:t>
            </a:r>
            <a:endParaRPr lang="en-US" altLang="en-US">
              <a:solidFill>
                <a:srgbClr val="336699"/>
              </a:solidFill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2037290" y="3539069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30</a:t>
            </a:r>
            <a:endParaRPr lang="en-US" altLang="en-US">
              <a:solidFill>
                <a:srgbClr val="336699"/>
              </a:solidFill>
            </a:endParaRP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2037290" y="2975506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000000"/>
                </a:solidFill>
                <a:latin typeface="Calibri" pitchFamily="34" charset="0"/>
              </a:rPr>
              <a:t>40</a:t>
            </a:r>
            <a:endParaRPr lang="en-US" altLang="en-US" dirty="0">
              <a:solidFill>
                <a:srgbClr val="336699"/>
              </a:solidFill>
            </a:endParaRP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2037290" y="2413530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50</a:t>
            </a:r>
            <a:endParaRPr lang="en-US" altLang="en-US">
              <a:solidFill>
                <a:srgbClr val="336699"/>
              </a:solidFill>
            </a:endParaRP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2037290" y="1849968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60</a:t>
            </a:r>
            <a:endParaRPr lang="en-US" altLang="en-US">
              <a:solidFill>
                <a:srgbClr val="336699"/>
              </a:solidFill>
            </a:endParaRP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2037290" y="1286405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70</a:t>
            </a:r>
            <a:endParaRPr lang="en-US" altLang="en-US">
              <a:solidFill>
                <a:srgbClr val="336699"/>
              </a:solidFill>
            </a:endParaRP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2202456" y="5461530"/>
            <a:ext cx="36548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1960</a:t>
            </a:r>
            <a:endParaRPr lang="en-US" altLang="en-US">
              <a:solidFill>
                <a:srgbClr val="336699"/>
              </a:solidFill>
            </a:endParaRPr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2865983" y="5461530"/>
            <a:ext cx="36548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1970</a:t>
            </a:r>
            <a:endParaRPr lang="en-US" altLang="en-US">
              <a:solidFill>
                <a:srgbClr val="336699"/>
              </a:solidFill>
            </a:endParaRPr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3529661" y="5461530"/>
            <a:ext cx="36548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1980</a:t>
            </a:r>
            <a:endParaRPr lang="en-US" altLang="en-US">
              <a:solidFill>
                <a:srgbClr val="336699"/>
              </a:solidFill>
            </a:endParaRPr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4191552" y="5461530"/>
            <a:ext cx="36548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1990</a:t>
            </a:r>
            <a:endParaRPr lang="en-US" altLang="en-US">
              <a:solidFill>
                <a:srgbClr val="336699"/>
              </a:solidFill>
            </a:endParaRPr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4855116" y="5461530"/>
            <a:ext cx="36548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2000</a:t>
            </a:r>
            <a:endParaRPr lang="en-US" altLang="en-US">
              <a:solidFill>
                <a:srgbClr val="336699"/>
              </a:solidFill>
            </a:endParaRPr>
          </a:p>
        </p:txBody>
      </p:sp>
      <p:sp>
        <p:nvSpPr>
          <p:cNvPr id="1024" name="Rectangle 30"/>
          <p:cNvSpPr>
            <a:spLocks noChangeArrowheads="1"/>
          </p:cNvSpPr>
          <p:nvPr/>
        </p:nvSpPr>
        <p:spPr bwMode="auto">
          <a:xfrm>
            <a:off x="5517119" y="5461530"/>
            <a:ext cx="36548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2010</a:t>
            </a:r>
            <a:endParaRPr lang="en-US" altLang="en-US">
              <a:solidFill>
                <a:srgbClr val="336699"/>
              </a:solidFill>
            </a:endParaRPr>
          </a:p>
        </p:txBody>
      </p:sp>
      <p:sp>
        <p:nvSpPr>
          <p:cNvPr id="1025" name="Rectangle 31"/>
          <p:cNvSpPr>
            <a:spLocks noChangeArrowheads="1"/>
          </p:cNvSpPr>
          <p:nvPr/>
        </p:nvSpPr>
        <p:spPr bwMode="auto">
          <a:xfrm>
            <a:off x="6180719" y="5461530"/>
            <a:ext cx="36548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2020</a:t>
            </a:r>
            <a:endParaRPr lang="en-US" altLang="en-US">
              <a:solidFill>
                <a:srgbClr val="336699"/>
              </a:solidFill>
            </a:endParaRPr>
          </a:p>
        </p:txBody>
      </p:sp>
      <p:sp>
        <p:nvSpPr>
          <p:cNvPr id="1027" name="Rectangle 32"/>
          <p:cNvSpPr>
            <a:spLocks noChangeArrowheads="1"/>
          </p:cNvSpPr>
          <p:nvPr/>
        </p:nvSpPr>
        <p:spPr bwMode="auto">
          <a:xfrm>
            <a:off x="6842663" y="5461530"/>
            <a:ext cx="36548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2030</a:t>
            </a:r>
            <a:endParaRPr lang="en-US" altLang="en-US">
              <a:solidFill>
                <a:srgbClr val="336699"/>
              </a:solidFill>
            </a:endParaRPr>
          </a:p>
        </p:txBody>
      </p:sp>
      <p:sp>
        <p:nvSpPr>
          <p:cNvPr id="1028" name="Rectangle 33"/>
          <p:cNvSpPr>
            <a:spLocks noChangeArrowheads="1"/>
          </p:cNvSpPr>
          <p:nvPr/>
        </p:nvSpPr>
        <p:spPr bwMode="auto">
          <a:xfrm>
            <a:off x="7506349" y="5461530"/>
            <a:ext cx="36548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2040</a:t>
            </a:r>
            <a:endParaRPr lang="en-US" altLang="en-US">
              <a:solidFill>
                <a:srgbClr val="336699"/>
              </a:solidFill>
            </a:endParaRPr>
          </a:p>
        </p:txBody>
      </p:sp>
      <p:sp>
        <p:nvSpPr>
          <p:cNvPr id="1029" name="Rectangle 34"/>
          <p:cNvSpPr>
            <a:spLocks noChangeArrowheads="1"/>
          </p:cNvSpPr>
          <p:nvPr/>
        </p:nvSpPr>
        <p:spPr bwMode="auto">
          <a:xfrm>
            <a:off x="8169864" y="5461530"/>
            <a:ext cx="36548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2050</a:t>
            </a:r>
            <a:endParaRPr lang="en-US" altLang="en-US">
              <a:solidFill>
                <a:srgbClr val="336699"/>
              </a:solidFill>
            </a:endParaRPr>
          </a:p>
        </p:txBody>
      </p:sp>
      <p:grpSp>
        <p:nvGrpSpPr>
          <p:cNvPr id="1045" name="Group 1044"/>
          <p:cNvGrpSpPr/>
          <p:nvPr/>
        </p:nvGrpSpPr>
        <p:grpSpPr>
          <a:xfrm>
            <a:off x="2356384" y="1732513"/>
            <a:ext cx="7575867" cy="1175881"/>
            <a:chOff x="832378" y="1732493"/>
            <a:chExt cx="7575867" cy="1175881"/>
          </a:xfrm>
        </p:grpSpPr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832378" y="1732493"/>
              <a:ext cx="3567113" cy="547688"/>
            </a:xfrm>
            <a:custGeom>
              <a:avLst/>
              <a:gdLst>
                <a:gd name="T0" fmla="*/ 2317 w 18727"/>
                <a:gd name="T1" fmla="*/ 107 h 2881"/>
                <a:gd name="T2" fmla="*/ 3506 w 18727"/>
                <a:gd name="T3" fmla="*/ 217 h 2881"/>
                <a:gd name="T4" fmla="*/ 3964 w 18727"/>
                <a:gd name="T5" fmla="*/ 498 h 2881"/>
                <a:gd name="T6" fmla="*/ 4066 w 18727"/>
                <a:gd name="T7" fmla="*/ 991 h 2881"/>
                <a:gd name="T8" fmla="*/ 4120 w 18727"/>
                <a:gd name="T9" fmla="*/ 994 h 2881"/>
                <a:gd name="T10" fmla="*/ 4603 w 18727"/>
                <a:gd name="T11" fmla="*/ 879 h 2881"/>
                <a:gd name="T12" fmla="*/ 5206 w 18727"/>
                <a:gd name="T13" fmla="*/ 1065 h 2881"/>
                <a:gd name="T14" fmla="*/ 6135 w 18727"/>
                <a:gd name="T15" fmla="*/ 1160 h 2881"/>
                <a:gd name="T16" fmla="*/ 6655 w 18727"/>
                <a:gd name="T17" fmla="*/ 1294 h 2881"/>
                <a:gd name="T18" fmla="*/ 7490 w 18727"/>
                <a:gd name="T19" fmla="*/ 1533 h 2881"/>
                <a:gd name="T20" fmla="*/ 8168 w 18727"/>
                <a:gd name="T21" fmla="*/ 1796 h 2881"/>
                <a:gd name="T22" fmla="*/ 8886 w 18727"/>
                <a:gd name="T23" fmla="*/ 2105 h 2881"/>
                <a:gd name="T24" fmla="*/ 9547 w 18727"/>
                <a:gd name="T25" fmla="*/ 2186 h 2881"/>
                <a:gd name="T26" fmla="*/ 10522 w 18727"/>
                <a:gd name="T27" fmla="*/ 2223 h 2881"/>
                <a:gd name="T28" fmla="*/ 11476 w 18727"/>
                <a:gd name="T29" fmla="*/ 2342 h 2881"/>
                <a:gd name="T30" fmla="*/ 12502 w 18727"/>
                <a:gd name="T31" fmla="*/ 2404 h 2881"/>
                <a:gd name="T32" fmla="*/ 13325 w 18727"/>
                <a:gd name="T33" fmla="*/ 2363 h 2881"/>
                <a:gd name="T34" fmla="*/ 13715 w 18727"/>
                <a:gd name="T35" fmla="*/ 2613 h 2881"/>
                <a:gd name="T36" fmla="*/ 13815 w 18727"/>
                <a:gd name="T37" fmla="*/ 2577 h 2881"/>
                <a:gd name="T38" fmla="*/ 14574 w 18727"/>
                <a:gd name="T39" fmla="*/ 2455 h 2881"/>
                <a:gd name="T40" fmla="*/ 14824 w 18727"/>
                <a:gd name="T41" fmla="*/ 2462 h 2881"/>
                <a:gd name="T42" fmla="*/ 15329 w 18727"/>
                <a:gd name="T43" fmla="*/ 2347 h 2881"/>
                <a:gd name="T44" fmla="*/ 15816 w 18727"/>
                <a:gd name="T45" fmla="*/ 2200 h 2881"/>
                <a:gd name="T46" fmla="*/ 16293 w 18727"/>
                <a:gd name="T47" fmla="*/ 2084 h 2881"/>
                <a:gd name="T48" fmla="*/ 16814 w 18727"/>
                <a:gd name="T49" fmla="*/ 2128 h 2881"/>
                <a:gd name="T50" fmla="*/ 17378 w 18727"/>
                <a:gd name="T51" fmla="*/ 2401 h 2881"/>
                <a:gd name="T52" fmla="*/ 17525 w 18727"/>
                <a:gd name="T53" fmla="*/ 2335 h 2881"/>
                <a:gd name="T54" fmla="*/ 17857 w 18727"/>
                <a:gd name="T55" fmla="*/ 2019 h 2881"/>
                <a:gd name="T56" fmla="*/ 18214 w 18727"/>
                <a:gd name="T57" fmla="*/ 2147 h 2881"/>
                <a:gd name="T58" fmla="*/ 18362 w 18727"/>
                <a:gd name="T59" fmla="*/ 2128 h 2881"/>
                <a:gd name="T60" fmla="*/ 18297 w 18727"/>
                <a:gd name="T61" fmla="*/ 2418 h 2881"/>
                <a:gd name="T62" fmla="*/ 17956 w 18727"/>
                <a:gd name="T63" fmla="*/ 2294 h 2881"/>
                <a:gd name="T64" fmla="*/ 17931 w 18727"/>
                <a:gd name="T65" fmla="*/ 2270 h 2881"/>
                <a:gd name="T66" fmla="*/ 17640 w 18727"/>
                <a:gd name="T67" fmla="*/ 2588 h 2881"/>
                <a:gd name="T68" fmla="*/ 17140 w 18727"/>
                <a:gd name="T69" fmla="*/ 2618 h 2881"/>
                <a:gd name="T70" fmla="*/ 16550 w 18727"/>
                <a:gd name="T71" fmla="*/ 2293 h 2881"/>
                <a:gd name="T72" fmla="*/ 16291 w 18727"/>
                <a:gd name="T73" fmla="*/ 2393 h 2881"/>
                <a:gd name="T74" fmla="*/ 15764 w 18727"/>
                <a:gd name="T75" fmla="*/ 2487 h 2881"/>
                <a:gd name="T76" fmla="*/ 15191 w 18727"/>
                <a:gd name="T77" fmla="*/ 2600 h 2881"/>
                <a:gd name="T78" fmla="*/ 14821 w 18727"/>
                <a:gd name="T79" fmla="*/ 2747 h 2881"/>
                <a:gd name="T80" fmla="*/ 14404 w 18727"/>
                <a:gd name="T81" fmla="*/ 2683 h 2881"/>
                <a:gd name="T82" fmla="*/ 13829 w 18727"/>
                <a:gd name="T83" fmla="*/ 2863 h 2881"/>
                <a:gd name="T84" fmla="*/ 13442 w 18727"/>
                <a:gd name="T85" fmla="*/ 2731 h 2881"/>
                <a:gd name="T86" fmla="*/ 13210 w 18727"/>
                <a:gd name="T87" fmla="*/ 2630 h 2881"/>
                <a:gd name="T88" fmla="*/ 12235 w 18727"/>
                <a:gd name="T89" fmla="*/ 2654 h 2881"/>
                <a:gd name="T90" fmla="*/ 11076 w 18727"/>
                <a:gd name="T91" fmla="*/ 2530 h 2881"/>
                <a:gd name="T92" fmla="*/ 10259 w 18727"/>
                <a:gd name="T93" fmla="*/ 2431 h 2881"/>
                <a:gd name="T94" fmla="*/ 9250 w 18727"/>
                <a:gd name="T95" fmla="*/ 2408 h 2881"/>
                <a:gd name="T96" fmla="*/ 8632 w 18727"/>
                <a:gd name="T97" fmla="*/ 2268 h 2881"/>
                <a:gd name="T98" fmla="*/ 7842 w 18727"/>
                <a:gd name="T99" fmla="*/ 1995 h 2881"/>
                <a:gd name="T100" fmla="*/ 7145 w 18727"/>
                <a:gd name="T101" fmla="*/ 1698 h 2881"/>
                <a:gd name="T102" fmla="*/ 6479 w 18727"/>
                <a:gd name="T103" fmla="*/ 1563 h 2881"/>
                <a:gd name="T104" fmla="*/ 5956 w 18727"/>
                <a:gd name="T105" fmla="*/ 1389 h 2881"/>
                <a:gd name="T106" fmla="*/ 4909 w 18727"/>
                <a:gd name="T107" fmla="*/ 1261 h 2881"/>
                <a:gd name="T108" fmla="*/ 4522 w 18727"/>
                <a:gd name="T109" fmla="*/ 1162 h 2881"/>
                <a:gd name="T110" fmla="*/ 4052 w 18727"/>
                <a:gd name="T111" fmla="*/ 1261 h 2881"/>
                <a:gd name="T112" fmla="*/ 3808 w 18727"/>
                <a:gd name="T113" fmla="*/ 1009 h 2881"/>
                <a:gd name="T114" fmla="*/ 3681 w 18727"/>
                <a:gd name="T115" fmla="*/ 552 h 2881"/>
                <a:gd name="T116" fmla="*/ 3232 w 18727"/>
                <a:gd name="T117" fmla="*/ 443 h 2881"/>
                <a:gd name="T118" fmla="*/ 1573 w 18727"/>
                <a:gd name="T119" fmla="*/ 337 h 2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727" h="2881">
                  <a:moveTo>
                    <a:pt x="145" y="5"/>
                  </a:moveTo>
                  <a:lnTo>
                    <a:pt x="255" y="12"/>
                  </a:lnTo>
                  <a:lnTo>
                    <a:pt x="368" y="19"/>
                  </a:lnTo>
                  <a:lnTo>
                    <a:pt x="600" y="31"/>
                  </a:lnTo>
                  <a:lnTo>
                    <a:pt x="840" y="43"/>
                  </a:lnTo>
                  <a:lnTo>
                    <a:pt x="1085" y="54"/>
                  </a:lnTo>
                  <a:lnTo>
                    <a:pt x="1334" y="64"/>
                  </a:lnTo>
                  <a:lnTo>
                    <a:pt x="1584" y="74"/>
                  </a:lnTo>
                  <a:lnTo>
                    <a:pt x="1833" y="84"/>
                  </a:lnTo>
                  <a:lnTo>
                    <a:pt x="2078" y="95"/>
                  </a:lnTo>
                  <a:lnTo>
                    <a:pt x="2317" y="107"/>
                  </a:lnTo>
                  <a:lnTo>
                    <a:pt x="2548" y="120"/>
                  </a:lnTo>
                  <a:lnTo>
                    <a:pt x="2660" y="127"/>
                  </a:lnTo>
                  <a:lnTo>
                    <a:pt x="2769" y="135"/>
                  </a:lnTo>
                  <a:lnTo>
                    <a:pt x="2875" y="143"/>
                  </a:lnTo>
                  <a:lnTo>
                    <a:pt x="2977" y="151"/>
                  </a:lnTo>
                  <a:lnTo>
                    <a:pt x="3076" y="161"/>
                  </a:lnTo>
                  <a:lnTo>
                    <a:pt x="3172" y="171"/>
                  </a:lnTo>
                  <a:lnTo>
                    <a:pt x="3261" y="181"/>
                  </a:lnTo>
                  <a:lnTo>
                    <a:pt x="3349" y="193"/>
                  </a:lnTo>
                  <a:lnTo>
                    <a:pt x="3429" y="204"/>
                  </a:lnTo>
                  <a:lnTo>
                    <a:pt x="3506" y="217"/>
                  </a:lnTo>
                  <a:lnTo>
                    <a:pt x="3578" y="231"/>
                  </a:lnTo>
                  <a:lnTo>
                    <a:pt x="3646" y="247"/>
                  </a:lnTo>
                  <a:lnTo>
                    <a:pt x="3725" y="273"/>
                  </a:lnTo>
                  <a:cubicBezTo>
                    <a:pt x="3733" y="276"/>
                    <a:pt x="3740" y="279"/>
                    <a:pt x="3748" y="283"/>
                  </a:cubicBezTo>
                  <a:lnTo>
                    <a:pt x="3803" y="315"/>
                  </a:lnTo>
                  <a:cubicBezTo>
                    <a:pt x="3809" y="319"/>
                    <a:pt x="3816" y="323"/>
                    <a:pt x="3822" y="328"/>
                  </a:cubicBezTo>
                  <a:lnTo>
                    <a:pt x="3868" y="367"/>
                  </a:lnTo>
                  <a:cubicBezTo>
                    <a:pt x="3875" y="373"/>
                    <a:pt x="3881" y="379"/>
                    <a:pt x="3886" y="385"/>
                  </a:cubicBezTo>
                  <a:lnTo>
                    <a:pt x="3923" y="431"/>
                  </a:lnTo>
                  <a:cubicBezTo>
                    <a:pt x="3927" y="436"/>
                    <a:pt x="3931" y="441"/>
                    <a:pt x="3934" y="447"/>
                  </a:cubicBezTo>
                  <a:lnTo>
                    <a:pt x="3964" y="498"/>
                  </a:lnTo>
                  <a:lnTo>
                    <a:pt x="3996" y="566"/>
                  </a:lnTo>
                  <a:lnTo>
                    <a:pt x="4019" y="637"/>
                  </a:lnTo>
                  <a:lnTo>
                    <a:pt x="4035" y="705"/>
                  </a:lnTo>
                  <a:lnTo>
                    <a:pt x="4047" y="770"/>
                  </a:lnTo>
                  <a:lnTo>
                    <a:pt x="4055" y="831"/>
                  </a:lnTo>
                  <a:lnTo>
                    <a:pt x="4060" y="889"/>
                  </a:lnTo>
                  <a:lnTo>
                    <a:pt x="4065" y="937"/>
                  </a:lnTo>
                  <a:lnTo>
                    <a:pt x="4070" y="979"/>
                  </a:lnTo>
                  <a:lnTo>
                    <a:pt x="4075" y="1008"/>
                  </a:lnTo>
                  <a:lnTo>
                    <a:pt x="4080" y="1022"/>
                  </a:lnTo>
                  <a:lnTo>
                    <a:pt x="4066" y="991"/>
                  </a:lnTo>
                  <a:lnTo>
                    <a:pt x="4077" y="1009"/>
                  </a:lnTo>
                  <a:lnTo>
                    <a:pt x="4052" y="978"/>
                  </a:lnTo>
                  <a:lnTo>
                    <a:pt x="4074" y="997"/>
                  </a:lnTo>
                  <a:lnTo>
                    <a:pt x="4081" y="1001"/>
                  </a:lnTo>
                  <a:lnTo>
                    <a:pt x="4062" y="990"/>
                  </a:lnTo>
                  <a:lnTo>
                    <a:pt x="4084" y="1000"/>
                  </a:lnTo>
                  <a:lnTo>
                    <a:pt x="4089" y="1001"/>
                  </a:lnTo>
                  <a:lnTo>
                    <a:pt x="4094" y="1000"/>
                  </a:lnTo>
                  <a:lnTo>
                    <a:pt x="4073" y="998"/>
                  </a:lnTo>
                  <a:lnTo>
                    <a:pt x="4094" y="998"/>
                  </a:lnTo>
                  <a:lnTo>
                    <a:pt x="4120" y="994"/>
                  </a:lnTo>
                  <a:lnTo>
                    <a:pt x="4102" y="998"/>
                  </a:lnTo>
                  <a:lnTo>
                    <a:pt x="4145" y="985"/>
                  </a:lnTo>
                  <a:lnTo>
                    <a:pt x="4183" y="972"/>
                  </a:lnTo>
                  <a:lnTo>
                    <a:pt x="4232" y="958"/>
                  </a:lnTo>
                  <a:lnTo>
                    <a:pt x="4288" y="947"/>
                  </a:lnTo>
                  <a:lnTo>
                    <a:pt x="4336" y="940"/>
                  </a:lnTo>
                  <a:lnTo>
                    <a:pt x="4369" y="932"/>
                  </a:lnTo>
                  <a:lnTo>
                    <a:pt x="4450" y="909"/>
                  </a:lnTo>
                  <a:lnTo>
                    <a:pt x="4496" y="896"/>
                  </a:lnTo>
                  <a:lnTo>
                    <a:pt x="4546" y="886"/>
                  </a:lnTo>
                  <a:lnTo>
                    <a:pt x="4603" y="879"/>
                  </a:lnTo>
                  <a:lnTo>
                    <a:pt x="4665" y="880"/>
                  </a:lnTo>
                  <a:cubicBezTo>
                    <a:pt x="4671" y="880"/>
                    <a:pt x="4678" y="881"/>
                    <a:pt x="4685" y="882"/>
                  </a:cubicBezTo>
                  <a:lnTo>
                    <a:pt x="4729" y="891"/>
                  </a:lnTo>
                  <a:lnTo>
                    <a:pt x="4790" y="911"/>
                  </a:lnTo>
                  <a:lnTo>
                    <a:pt x="4843" y="934"/>
                  </a:lnTo>
                  <a:lnTo>
                    <a:pt x="4894" y="959"/>
                  </a:lnTo>
                  <a:lnTo>
                    <a:pt x="4982" y="1004"/>
                  </a:lnTo>
                  <a:lnTo>
                    <a:pt x="5020" y="1022"/>
                  </a:lnTo>
                  <a:lnTo>
                    <a:pt x="5052" y="1033"/>
                  </a:lnTo>
                  <a:lnTo>
                    <a:pt x="5127" y="1051"/>
                  </a:lnTo>
                  <a:lnTo>
                    <a:pt x="5206" y="1065"/>
                  </a:lnTo>
                  <a:lnTo>
                    <a:pt x="5288" y="1077"/>
                  </a:lnTo>
                  <a:lnTo>
                    <a:pt x="5373" y="1088"/>
                  </a:lnTo>
                  <a:lnTo>
                    <a:pt x="5457" y="1097"/>
                  </a:lnTo>
                  <a:lnTo>
                    <a:pt x="5540" y="1103"/>
                  </a:lnTo>
                  <a:lnTo>
                    <a:pt x="5712" y="1114"/>
                  </a:lnTo>
                  <a:lnTo>
                    <a:pt x="5797" y="1118"/>
                  </a:lnTo>
                  <a:lnTo>
                    <a:pt x="5881" y="1120"/>
                  </a:lnTo>
                  <a:lnTo>
                    <a:pt x="5974" y="1126"/>
                  </a:lnTo>
                  <a:lnTo>
                    <a:pt x="6027" y="1133"/>
                  </a:lnTo>
                  <a:lnTo>
                    <a:pt x="6079" y="1143"/>
                  </a:lnTo>
                  <a:lnTo>
                    <a:pt x="6135" y="1160"/>
                  </a:lnTo>
                  <a:lnTo>
                    <a:pt x="6189" y="1182"/>
                  </a:lnTo>
                  <a:lnTo>
                    <a:pt x="6285" y="1229"/>
                  </a:lnTo>
                  <a:lnTo>
                    <a:pt x="6330" y="1253"/>
                  </a:lnTo>
                  <a:lnTo>
                    <a:pt x="6369" y="1271"/>
                  </a:lnTo>
                  <a:lnTo>
                    <a:pt x="6406" y="1286"/>
                  </a:lnTo>
                  <a:lnTo>
                    <a:pt x="6438" y="1294"/>
                  </a:lnTo>
                  <a:lnTo>
                    <a:pt x="6466" y="1298"/>
                  </a:lnTo>
                  <a:lnTo>
                    <a:pt x="6495" y="1299"/>
                  </a:lnTo>
                  <a:lnTo>
                    <a:pt x="6530" y="1299"/>
                  </a:lnTo>
                  <a:lnTo>
                    <a:pt x="6569" y="1298"/>
                  </a:lnTo>
                  <a:lnTo>
                    <a:pt x="6655" y="1294"/>
                  </a:lnTo>
                  <a:lnTo>
                    <a:pt x="6709" y="1296"/>
                  </a:lnTo>
                  <a:lnTo>
                    <a:pt x="6764" y="1302"/>
                  </a:lnTo>
                  <a:lnTo>
                    <a:pt x="6819" y="1314"/>
                  </a:lnTo>
                  <a:lnTo>
                    <a:pt x="6868" y="1326"/>
                  </a:lnTo>
                  <a:lnTo>
                    <a:pt x="6963" y="1358"/>
                  </a:lnTo>
                  <a:lnTo>
                    <a:pt x="7054" y="1391"/>
                  </a:lnTo>
                  <a:lnTo>
                    <a:pt x="7139" y="1421"/>
                  </a:lnTo>
                  <a:lnTo>
                    <a:pt x="7220" y="1445"/>
                  </a:lnTo>
                  <a:lnTo>
                    <a:pt x="7306" y="1470"/>
                  </a:lnTo>
                  <a:lnTo>
                    <a:pt x="7396" y="1497"/>
                  </a:lnTo>
                  <a:lnTo>
                    <a:pt x="7490" y="1533"/>
                  </a:lnTo>
                  <a:lnTo>
                    <a:pt x="7543" y="1558"/>
                  </a:lnTo>
                  <a:lnTo>
                    <a:pt x="7592" y="1583"/>
                  </a:lnTo>
                  <a:lnTo>
                    <a:pt x="7684" y="1636"/>
                  </a:lnTo>
                  <a:lnTo>
                    <a:pt x="7770" y="1685"/>
                  </a:lnTo>
                  <a:lnTo>
                    <a:pt x="7808" y="1704"/>
                  </a:lnTo>
                  <a:lnTo>
                    <a:pt x="7844" y="1720"/>
                  </a:lnTo>
                  <a:lnTo>
                    <a:pt x="7878" y="1731"/>
                  </a:lnTo>
                  <a:lnTo>
                    <a:pt x="7915" y="1742"/>
                  </a:lnTo>
                  <a:lnTo>
                    <a:pt x="7994" y="1759"/>
                  </a:lnTo>
                  <a:lnTo>
                    <a:pt x="8078" y="1775"/>
                  </a:lnTo>
                  <a:lnTo>
                    <a:pt x="8168" y="1796"/>
                  </a:lnTo>
                  <a:lnTo>
                    <a:pt x="8258" y="1818"/>
                  </a:lnTo>
                  <a:lnTo>
                    <a:pt x="8344" y="1839"/>
                  </a:lnTo>
                  <a:lnTo>
                    <a:pt x="8437" y="1865"/>
                  </a:lnTo>
                  <a:lnTo>
                    <a:pt x="8534" y="1901"/>
                  </a:lnTo>
                  <a:lnTo>
                    <a:pt x="8589" y="1928"/>
                  </a:lnTo>
                  <a:lnTo>
                    <a:pt x="8641" y="1958"/>
                  </a:lnTo>
                  <a:lnTo>
                    <a:pt x="8735" y="2020"/>
                  </a:lnTo>
                  <a:lnTo>
                    <a:pt x="8778" y="2049"/>
                  </a:lnTo>
                  <a:lnTo>
                    <a:pt x="8818" y="2073"/>
                  </a:lnTo>
                  <a:lnTo>
                    <a:pt x="8855" y="2093"/>
                  </a:lnTo>
                  <a:lnTo>
                    <a:pt x="8886" y="2105"/>
                  </a:lnTo>
                  <a:lnTo>
                    <a:pt x="8915" y="2113"/>
                  </a:lnTo>
                  <a:lnTo>
                    <a:pt x="8946" y="2118"/>
                  </a:lnTo>
                  <a:lnTo>
                    <a:pt x="8981" y="2121"/>
                  </a:lnTo>
                  <a:lnTo>
                    <a:pt x="9017" y="2123"/>
                  </a:lnTo>
                  <a:lnTo>
                    <a:pt x="9100" y="2126"/>
                  </a:lnTo>
                  <a:lnTo>
                    <a:pt x="9146" y="2128"/>
                  </a:lnTo>
                  <a:lnTo>
                    <a:pt x="9197" y="2133"/>
                  </a:lnTo>
                  <a:lnTo>
                    <a:pt x="9291" y="2147"/>
                  </a:lnTo>
                  <a:lnTo>
                    <a:pt x="9380" y="2162"/>
                  </a:lnTo>
                  <a:lnTo>
                    <a:pt x="9466" y="2177"/>
                  </a:lnTo>
                  <a:lnTo>
                    <a:pt x="9547" y="2186"/>
                  </a:lnTo>
                  <a:lnTo>
                    <a:pt x="9714" y="2197"/>
                  </a:lnTo>
                  <a:lnTo>
                    <a:pt x="9880" y="2197"/>
                  </a:lnTo>
                  <a:lnTo>
                    <a:pt x="9954" y="2190"/>
                  </a:lnTo>
                  <a:lnTo>
                    <a:pt x="10035" y="2178"/>
                  </a:lnTo>
                  <a:lnTo>
                    <a:pt x="10124" y="2167"/>
                  </a:lnTo>
                  <a:lnTo>
                    <a:pt x="10176" y="2163"/>
                  </a:lnTo>
                  <a:lnTo>
                    <a:pt x="10229" y="2163"/>
                  </a:lnTo>
                  <a:lnTo>
                    <a:pt x="10283" y="2168"/>
                  </a:lnTo>
                  <a:lnTo>
                    <a:pt x="10337" y="2177"/>
                  </a:lnTo>
                  <a:lnTo>
                    <a:pt x="10432" y="2200"/>
                  </a:lnTo>
                  <a:lnTo>
                    <a:pt x="10522" y="2223"/>
                  </a:lnTo>
                  <a:lnTo>
                    <a:pt x="10559" y="2230"/>
                  </a:lnTo>
                  <a:lnTo>
                    <a:pt x="10595" y="2235"/>
                  </a:lnTo>
                  <a:lnTo>
                    <a:pt x="10671" y="2240"/>
                  </a:lnTo>
                  <a:lnTo>
                    <a:pt x="10749" y="2239"/>
                  </a:lnTo>
                  <a:lnTo>
                    <a:pt x="10836" y="2239"/>
                  </a:lnTo>
                  <a:lnTo>
                    <a:pt x="10930" y="2243"/>
                  </a:lnTo>
                  <a:lnTo>
                    <a:pt x="11026" y="2254"/>
                  </a:lnTo>
                  <a:lnTo>
                    <a:pt x="11118" y="2269"/>
                  </a:lnTo>
                  <a:lnTo>
                    <a:pt x="11296" y="2302"/>
                  </a:lnTo>
                  <a:lnTo>
                    <a:pt x="11386" y="2321"/>
                  </a:lnTo>
                  <a:lnTo>
                    <a:pt x="11476" y="2342"/>
                  </a:lnTo>
                  <a:lnTo>
                    <a:pt x="11561" y="2362"/>
                  </a:lnTo>
                  <a:lnTo>
                    <a:pt x="11643" y="2376"/>
                  </a:lnTo>
                  <a:lnTo>
                    <a:pt x="11722" y="2385"/>
                  </a:lnTo>
                  <a:lnTo>
                    <a:pt x="11804" y="2392"/>
                  </a:lnTo>
                  <a:lnTo>
                    <a:pt x="11973" y="2399"/>
                  </a:lnTo>
                  <a:lnTo>
                    <a:pt x="12053" y="2398"/>
                  </a:lnTo>
                  <a:lnTo>
                    <a:pt x="12136" y="2395"/>
                  </a:lnTo>
                  <a:lnTo>
                    <a:pt x="12222" y="2391"/>
                  </a:lnTo>
                  <a:lnTo>
                    <a:pt x="12315" y="2390"/>
                  </a:lnTo>
                  <a:lnTo>
                    <a:pt x="12410" y="2395"/>
                  </a:lnTo>
                  <a:lnTo>
                    <a:pt x="12502" y="2404"/>
                  </a:lnTo>
                  <a:lnTo>
                    <a:pt x="12589" y="2412"/>
                  </a:lnTo>
                  <a:lnTo>
                    <a:pt x="12670" y="2415"/>
                  </a:lnTo>
                  <a:lnTo>
                    <a:pt x="12748" y="2413"/>
                  </a:lnTo>
                  <a:lnTo>
                    <a:pt x="12830" y="2409"/>
                  </a:lnTo>
                  <a:lnTo>
                    <a:pt x="13002" y="2397"/>
                  </a:lnTo>
                  <a:lnTo>
                    <a:pt x="13041" y="2393"/>
                  </a:lnTo>
                  <a:lnTo>
                    <a:pt x="13076" y="2386"/>
                  </a:lnTo>
                  <a:lnTo>
                    <a:pt x="13160" y="2370"/>
                  </a:lnTo>
                  <a:lnTo>
                    <a:pt x="13209" y="2363"/>
                  </a:lnTo>
                  <a:lnTo>
                    <a:pt x="13266" y="2360"/>
                  </a:lnTo>
                  <a:lnTo>
                    <a:pt x="13325" y="2363"/>
                  </a:lnTo>
                  <a:cubicBezTo>
                    <a:pt x="13331" y="2363"/>
                    <a:pt x="13337" y="2364"/>
                    <a:pt x="13344" y="2366"/>
                  </a:cubicBezTo>
                  <a:lnTo>
                    <a:pt x="13387" y="2375"/>
                  </a:lnTo>
                  <a:cubicBezTo>
                    <a:pt x="13394" y="2376"/>
                    <a:pt x="13400" y="2378"/>
                    <a:pt x="13407" y="2381"/>
                  </a:cubicBezTo>
                  <a:lnTo>
                    <a:pt x="13429" y="2389"/>
                  </a:lnTo>
                  <a:lnTo>
                    <a:pt x="13467" y="2409"/>
                  </a:lnTo>
                  <a:lnTo>
                    <a:pt x="13523" y="2448"/>
                  </a:lnTo>
                  <a:lnTo>
                    <a:pt x="13576" y="2494"/>
                  </a:lnTo>
                  <a:lnTo>
                    <a:pt x="13624" y="2538"/>
                  </a:lnTo>
                  <a:lnTo>
                    <a:pt x="13665" y="2576"/>
                  </a:lnTo>
                  <a:lnTo>
                    <a:pt x="13703" y="2606"/>
                  </a:lnTo>
                  <a:lnTo>
                    <a:pt x="13715" y="2613"/>
                  </a:lnTo>
                  <a:lnTo>
                    <a:pt x="13726" y="2619"/>
                  </a:lnTo>
                  <a:lnTo>
                    <a:pt x="13733" y="2620"/>
                  </a:lnTo>
                  <a:lnTo>
                    <a:pt x="13737" y="2620"/>
                  </a:lnTo>
                  <a:lnTo>
                    <a:pt x="13713" y="2617"/>
                  </a:lnTo>
                  <a:lnTo>
                    <a:pt x="13735" y="2618"/>
                  </a:lnTo>
                  <a:lnTo>
                    <a:pt x="13741" y="2616"/>
                  </a:lnTo>
                  <a:lnTo>
                    <a:pt x="13715" y="2621"/>
                  </a:lnTo>
                  <a:lnTo>
                    <a:pt x="13759" y="2609"/>
                  </a:lnTo>
                  <a:lnTo>
                    <a:pt x="13739" y="2616"/>
                  </a:lnTo>
                  <a:lnTo>
                    <a:pt x="13782" y="2596"/>
                  </a:lnTo>
                  <a:lnTo>
                    <a:pt x="13815" y="2577"/>
                  </a:lnTo>
                  <a:lnTo>
                    <a:pt x="13854" y="2552"/>
                  </a:lnTo>
                  <a:lnTo>
                    <a:pt x="13899" y="2524"/>
                  </a:lnTo>
                  <a:lnTo>
                    <a:pt x="13949" y="2497"/>
                  </a:lnTo>
                  <a:lnTo>
                    <a:pt x="14008" y="2474"/>
                  </a:lnTo>
                  <a:lnTo>
                    <a:pt x="14110" y="2447"/>
                  </a:lnTo>
                  <a:lnTo>
                    <a:pt x="14206" y="2430"/>
                  </a:lnTo>
                  <a:lnTo>
                    <a:pt x="14303" y="2420"/>
                  </a:lnTo>
                  <a:lnTo>
                    <a:pt x="14402" y="2419"/>
                  </a:lnTo>
                  <a:lnTo>
                    <a:pt x="14462" y="2425"/>
                  </a:lnTo>
                  <a:lnTo>
                    <a:pt x="14521" y="2438"/>
                  </a:lnTo>
                  <a:lnTo>
                    <a:pt x="14574" y="2455"/>
                  </a:lnTo>
                  <a:lnTo>
                    <a:pt x="14620" y="2471"/>
                  </a:lnTo>
                  <a:lnTo>
                    <a:pt x="14662" y="2485"/>
                  </a:lnTo>
                  <a:lnTo>
                    <a:pt x="14696" y="2493"/>
                  </a:lnTo>
                  <a:lnTo>
                    <a:pt x="14727" y="2497"/>
                  </a:lnTo>
                  <a:lnTo>
                    <a:pt x="14706" y="2495"/>
                  </a:lnTo>
                  <a:lnTo>
                    <a:pt x="14749" y="2495"/>
                  </a:lnTo>
                  <a:lnTo>
                    <a:pt x="14724" y="2498"/>
                  </a:lnTo>
                  <a:lnTo>
                    <a:pt x="14768" y="2489"/>
                  </a:lnTo>
                  <a:lnTo>
                    <a:pt x="14748" y="2495"/>
                  </a:lnTo>
                  <a:lnTo>
                    <a:pt x="14791" y="2478"/>
                  </a:lnTo>
                  <a:lnTo>
                    <a:pt x="14824" y="2462"/>
                  </a:lnTo>
                  <a:lnTo>
                    <a:pt x="14861" y="2441"/>
                  </a:lnTo>
                  <a:lnTo>
                    <a:pt x="14903" y="2417"/>
                  </a:lnTo>
                  <a:lnTo>
                    <a:pt x="14950" y="2392"/>
                  </a:lnTo>
                  <a:lnTo>
                    <a:pt x="15003" y="2369"/>
                  </a:lnTo>
                  <a:lnTo>
                    <a:pt x="15060" y="2350"/>
                  </a:lnTo>
                  <a:cubicBezTo>
                    <a:pt x="15066" y="2348"/>
                    <a:pt x="15073" y="2346"/>
                    <a:pt x="15079" y="2345"/>
                  </a:cubicBezTo>
                  <a:lnTo>
                    <a:pt x="15123" y="2339"/>
                  </a:lnTo>
                  <a:lnTo>
                    <a:pt x="15181" y="2336"/>
                  </a:lnTo>
                  <a:lnTo>
                    <a:pt x="15237" y="2339"/>
                  </a:lnTo>
                  <a:lnTo>
                    <a:pt x="15285" y="2343"/>
                  </a:lnTo>
                  <a:lnTo>
                    <a:pt x="15329" y="2347"/>
                  </a:lnTo>
                  <a:lnTo>
                    <a:pt x="15368" y="2349"/>
                  </a:lnTo>
                  <a:lnTo>
                    <a:pt x="15400" y="2348"/>
                  </a:lnTo>
                  <a:lnTo>
                    <a:pt x="15430" y="2344"/>
                  </a:lnTo>
                  <a:lnTo>
                    <a:pt x="15457" y="2335"/>
                  </a:lnTo>
                  <a:lnTo>
                    <a:pt x="15488" y="2323"/>
                  </a:lnTo>
                  <a:lnTo>
                    <a:pt x="15525" y="2307"/>
                  </a:lnTo>
                  <a:lnTo>
                    <a:pt x="15565" y="2288"/>
                  </a:lnTo>
                  <a:lnTo>
                    <a:pt x="15652" y="2247"/>
                  </a:lnTo>
                  <a:lnTo>
                    <a:pt x="15703" y="2227"/>
                  </a:lnTo>
                  <a:lnTo>
                    <a:pt x="15759" y="2211"/>
                  </a:lnTo>
                  <a:lnTo>
                    <a:pt x="15816" y="2200"/>
                  </a:lnTo>
                  <a:lnTo>
                    <a:pt x="15873" y="2195"/>
                  </a:lnTo>
                  <a:lnTo>
                    <a:pt x="15970" y="2195"/>
                  </a:lnTo>
                  <a:lnTo>
                    <a:pt x="16014" y="2196"/>
                  </a:lnTo>
                  <a:lnTo>
                    <a:pt x="16053" y="2195"/>
                  </a:lnTo>
                  <a:lnTo>
                    <a:pt x="16087" y="2192"/>
                  </a:lnTo>
                  <a:lnTo>
                    <a:pt x="16116" y="2185"/>
                  </a:lnTo>
                  <a:lnTo>
                    <a:pt x="16142" y="2174"/>
                  </a:lnTo>
                  <a:lnTo>
                    <a:pt x="16169" y="2159"/>
                  </a:lnTo>
                  <a:lnTo>
                    <a:pt x="16206" y="2137"/>
                  </a:lnTo>
                  <a:lnTo>
                    <a:pt x="16247" y="2111"/>
                  </a:lnTo>
                  <a:lnTo>
                    <a:pt x="16293" y="2084"/>
                  </a:lnTo>
                  <a:lnTo>
                    <a:pt x="16344" y="2057"/>
                  </a:lnTo>
                  <a:lnTo>
                    <a:pt x="16402" y="2035"/>
                  </a:lnTo>
                  <a:cubicBezTo>
                    <a:pt x="16410" y="2032"/>
                    <a:pt x="16419" y="2030"/>
                    <a:pt x="16428" y="2028"/>
                  </a:cubicBezTo>
                  <a:lnTo>
                    <a:pt x="16471" y="2022"/>
                  </a:lnTo>
                  <a:cubicBezTo>
                    <a:pt x="16480" y="2021"/>
                    <a:pt x="16489" y="2020"/>
                    <a:pt x="16499" y="2021"/>
                  </a:cubicBezTo>
                  <a:lnTo>
                    <a:pt x="16542" y="2023"/>
                  </a:lnTo>
                  <a:cubicBezTo>
                    <a:pt x="16549" y="2024"/>
                    <a:pt x="16556" y="2025"/>
                    <a:pt x="16563" y="2026"/>
                  </a:cubicBezTo>
                  <a:lnTo>
                    <a:pt x="16606" y="2036"/>
                  </a:lnTo>
                  <a:lnTo>
                    <a:pt x="16664" y="2055"/>
                  </a:lnTo>
                  <a:lnTo>
                    <a:pt x="16719" y="2079"/>
                  </a:lnTo>
                  <a:lnTo>
                    <a:pt x="16814" y="2128"/>
                  </a:lnTo>
                  <a:lnTo>
                    <a:pt x="16901" y="2174"/>
                  </a:lnTo>
                  <a:lnTo>
                    <a:pt x="16945" y="2198"/>
                  </a:lnTo>
                  <a:lnTo>
                    <a:pt x="16997" y="2230"/>
                  </a:lnTo>
                  <a:lnTo>
                    <a:pt x="17087" y="2292"/>
                  </a:lnTo>
                  <a:lnTo>
                    <a:pt x="17130" y="2320"/>
                  </a:lnTo>
                  <a:lnTo>
                    <a:pt x="17168" y="2343"/>
                  </a:lnTo>
                  <a:lnTo>
                    <a:pt x="17203" y="2360"/>
                  </a:lnTo>
                  <a:lnTo>
                    <a:pt x="17234" y="2371"/>
                  </a:lnTo>
                  <a:lnTo>
                    <a:pt x="17308" y="2391"/>
                  </a:lnTo>
                  <a:lnTo>
                    <a:pt x="17341" y="2396"/>
                  </a:lnTo>
                  <a:lnTo>
                    <a:pt x="17378" y="2401"/>
                  </a:lnTo>
                  <a:lnTo>
                    <a:pt x="17406" y="2400"/>
                  </a:lnTo>
                  <a:lnTo>
                    <a:pt x="17434" y="2396"/>
                  </a:lnTo>
                  <a:lnTo>
                    <a:pt x="17416" y="2399"/>
                  </a:lnTo>
                  <a:lnTo>
                    <a:pt x="17459" y="2388"/>
                  </a:lnTo>
                  <a:lnTo>
                    <a:pt x="17486" y="2377"/>
                  </a:lnTo>
                  <a:lnTo>
                    <a:pt x="17468" y="2385"/>
                  </a:lnTo>
                  <a:lnTo>
                    <a:pt x="17490" y="2372"/>
                  </a:lnTo>
                  <a:lnTo>
                    <a:pt x="17474" y="2384"/>
                  </a:lnTo>
                  <a:lnTo>
                    <a:pt x="17495" y="2366"/>
                  </a:lnTo>
                  <a:lnTo>
                    <a:pt x="17510" y="2351"/>
                  </a:lnTo>
                  <a:lnTo>
                    <a:pt x="17525" y="2335"/>
                  </a:lnTo>
                  <a:lnTo>
                    <a:pt x="17564" y="2288"/>
                  </a:lnTo>
                  <a:lnTo>
                    <a:pt x="17604" y="2235"/>
                  </a:lnTo>
                  <a:lnTo>
                    <a:pt x="17649" y="2178"/>
                  </a:lnTo>
                  <a:lnTo>
                    <a:pt x="17697" y="2123"/>
                  </a:lnTo>
                  <a:lnTo>
                    <a:pt x="17727" y="2093"/>
                  </a:lnTo>
                  <a:lnTo>
                    <a:pt x="17755" y="2070"/>
                  </a:lnTo>
                  <a:cubicBezTo>
                    <a:pt x="17760" y="2066"/>
                    <a:pt x="17765" y="2062"/>
                    <a:pt x="17770" y="2058"/>
                  </a:cubicBezTo>
                  <a:lnTo>
                    <a:pt x="17792" y="2045"/>
                  </a:lnTo>
                  <a:cubicBezTo>
                    <a:pt x="17798" y="2041"/>
                    <a:pt x="17804" y="2038"/>
                    <a:pt x="17810" y="2036"/>
                  </a:cubicBezTo>
                  <a:lnTo>
                    <a:pt x="17832" y="2027"/>
                  </a:lnTo>
                  <a:cubicBezTo>
                    <a:pt x="17840" y="2023"/>
                    <a:pt x="17848" y="2021"/>
                    <a:pt x="17857" y="2019"/>
                  </a:cubicBezTo>
                  <a:lnTo>
                    <a:pt x="17879" y="2015"/>
                  </a:lnTo>
                  <a:cubicBezTo>
                    <a:pt x="17887" y="2013"/>
                    <a:pt x="17896" y="2012"/>
                    <a:pt x="17905" y="2012"/>
                  </a:cubicBezTo>
                  <a:lnTo>
                    <a:pt x="17926" y="2012"/>
                  </a:lnTo>
                  <a:cubicBezTo>
                    <a:pt x="17934" y="2012"/>
                    <a:pt x="17942" y="2013"/>
                    <a:pt x="17950" y="2014"/>
                  </a:cubicBezTo>
                  <a:lnTo>
                    <a:pt x="17972" y="2018"/>
                  </a:lnTo>
                  <a:lnTo>
                    <a:pt x="18008" y="2028"/>
                  </a:lnTo>
                  <a:cubicBezTo>
                    <a:pt x="18015" y="2030"/>
                    <a:pt x="18021" y="2033"/>
                    <a:pt x="18027" y="2036"/>
                  </a:cubicBezTo>
                  <a:lnTo>
                    <a:pt x="18071" y="2057"/>
                  </a:lnTo>
                  <a:lnTo>
                    <a:pt x="18128" y="2091"/>
                  </a:lnTo>
                  <a:lnTo>
                    <a:pt x="18174" y="2122"/>
                  </a:lnTo>
                  <a:lnTo>
                    <a:pt x="18214" y="2147"/>
                  </a:lnTo>
                  <a:lnTo>
                    <a:pt x="18243" y="2159"/>
                  </a:lnTo>
                  <a:lnTo>
                    <a:pt x="18225" y="2152"/>
                  </a:lnTo>
                  <a:lnTo>
                    <a:pt x="18247" y="2159"/>
                  </a:lnTo>
                  <a:lnTo>
                    <a:pt x="18228" y="2155"/>
                  </a:lnTo>
                  <a:lnTo>
                    <a:pt x="18249" y="2158"/>
                  </a:lnTo>
                  <a:lnTo>
                    <a:pt x="18228" y="2157"/>
                  </a:lnTo>
                  <a:lnTo>
                    <a:pt x="18271" y="2156"/>
                  </a:lnTo>
                  <a:lnTo>
                    <a:pt x="18252" y="2157"/>
                  </a:lnTo>
                  <a:lnTo>
                    <a:pt x="18296" y="2150"/>
                  </a:lnTo>
                  <a:lnTo>
                    <a:pt x="18326" y="2141"/>
                  </a:lnTo>
                  <a:lnTo>
                    <a:pt x="18362" y="2128"/>
                  </a:lnTo>
                  <a:lnTo>
                    <a:pt x="18443" y="2096"/>
                  </a:lnTo>
                  <a:lnTo>
                    <a:pt x="18487" y="2078"/>
                  </a:lnTo>
                  <a:lnTo>
                    <a:pt x="18539" y="2061"/>
                  </a:lnTo>
                  <a:cubicBezTo>
                    <a:pt x="18608" y="2039"/>
                    <a:pt x="18682" y="2077"/>
                    <a:pt x="18705" y="2147"/>
                  </a:cubicBezTo>
                  <a:cubicBezTo>
                    <a:pt x="18727" y="2216"/>
                    <a:pt x="18689" y="2290"/>
                    <a:pt x="18619" y="2313"/>
                  </a:cubicBezTo>
                  <a:lnTo>
                    <a:pt x="18584" y="2324"/>
                  </a:lnTo>
                  <a:lnTo>
                    <a:pt x="18541" y="2340"/>
                  </a:lnTo>
                  <a:lnTo>
                    <a:pt x="18448" y="2378"/>
                  </a:lnTo>
                  <a:lnTo>
                    <a:pt x="18397" y="2395"/>
                  </a:lnTo>
                  <a:lnTo>
                    <a:pt x="18340" y="2410"/>
                  </a:lnTo>
                  <a:lnTo>
                    <a:pt x="18297" y="2418"/>
                  </a:lnTo>
                  <a:cubicBezTo>
                    <a:pt x="18290" y="2419"/>
                    <a:pt x="18284" y="2419"/>
                    <a:pt x="18278" y="2419"/>
                  </a:cubicBezTo>
                  <a:lnTo>
                    <a:pt x="18234" y="2420"/>
                  </a:lnTo>
                  <a:cubicBezTo>
                    <a:pt x="18227" y="2421"/>
                    <a:pt x="18220" y="2420"/>
                    <a:pt x="18213" y="2419"/>
                  </a:cubicBezTo>
                  <a:lnTo>
                    <a:pt x="18191" y="2416"/>
                  </a:lnTo>
                  <a:cubicBezTo>
                    <a:pt x="18185" y="2415"/>
                    <a:pt x="18178" y="2414"/>
                    <a:pt x="18172" y="2412"/>
                  </a:cubicBezTo>
                  <a:lnTo>
                    <a:pt x="18150" y="2406"/>
                  </a:lnTo>
                  <a:cubicBezTo>
                    <a:pt x="18144" y="2404"/>
                    <a:pt x="18138" y="2402"/>
                    <a:pt x="18132" y="2399"/>
                  </a:cubicBezTo>
                  <a:lnTo>
                    <a:pt x="18074" y="2371"/>
                  </a:lnTo>
                  <a:lnTo>
                    <a:pt x="18027" y="2342"/>
                  </a:lnTo>
                  <a:lnTo>
                    <a:pt x="17986" y="2315"/>
                  </a:lnTo>
                  <a:lnTo>
                    <a:pt x="17956" y="2294"/>
                  </a:lnTo>
                  <a:lnTo>
                    <a:pt x="17913" y="2273"/>
                  </a:lnTo>
                  <a:lnTo>
                    <a:pt x="17932" y="2281"/>
                  </a:lnTo>
                  <a:lnTo>
                    <a:pt x="17925" y="2278"/>
                  </a:lnTo>
                  <a:lnTo>
                    <a:pt x="17903" y="2274"/>
                  </a:lnTo>
                  <a:lnTo>
                    <a:pt x="17926" y="2276"/>
                  </a:lnTo>
                  <a:lnTo>
                    <a:pt x="17905" y="2276"/>
                  </a:lnTo>
                  <a:lnTo>
                    <a:pt x="17931" y="2273"/>
                  </a:lnTo>
                  <a:lnTo>
                    <a:pt x="17909" y="2278"/>
                  </a:lnTo>
                  <a:lnTo>
                    <a:pt x="17934" y="2270"/>
                  </a:lnTo>
                  <a:lnTo>
                    <a:pt x="17912" y="2279"/>
                  </a:lnTo>
                  <a:lnTo>
                    <a:pt x="17931" y="2270"/>
                  </a:lnTo>
                  <a:lnTo>
                    <a:pt x="17909" y="2283"/>
                  </a:lnTo>
                  <a:lnTo>
                    <a:pt x="17924" y="2272"/>
                  </a:lnTo>
                  <a:lnTo>
                    <a:pt x="17909" y="2284"/>
                  </a:lnTo>
                  <a:lnTo>
                    <a:pt x="17895" y="2297"/>
                  </a:lnTo>
                  <a:lnTo>
                    <a:pt x="17856" y="2341"/>
                  </a:lnTo>
                  <a:lnTo>
                    <a:pt x="17814" y="2395"/>
                  </a:lnTo>
                  <a:lnTo>
                    <a:pt x="17767" y="2456"/>
                  </a:lnTo>
                  <a:lnTo>
                    <a:pt x="17719" y="2514"/>
                  </a:lnTo>
                  <a:lnTo>
                    <a:pt x="17690" y="2545"/>
                  </a:lnTo>
                  <a:lnTo>
                    <a:pt x="17662" y="2571"/>
                  </a:lnTo>
                  <a:lnTo>
                    <a:pt x="17640" y="2588"/>
                  </a:lnTo>
                  <a:cubicBezTo>
                    <a:pt x="17635" y="2592"/>
                    <a:pt x="17630" y="2596"/>
                    <a:pt x="17624" y="2600"/>
                  </a:cubicBezTo>
                  <a:lnTo>
                    <a:pt x="17602" y="2613"/>
                  </a:lnTo>
                  <a:cubicBezTo>
                    <a:pt x="17596" y="2616"/>
                    <a:pt x="17590" y="2619"/>
                    <a:pt x="17584" y="2621"/>
                  </a:cubicBezTo>
                  <a:lnTo>
                    <a:pt x="17524" y="2644"/>
                  </a:lnTo>
                  <a:lnTo>
                    <a:pt x="17480" y="2655"/>
                  </a:lnTo>
                  <a:cubicBezTo>
                    <a:pt x="17474" y="2657"/>
                    <a:pt x="17468" y="2658"/>
                    <a:pt x="17462" y="2659"/>
                  </a:cubicBezTo>
                  <a:lnTo>
                    <a:pt x="17403" y="2664"/>
                  </a:lnTo>
                  <a:lnTo>
                    <a:pt x="17344" y="2662"/>
                  </a:lnTo>
                  <a:lnTo>
                    <a:pt x="17294" y="2656"/>
                  </a:lnTo>
                  <a:lnTo>
                    <a:pt x="17240" y="2645"/>
                  </a:lnTo>
                  <a:lnTo>
                    <a:pt x="17140" y="2618"/>
                  </a:lnTo>
                  <a:lnTo>
                    <a:pt x="17084" y="2596"/>
                  </a:lnTo>
                  <a:lnTo>
                    <a:pt x="17032" y="2569"/>
                  </a:lnTo>
                  <a:lnTo>
                    <a:pt x="16983" y="2540"/>
                  </a:lnTo>
                  <a:lnTo>
                    <a:pt x="16939" y="2510"/>
                  </a:lnTo>
                  <a:lnTo>
                    <a:pt x="16855" y="2454"/>
                  </a:lnTo>
                  <a:lnTo>
                    <a:pt x="16820" y="2431"/>
                  </a:lnTo>
                  <a:lnTo>
                    <a:pt x="16777" y="2408"/>
                  </a:lnTo>
                  <a:lnTo>
                    <a:pt x="16690" y="2362"/>
                  </a:lnTo>
                  <a:lnTo>
                    <a:pt x="16611" y="2319"/>
                  </a:lnTo>
                  <a:lnTo>
                    <a:pt x="16578" y="2304"/>
                  </a:lnTo>
                  <a:lnTo>
                    <a:pt x="16550" y="2293"/>
                  </a:lnTo>
                  <a:lnTo>
                    <a:pt x="16506" y="2284"/>
                  </a:lnTo>
                  <a:lnTo>
                    <a:pt x="16527" y="2287"/>
                  </a:lnTo>
                  <a:lnTo>
                    <a:pt x="16483" y="2284"/>
                  </a:lnTo>
                  <a:lnTo>
                    <a:pt x="16510" y="2283"/>
                  </a:lnTo>
                  <a:lnTo>
                    <a:pt x="16467" y="2290"/>
                  </a:lnTo>
                  <a:lnTo>
                    <a:pt x="16493" y="2283"/>
                  </a:lnTo>
                  <a:lnTo>
                    <a:pt x="16464" y="2293"/>
                  </a:lnTo>
                  <a:lnTo>
                    <a:pt x="16428" y="2310"/>
                  </a:lnTo>
                  <a:lnTo>
                    <a:pt x="16387" y="2335"/>
                  </a:lnTo>
                  <a:lnTo>
                    <a:pt x="16341" y="2363"/>
                  </a:lnTo>
                  <a:lnTo>
                    <a:pt x="16291" y="2393"/>
                  </a:lnTo>
                  <a:lnTo>
                    <a:pt x="16231" y="2423"/>
                  </a:lnTo>
                  <a:lnTo>
                    <a:pt x="16170" y="2443"/>
                  </a:lnTo>
                  <a:lnTo>
                    <a:pt x="16112" y="2454"/>
                  </a:lnTo>
                  <a:lnTo>
                    <a:pt x="16059" y="2459"/>
                  </a:lnTo>
                  <a:lnTo>
                    <a:pt x="16011" y="2460"/>
                  </a:lnTo>
                  <a:lnTo>
                    <a:pt x="15968" y="2459"/>
                  </a:lnTo>
                  <a:lnTo>
                    <a:pt x="15891" y="2459"/>
                  </a:lnTo>
                  <a:lnTo>
                    <a:pt x="15861" y="2460"/>
                  </a:lnTo>
                  <a:lnTo>
                    <a:pt x="15831" y="2464"/>
                  </a:lnTo>
                  <a:lnTo>
                    <a:pt x="15800" y="2473"/>
                  </a:lnTo>
                  <a:lnTo>
                    <a:pt x="15764" y="2487"/>
                  </a:lnTo>
                  <a:lnTo>
                    <a:pt x="15677" y="2527"/>
                  </a:lnTo>
                  <a:lnTo>
                    <a:pt x="15630" y="2549"/>
                  </a:lnTo>
                  <a:lnTo>
                    <a:pt x="15580" y="2571"/>
                  </a:lnTo>
                  <a:lnTo>
                    <a:pt x="15524" y="2591"/>
                  </a:lnTo>
                  <a:lnTo>
                    <a:pt x="15464" y="2605"/>
                  </a:lnTo>
                  <a:lnTo>
                    <a:pt x="15407" y="2612"/>
                  </a:lnTo>
                  <a:lnTo>
                    <a:pt x="15352" y="2613"/>
                  </a:lnTo>
                  <a:lnTo>
                    <a:pt x="15304" y="2610"/>
                  </a:lnTo>
                  <a:lnTo>
                    <a:pt x="15261" y="2606"/>
                  </a:lnTo>
                  <a:lnTo>
                    <a:pt x="15222" y="2602"/>
                  </a:lnTo>
                  <a:lnTo>
                    <a:pt x="15191" y="2600"/>
                  </a:lnTo>
                  <a:lnTo>
                    <a:pt x="15162" y="2600"/>
                  </a:lnTo>
                  <a:lnTo>
                    <a:pt x="15118" y="2607"/>
                  </a:lnTo>
                  <a:lnTo>
                    <a:pt x="15138" y="2602"/>
                  </a:lnTo>
                  <a:lnTo>
                    <a:pt x="15108" y="2610"/>
                  </a:lnTo>
                  <a:lnTo>
                    <a:pt x="15074" y="2625"/>
                  </a:lnTo>
                  <a:lnTo>
                    <a:pt x="15034" y="2646"/>
                  </a:lnTo>
                  <a:lnTo>
                    <a:pt x="14989" y="2672"/>
                  </a:lnTo>
                  <a:lnTo>
                    <a:pt x="14939" y="2699"/>
                  </a:lnTo>
                  <a:lnTo>
                    <a:pt x="14885" y="2725"/>
                  </a:lnTo>
                  <a:lnTo>
                    <a:pt x="14841" y="2741"/>
                  </a:lnTo>
                  <a:cubicBezTo>
                    <a:pt x="14835" y="2744"/>
                    <a:pt x="14828" y="2746"/>
                    <a:pt x="14821" y="2747"/>
                  </a:cubicBezTo>
                  <a:lnTo>
                    <a:pt x="14778" y="2756"/>
                  </a:lnTo>
                  <a:cubicBezTo>
                    <a:pt x="14769" y="2758"/>
                    <a:pt x="14761" y="2759"/>
                    <a:pt x="14752" y="2759"/>
                  </a:cubicBezTo>
                  <a:lnTo>
                    <a:pt x="14709" y="2759"/>
                  </a:lnTo>
                  <a:cubicBezTo>
                    <a:pt x="14702" y="2760"/>
                    <a:pt x="14695" y="2759"/>
                    <a:pt x="14688" y="2758"/>
                  </a:cubicBezTo>
                  <a:lnTo>
                    <a:pt x="14632" y="2749"/>
                  </a:lnTo>
                  <a:lnTo>
                    <a:pt x="14579" y="2735"/>
                  </a:lnTo>
                  <a:lnTo>
                    <a:pt x="14534" y="2720"/>
                  </a:lnTo>
                  <a:lnTo>
                    <a:pt x="14493" y="2706"/>
                  </a:lnTo>
                  <a:lnTo>
                    <a:pt x="14459" y="2695"/>
                  </a:lnTo>
                  <a:lnTo>
                    <a:pt x="14431" y="2687"/>
                  </a:lnTo>
                  <a:lnTo>
                    <a:pt x="14404" y="2683"/>
                  </a:lnTo>
                  <a:lnTo>
                    <a:pt x="14329" y="2683"/>
                  </a:lnTo>
                  <a:lnTo>
                    <a:pt x="14252" y="2690"/>
                  </a:lnTo>
                  <a:lnTo>
                    <a:pt x="14174" y="2704"/>
                  </a:lnTo>
                  <a:lnTo>
                    <a:pt x="14102" y="2720"/>
                  </a:lnTo>
                  <a:lnTo>
                    <a:pt x="14074" y="2730"/>
                  </a:lnTo>
                  <a:lnTo>
                    <a:pt x="14037" y="2750"/>
                  </a:lnTo>
                  <a:lnTo>
                    <a:pt x="13995" y="2775"/>
                  </a:lnTo>
                  <a:lnTo>
                    <a:pt x="13947" y="2805"/>
                  </a:lnTo>
                  <a:lnTo>
                    <a:pt x="13893" y="2836"/>
                  </a:lnTo>
                  <a:lnTo>
                    <a:pt x="13849" y="2856"/>
                  </a:lnTo>
                  <a:cubicBezTo>
                    <a:pt x="13843" y="2859"/>
                    <a:pt x="13836" y="2861"/>
                    <a:pt x="13829" y="2863"/>
                  </a:cubicBezTo>
                  <a:lnTo>
                    <a:pt x="13786" y="2875"/>
                  </a:lnTo>
                  <a:cubicBezTo>
                    <a:pt x="13777" y="2878"/>
                    <a:pt x="13768" y="2879"/>
                    <a:pt x="13760" y="2880"/>
                  </a:cubicBezTo>
                  <a:lnTo>
                    <a:pt x="13723" y="2881"/>
                  </a:lnTo>
                  <a:lnTo>
                    <a:pt x="13701" y="2880"/>
                  </a:lnTo>
                  <a:cubicBezTo>
                    <a:pt x="13693" y="2880"/>
                    <a:pt x="13685" y="2879"/>
                    <a:pt x="13677" y="2877"/>
                  </a:cubicBezTo>
                  <a:lnTo>
                    <a:pt x="13638" y="2867"/>
                  </a:lnTo>
                  <a:lnTo>
                    <a:pt x="13601" y="2851"/>
                  </a:lnTo>
                  <a:lnTo>
                    <a:pt x="13569" y="2834"/>
                  </a:lnTo>
                  <a:lnTo>
                    <a:pt x="13537" y="2812"/>
                  </a:lnTo>
                  <a:lnTo>
                    <a:pt x="13488" y="2772"/>
                  </a:lnTo>
                  <a:lnTo>
                    <a:pt x="13442" y="2731"/>
                  </a:lnTo>
                  <a:lnTo>
                    <a:pt x="13403" y="2693"/>
                  </a:lnTo>
                  <a:lnTo>
                    <a:pt x="13369" y="2663"/>
                  </a:lnTo>
                  <a:lnTo>
                    <a:pt x="13338" y="2640"/>
                  </a:lnTo>
                  <a:lnTo>
                    <a:pt x="13333" y="2636"/>
                  </a:lnTo>
                  <a:lnTo>
                    <a:pt x="13311" y="2627"/>
                  </a:lnTo>
                  <a:lnTo>
                    <a:pt x="13331" y="2633"/>
                  </a:lnTo>
                  <a:lnTo>
                    <a:pt x="13287" y="2623"/>
                  </a:lnTo>
                  <a:lnTo>
                    <a:pt x="13306" y="2626"/>
                  </a:lnTo>
                  <a:lnTo>
                    <a:pt x="13278" y="2623"/>
                  </a:lnTo>
                  <a:lnTo>
                    <a:pt x="13248" y="2624"/>
                  </a:lnTo>
                  <a:lnTo>
                    <a:pt x="13210" y="2630"/>
                  </a:lnTo>
                  <a:lnTo>
                    <a:pt x="13120" y="2647"/>
                  </a:lnTo>
                  <a:lnTo>
                    <a:pt x="13068" y="2655"/>
                  </a:lnTo>
                  <a:lnTo>
                    <a:pt x="13020" y="2660"/>
                  </a:lnTo>
                  <a:lnTo>
                    <a:pt x="12844" y="2673"/>
                  </a:lnTo>
                  <a:lnTo>
                    <a:pt x="12752" y="2677"/>
                  </a:lnTo>
                  <a:lnTo>
                    <a:pt x="12657" y="2679"/>
                  </a:lnTo>
                  <a:lnTo>
                    <a:pt x="12564" y="2674"/>
                  </a:lnTo>
                  <a:lnTo>
                    <a:pt x="12477" y="2666"/>
                  </a:lnTo>
                  <a:lnTo>
                    <a:pt x="12395" y="2659"/>
                  </a:lnTo>
                  <a:lnTo>
                    <a:pt x="12316" y="2654"/>
                  </a:lnTo>
                  <a:lnTo>
                    <a:pt x="12235" y="2654"/>
                  </a:lnTo>
                  <a:lnTo>
                    <a:pt x="12147" y="2658"/>
                  </a:lnTo>
                  <a:lnTo>
                    <a:pt x="12056" y="2662"/>
                  </a:lnTo>
                  <a:lnTo>
                    <a:pt x="11962" y="2663"/>
                  </a:lnTo>
                  <a:lnTo>
                    <a:pt x="11783" y="2655"/>
                  </a:lnTo>
                  <a:lnTo>
                    <a:pt x="11691" y="2648"/>
                  </a:lnTo>
                  <a:lnTo>
                    <a:pt x="11596" y="2636"/>
                  </a:lnTo>
                  <a:lnTo>
                    <a:pt x="11504" y="2619"/>
                  </a:lnTo>
                  <a:lnTo>
                    <a:pt x="11415" y="2599"/>
                  </a:lnTo>
                  <a:lnTo>
                    <a:pt x="11331" y="2580"/>
                  </a:lnTo>
                  <a:lnTo>
                    <a:pt x="11247" y="2562"/>
                  </a:lnTo>
                  <a:lnTo>
                    <a:pt x="11076" y="2530"/>
                  </a:lnTo>
                  <a:lnTo>
                    <a:pt x="10995" y="2517"/>
                  </a:lnTo>
                  <a:lnTo>
                    <a:pt x="10917" y="2507"/>
                  </a:lnTo>
                  <a:lnTo>
                    <a:pt x="10837" y="2503"/>
                  </a:lnTo>
                  <a:lnTo>
                    <a:pt x="10749" y="2503"/>
                  </a:lnTo>
                  <a:lnTo>
                    <a:pt x="10654" y="2503"/>
                  </a:lnTo>
                  <a:lnTo>
                    <a:pt x="10556" y="2497"/>
                  </a:lnTo>
                  <a:lnTo>
                    <a:pt x="10505" y="2489"/>
                  </a:lnTo>
                  <a:lnTo>
                    <a:pt x="10455" y="2478"/>
                  </a:lnTo>
                  <a:lnTo>
                    <a:pt x="10370" y="2456"/>
                  </a:lnTo>
                  <a:lnTo>
                    <a:pt x="10292" y="2437"/>
                  </a:lnTo>
                  <a:lnTo>
                    <a:pt x="10259" y="2431"/>
                  </a:lnTo>
                  <a:lnTo>
                    <a:pt x="10226" y="2427"/>
                  </a:lnTo>
                  <a:lnTo>
                    <a:pt x="10192" y="2427"/>
                  </a:lnTo>
                  <a:lnTo>
                    <a:pt x="10157" y="2428"/>
                  </a:lnTo>
                  <a:lnTo>
                    <a:pt x="10072" y="2439"/>
                  </a:lnTo>
                  <a:lnTo>
                    <a:pt x="9979" y="2452"/>
                  </a:lnTo>
                  <a:lnTo>
                    <a:pt x="9879" y="2461"/>
                  </a:lnTo>
                  <a:lnTo>
                    <a:pt x="9697" y="2460"/>
                  </a:lnTo>
                  <a:lnTo>
                    <a:pt x="9516" y="2449"/>
                  </a:lnTo>
                  <a:lnTo>
                    <a:pt x="9423" y="2437"/>
                  </a:lnTo>
                  <a:lnTo>
                    <a:pt x="9335" y="2423"/>
                  </a:lnTo>
                  <a:lnTo>
                    <a:pt x="9250" y="2408"/>
                  </a:lnTo>
                  <a:lnTo>
                    <a:pt x="9170" y="2395"/>
                  </a:lnTo>
                  <a:lnTo>
                    <a:pt x="9134" y="2391"/>
                  </a:lnTo>
                  <a:lnTo>
                    <a:pt x="9093" y="2389"/>
                  </a:lnTo>
                  <a:lnTo>
                    <a:pt x="9002" y="2387"/>
                  </a:lnTo>
                  <a:lnTo>
                    <a:pt x="8951" y="2384"/>
                  </a:lnTo>
                  <a:lnTo>
                    <a:pt x="8899" y="2377"/>
                  </a:lnTo>
                  <a:lnTo>
                    <a:pt x="8843" y="2366"/>
                  </a:lnTo>
                  <a:lnTo>
                    <a:pt x="8785" y="2349"/>
                  </a:lnTo>
                  <a:lnTo>
                    <a:pt x="8729" y="2325"/>
                  </a:lnTo>
                  <a:lnTo>
                    <a:pt x="8679" y="2298"/>
                  </a:lnTo>
                  <a:lnTo>
                    <a:pt x="8632" y="2268"/>
                  </a:lnTo>
                  <a:lnTo>
                    <a:pt x="8588" y="2239"/>
                  </a:lnTo>
                  <a:lnTo>
                    <a:pt x="8508" y="2185"/>
                  </a:lnTo>
                  <a:lnTo>
                    <a:pt x="8472" y="2164"/>
                  </a:lnTo>
                  <a:lnTo>
                    <a:pt x="8441" y="2148"/>
                  </a:lnTo>
                  <a:lnTo>
                    <a:pt x="8364" y="2119"/>
                  </a:lnTo>
                  <a:lnTo>
                    <a:pt x="8282" y="2095"/>
                  </a:lnTo>
                  <a:lnTo>
                    <a:pt x="8195" y="2074"/>
                  </a:lnTo>
                  <a:lnTo>
                    <a:pt x="8111" y="2053"/>
                  </a:lnTo>
                  <a:lnTo>
                    <a:pt x="8027" y="2035"/>
                  </a:lnTo>
                  <a:lnTo>
                    <a:pt x="7937" y="2017"/>
                  </a:lnTo>
                  <a:lnTo>
                    <a:pt x="7842" y="1995"/>
                  </a:lnTo>
                  <a:lnTo>
                    <a:pt x="7792" y="1981"/>
                  </a:lnTo>
                  <a:lnTo>
                    <a:pt x="7739" y="1962"/>
                  </a:lnTo>
                  <a:lnTo>
                    <a:pt x="7688" y="1940"/>
                  </a:lnTo>
                  <a:lnTo>
                    <a:pt x="7639" y="1915"/>
                  </a:lnTo>
                  <a:lnTo>
                    <a:pt x="7551" y="1865"/>
                  </a:lnTo>
                  <a:lnTo>
                    <a:pt x="7469" y="1817"/>
                  </a:lnTo>
                  <a:lnTo>
                    <a:pt x="7431" y="1796"/>
                  </a:lnTo>
                  <a:lnTo>
                    <a:pt x="7397" y="1780"/>
                  </a:lnTo>
                  <a:lnTo>
                    <a:pt x="7317" y="1750"/>
                  </a:lnTo>
                  <a:lnTo>
                    <a:pt x="7233" y="1723"/>
                  </a:lnTo>
                  <a:lnTo>
                    <a:pt x="7145" y="1698"/>
                  </a:lnTo>
                  <a:lnTo>
                    <a:pt x="7052" y="1670"/>
                  </a:lnTo>
                  <a:lnTo>
                    <a:pt x="6963" y="1639"/>
                  </a:lnTo>
                  <a:lnTo>
                    <a:pt x="6880" y="1608"/>
                  </a:lnTo>
                  <a:lnTo>
                    <a:pt x="6801" y="1582"/>
                  </a:lnTo>
                  <a:lnTo>
                    <a:pt x="6763" y="1571"/>
                  </a:lnTo>
                  <a:lnTo>
                    <a:pt x="6731" y="1564"/>
                  </a:lnTo>
                  <a:lnTo>
                    <a:pt x="6699" y="1559"/>
                  </a:lnTo>
                  <a:lnTo>
                    <a:pt x="6666" y="1558"/>
                  </a:lnTo>
                  <a:lnTo>
                    <a:pt x="6579" y="1561"/>
                  </a:lnTo>
                  <a:lnTo>
                    <a:pt x="6530" y="1563"/>
                  </a:lnTo>
                  <a:lnTo>
                    <a:pt x="6479" y="1563"/>
                  </a:lnTo>
                  <a:lnTo>
                    <a:pt x="6421" y="1559"/>
                  </a:lnTo>
                  <a:lnTo>
                    <a:pt x="6362" y="1547"/>
                  </a:lnTo>
                  <a:lnTo>
                    <a:pt x="6307" y="1530"/>
                  </a:lnTo>
                  <a:lnTo>
                    <a:pt x="6257" y="1510"/>
                  </a:lnTo>
                  <a:lnTo>
                    <a:pt x="6209" y="1487"/>
                  </a:lnTo>
                  <a:lnTo>
                    <a:pt x="6167" y="1466"/>
                  </a:lnTo>
                  <a:lnTo>
                    <a:pt x="6088" y="1426"/>
                  </a:lnTo>
                  <a:lnTo>
                    <a:pt x="6056" y="1412"/>
                  </a:lnTo>
                  <a:lnTo>
                    <a:pt x="6025" y="1402"/>
                  </a:lnTo>
                  <a:lnTo>
                    <a:pt x="5990" y="1394"/>
                  </a:lnTo>
                  <a:lnTo>
                    <a:pt x="5956" y="1389"/>
                  </a:lnTo>
                  <a:lnTo>
                    <a:pt x="5875" y="1383"/>
                  </a:lnTo>
                  <a:lnTo>
                    <a:pt x="5785" y="1381"/>
                  </a:lnTo>
                  <a:lnTo>
                    <a:pt x="5696" y="1377"/>
                  </a:lnTo>
                  <a:lnTo>
                    <a:pt x="5520" y="1366"/>
                  </a:lnTo>
                  <a:lnTo>
                    <a:pt x="5429" y="1359"/>
                  </a:lnTo>
                  <a:lnTo>
                    <a:pt x="5339" y="1349"/>
                  </a:lnTo>
                  <a:lnTo>
                    <a:pt x="5250" y="1338"/>
                  </a:lnTo>
                  <a:lnTo>
                    <a:pt x="5158" y="1325"/>
                  </a:lnTo>
                  <a:lnTo>
                    <a:pt x="5063" y="1307"/>
                  </a:lnTo>
                  <a:lnTo>
                    <a:pt x="4964" y="1281"/>
                  </a:lnTo>
                  <a:lnTo>
                    <a:pt x="4909" y="1261"/>
                  </a:lnTo>
                  <a:lnTo>
                    <a:pt x="4860" y="1239"/>
                  </a:lnTo>
                  <a:lnTo>
                    <a:pt x="4774" y="1194"/>
                  </a:lnTo>
                  <a:lnTo>
                    <a:pt x="4738" y="1175"/>
                  </a:lnTo>
                  <a:lnTo>
                    <a:pt x="4704" y="1160"/>
                  </a:lnTo>
                  <a:lnTo>
                    <a:pt x="4678" y="1150"/>
                  </a:lnTo>
                  <a:lnTo>
                    <a:pt x="4635" y="1142"/>
                  </a:lnTo>
                  <a:lnTo>
                    <a:pt x="4655" y="1144"/>
                  </a:lnTo>
                  <a:lnTo>
                    <a:pt x="4630" y="1142"/>
                  </a:lnTo>
                  <a:lnTo>
                    <a:pt x="4600" y="1144"/>
                  </a:lnTo>
                  <a:lnTo>
                    <a:pt x="4563" y="1152"/>
                  </a:lnTo>
                  <a:lnTo>
                    <a:pt x="4522" y="1162"/>
                  </a:lnTo>
                  <a:lnTo>
                    <a:pt x="4429" y="1189"/>
                  </a:lnTo>
                  <a:lnTo>
                    <a:pt x="4375" y="1201"/>
                  </a:lnTo>
                  <a:lnTo>
                    <a:pt x="4336" y="1207"/>
                  </a:lnTo>
                  <a:lnTo>
                    <a:pt x="4305" y="1212"/>
                  </a:lnTo>
                  <a:lnTo>
                    <a:pt x="4267" y="1223"/>
                  </a:lnTo>
                  <a:lnTo>
                    <a:pt x="4218" y="1239"/>
                  </a:lnTo>
                  <a:lnTo>
                    <a:pt x="4174" y="1251"/>
                  </a:lnTo>
                  <a:cubicBezTo>
                    <a:pt x="4168" y="1253"/>
                    <a:pt x="4162" y="1254"/>
                    <a:pt x="4156" y="1255"/>
                  </a:cubicBezTo>
                  <a:lnTo>
                    <a:pt x="4094" y="1262"/>
                  </a:lnTo>
                  <a:lnTo>
                    <a:pt x="4073" y="1262"/>
                  </a:lnTo>
                  <a:cubicBezTo>
                    <a:pt x="4066" y="1262"/>
                    <a:pt x="4059" y="1262"/>
                    <a:pt x="4052" y="1261"/>
                  </a:cubicBezTo>
                  <a:lnTo>
                    <a:pt x="4013" y="1253"/>
                  </a:lnTo>
                  <a:lnTo>
                    <a:pt x="3975" y="1241"/>
                  </a:lnTo>
                  <a:lnTo>
                    <a:pt x="3953" y="1231"/>
                  </a:lnTo>
                  <a:cubicBezTo>
                    <a:pt x="3946" y="1228"/>
                    <a:pt x="3940" y="1224"/>
                    <a:pt x="3934" y="1220"/>
                  </a:cubicBezTo>
                  <a:lnTo>
                    <a:pt x="3898" y="1195"/>
                  </a:lnTo>
                  <a:lnTo>
                    <a:pt x="3876" y="1175"/>
                  </a:lnTo>
                  <a:cubicBezTo>
                    <a:pt x="3866" y="1166"/>
                    <a:pt x="3857" y="1156"/>
                    <a:pt x="3851" y="1144"/>
                  </a:cubicBezTo>
                  <a:lnTo>
                    <a:pt x="3840" y="1125"/>
                  </a:lnTo>
                  <a:cubicBezTo>
                    <a:pt x="3834" y="1116"/>
                    <a:pt x="3829" y="1105"/>
                    <a:pt x="3826" y="1094"/>
                  </a:cubicBezTo>
                  <a:lnTo>
                    <a:pt x="3815" y="1052"/>
                  </a:lnTo>
                  <a:lnTo>
                    <a:pt x="3808" y="1009"/>
                  </a:lnTo>
                  <a:lnTo>
                    <a:pt x="3803" y="964"/>
                  </a:lnTo>
                  <a:lnTo>
                    <a:pt x="3798" y="914"/>
                  </a:lnTo>
                  <a:lnTo>
                    <a:pt x="3793" y="866"/>
                  </a:lnTo>
                  <a:lnTo>
                    <a:pt x="3786" y="815"/>
                  </a:lnTo>
                  <a:lnTo>
                    <a:pt x="3778" y="764"/>
                  </a:lnTo>
                  <a:lnTo>
                    <a:pt x="3767" y="716"/>
                  </a:lnTo>
                  <a:lnTo>
                    <a:pt x="3754" y="673"/>
                  </a:lnTo>
                  <a:lnTo>
                    <a:pt x="3737" y="632"/>
                  </a:lnTo>
                  <a:lnTo>
                    <a:pt x="3707" y="582"/>
                  </a:lnTo>
                  <a:lnTo>
                    <a:pt x="3719" y="598"/>
                  </a:lnTo>
                  <a:lnTo>
                    <a:pt x="3681" y="552"/>
                  </a:lnTo>
                  <a:lnTo>
                    <a:pt x="3699" y="570"/>
                  </a:lnTo>
                  <a:lnTo>
                    <a:pt x="3652" y="531"/>
                  </a:lnTo>
                  <a:lnTo>
                    <a:pt x="3671" y="544"/>
                  </a:lnTo>
                  <a:lnTo>
                    <a:pt x="3616" y="513"/>
                  </a:lnTo>
                  <a:lnTo>
                    <a:pt x="3639" y="523"/>
                  </a:lnTo>
                  <a:lnTo>
                    <a:pt x="3586" y="504"/>
                  </a:lnTo>
                  <a:lnTo>
                    <a:pt x="3527" y="490"/>
                  </a:lnTo>
                  <a:lnTo>
                    <a:pt x="3463" y="478"/>
                  </a:lnTo>
                  <a:lnTo>
                    <a:pt x="3391" y="466"/>
                  </a:lnTo>
                  <a:lnTo>
                    <a:pt x="3313" y="454"/>
                  </a:lnTo>
                  <a:lnTo>
                    <a:pt x="3232" y="443"/>
                  </a:lnTo>
                  <a:lnTo>
                    <a:pt x="3143" y="433"/>
                  </a:lnTo>
                  <a:lnTo>
                    <a:pt x="3052" y="423"/>
                  </a:lnTo>
                  <a:lnTo>
                    <a:pt x="2955" y="415"/>
                  </a:lnTo>
                  <a:lnTo>
                    <a:pt x="2854" y="406"/>
                  </a:lnTo>
                  <a:lnTo>
                    <a:pt x="2751" y="398"/>
                  </a:lnTo>
                  <a:lnTo>
                    <a:pt x="2643" y="391"/>
                  </a:lnTo>
                  <a:lnTo>
                    <a:pt x="2533" y="384"/>
                  </a:lnTo>
                  <a:lnTo>
                    <a:pt x="2304" y="370"/>
                  </a:lnTo>
                  <a:lnTo>
                    <a:pt x="2066" y="359"/>
                  </a:lnTo>
                  <a:lnTo>
                    <a:pt x="1821" y="348"/>
                  </a:lnTo>
                  <a:lnTo>
                    <a:pt x="1573" y="337"/>
                  </a:lnTo>
                  <a:lnTo>
                    <a:pt x="1324" y="327"/>
                  </a:lnTo>
                  <a:lnTo>
                    <a:pt x="1074" y="317"/>
                  </a:lnTo>
                  <a:lnTo>
                    <a:pt x="827" y="306"/>
                  </a:lnTo>
                  <a:lnTo>
                    <a:pt x="585" y="295"/>
                  </a:lnTo>
                  <a:lnTo>
                    <a:pt x="351" y="282"/>
                  </a:lnTo>
                  <a:lnTo>
                    <a:pt x="238" y="275"/>
                  </a:lnTo>
                  <a:lnTo>
                    <a:pt x="128" y="268"/>
                  </a:lnTo>
                  <a:cubicBezTo>
                    <a:pt x="55" y="264"/>
                    <a:pt x="0" y="201"/>
                    <a:pt x="5" y="128"/>
                  </a:cubicBezTo>
                  <a:cubicBezTo>
                    <a:pt x="9" y="55"/>
                    <a:pt x="72" y="0"/>
                    <a:pt x="145" y="5"/>
                  </a:cubicBezTo>
                  <a:close/>
                </a:path>
              </a:pathLst>
            </a:custGeom>
            <a:solidFill>
              <a:srgbClr val="948BB3"/>
            </a:solidFill>
            <a:ln w="1588" cap="flat">
              <a:solidFill>
                <a:srgbClr val="948BB3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336699"/>
                </a:solidFill>
                <a:latin typeface="Times New Roman"/>
              </a:endParaRPr>
            </a:p>
          </p:txBody>
        </p:sp>
        <p:sp>
          <p:nvSpPr>
            <p:cNvPr id="1033" name="Freeform 38"/>
            <p:cNvSpPr>
              <a:spLocks/>
            </p:cNvSpPr>
            <p:nvPr/>
          </p:nvSpPr>
          <p:spPr bwMode="auto">
            <a:xfrm>
              <a:off x="7088715" y="2785005"/>
              <a:ext cx="293688" cy="50800"/>
            </a:xfrm>
            <a:custGeom>
              <a:avLst/>
              <a:gdLst>
                <a:gd name="T0" fmla="*/ 66 w 772"/>
                <a:gd name="T1" fmla="*/ 0 h 132"/>
                <a:gd name="T2" fmla="*/ 706 w 772"/>
                <a:gd name="T3" fmla="*/ 0 h 132"/>
                <a:gd name="T4" fmla="*/ 772 w 772"/>
                <a:gd name="T5" fmla="*/ 66 h 132"/>
                <a:gd name="T6" fmla="*/ 706 w 772"/>
                <a:gd name="T7" fmla="*/ 132 h 132"/>
                <a:gd name="T8" fmla="*/ 66 w 772"/>
                <a:gd name="T9" fmla="*/ 132 h 132"/>
                <a:gd name="T10" fmla="*/ 0 w 772"/>
                <a:gd name="T11" fmla="*/ 66 h 132"/>
                <a:gd name="T12" fmla="*/ 66 w 772"/>
                <a:gd name="T1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2" h="132">
                  <a:moveTo>
                    <a:pt x="66" y="0"/>
                  </a:moveTo>
                  <a:lnTo>
                    <a:pt x="706" y="0"/>
                  </a:lnTo>
                  <a:cubicBezTo>
                    <a:pt x="743" y="0"/>
                    <a:pt x="772" y="30"/>
                    <a:pt x="772" y="66"/>
                  </a:cubicBezTo>
                  <a:cubicBezTo>
                    <a:pt x="772" y="103"/>
                    <a:pt x="743" y="132"/>
                    <a:pt x="706" y="132"/>
                  </a:cubicBezTo>
                  <a:lnTo>
                    <a:pt x="66" y="132"/>
                  </a:lnTo>
                  <a:cubicBezTo>
                    <a:pt x="30" y="132"/>
                    <a:pt x="0" y="103"/>
                    <a:pt x="0" y="66"/>
                  </a:cubicBezTo>
                  <a:cubicBezTo>
                    <a:pt x="0" y="30"/>
                    <a:pt x="30" y="0"/>
                    <a:pt x="66" y="0"/>
                  </a:cubicBezTo>
                  <a:close/>
                </a:path>
              </a:pathLst>
            </a:custGeom>
            <a:solidFill>
              <a:srgbClr val="948BB3"/>
            </a:solidFill>
            <a:ln w="1588" cap="flat">
              <a:solidFill>
                <a:srgbClr val="948BB3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336699"/>
                </a:solidFill>
                <a:latin typeface="Times New Roman"/>
              </a:endParaRPr>
            </a:p>
          </p:txBody>
        </p:sp>
        <p:sp>
          <p:nvSpPr>
            <p:cNvPr id="1034" name="Rectangle 39"/>
            <p:cNvSpPr>
              <a:spLocks noChangeArrowheads="1"/>
            </p:cNvSpPr>
            <p:nvPr/>
          </p:nvSpPr>
          <p:spPr bwMode="auto">
            <a:xfrm>
              <a:off x="7383990" y="2692930"/>
              <a:ext cx="102425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000000"/>
                  </a:solidFill>
                  <a:latin typeface="Calibri" pitchFamily="34" charset="0"/>
                </a:rPr>
                <a:t>World historic</a:t>
              </a:r>
              <a:endParaRPr lang="en-US" altLang="en-US" dirty="0">
                <a:solidFill>
                  <a:srgbClr val="336699"/>
                </a:solidFill>
              </a:endParaRPr>
            </a:p>
          </p:txBody>
        </p:sp>
      </p:grpSp>
      <p:grpSp>
        <p:nvGrpSpPr>
          <p:cNvPr id="1051" name="Group 1050"/>
          <p:cNvGrpSpPr/>
          <p:nvPr/>
        </p:nvGrpSpPr>
        <p:grpSpPr>
          <a:xfrm>
            <a:off x="5867936" y="2094461"/>
            <a:ext cx="3809953" cy="1106031"/>
            <a:chOff x="4343928" y="2094443"/>
            <a:chExt cx="3809953" cy="1106031"/>
          </a:xfrm>
        </p:grpSpPr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4343928" y="2094443"/>
              <a:ext cx="2508250" cy="207963"/>
            </a:xfrm>
            <a:custGeom>
              <a:avLst/>
              <a:gdLst>
                <a:gd name="T0" fmla="*/ 94 w 6581"/>
                <a:gd name="T1" fmla="*/ 66 h 544"/>
                <a:gd name="T2" fmla="*/ 160 w 6581"/>
                <a:gd name="T3" fmla="*/ 45 h 544"/>
                <a:gd name="T4" fmla="*/ 242 w 6581"/>
                <a:gd name="T5" fmla="*/ 21 h 544"/>
                <a:gd name="T6" fmla="*/ 294 w 6581"/>
                <a:gd name="T7" fmla="*/ 11 h 544"/>
                <a:gd name="T8" fmla="*/ 353 w 6581"/>
                <a:gd name="T9" fmla="*/ 4 h 544"/>
                <a:gd name="T10" fmla="*/ 419 w 6581"/>
                <a:gd name="T11" fmla="*/ 1 h 544"/>
                <a:gd name="T12" fmla="*/ 506 w 6581"/>
                <a:gd name="T13" fmla="*/ 1 h 544"/>
                <a:gd name="T14" fmla="*/ 605 w 6581"/>
                <a:gd name="T15" fmla="*/ 5 h 544"/>
                <a:gd name="T16" fmla="*/ 713 w 6581"/>
                <a:gd name="T17" fmla="*/ 10 h 544"/>
                <a:gd name="T18" fmla="*/ 828 w 6581"/>
                <a:gd name="T19" fmla="*/ 18 h 544"/>
                <a:gd name="T20" fmla="*/ 1066 w 6581"/>
                <a:gd name="T21" fmla="*/ 36 h 544"/>
                <a:gd name="T22" fmla="*/ 1241 w 6581"/>
                <a:gd name="T23" fmla="*/ 49 h 544"/>
                <a:gd name="T24" fmla="*/ 1405 w 6581"/>
                <a:gd name="T25" fmla="*/ 62 h 544"/>
                <a:gd name="T26" fmla="*/ 1732 w 6581"/>
                <a:gd name="T27" fmla="*/ 92 h 544"/>
                <a:gd name="T28" fmla="*/ 2057 w 6581"/>
                <a:gd name="T29" fmla="*/ 118 h 544"/>
                <a:gd name="T30" fmla="*/ 2272 w 6581"/>
                <a:gd name="T31" fmla="*/ 127 h 544"/>
                <a:gd name="T32" fmla="*/ 2596 w 6581"/>
                <a:gd name="T33" fmla="*/ 127 h 544"/>
                <a:gd name="T34" fmla="*/ 2922 w 6581"/>
                <a:gd name="T35" fmla="*/ 123 h 544"/>
                <a:gd name="T36" fmla="*/ 3249 w 6581"/>
                <a:gd name="T37" fmla="*/ 125 h 544"/>
                <a:gd name="T38" fmla="*/ 3685 w 6581"/>
                <a:gd name="T39" fmla="*/ 130 h 544"/>
                <a:gd name="T40" fmla="*/ 3904 w 6581"/>
                <a:gd name="T41" fmla="*/ 141 h 544"/>
                <a:gd name="T42" fmla="*/ 4125 w 6581"/>
                <a:gd name="T43" fmla="*/ 160 h 544"/>
                <a:gd name="T44" fmla="*/ 4344 w 6581"/>
                <a:gd name="T45" fmla="*/ 185 h 544"/>
                <a:gd name="T46" fmla="*/ 4669 w 6581"/>
                <a:gd name="T47" fmla="*/ 224 h 544"/>
                <a:gd name="T48" fmla="*/ 4885 w 6581"/>
                <a:gd name="T49" fmla="*/ 243 h 544"/>
                <a:gd name="T50" fmla="*/ 5210 w 6581"/>
                <a:gd name="T51" fmla="*/ 263 h 544"/>
                <a:gd name="T52" fmla="*/ 5537 w 6581"/>
                <a:gd name="T53" fmla="*/ 285 h 544"/>
                <a:gd name="T54" fmla="*/ 5757 w 6581"/>
                <a:gd name="T55" fmla="*/ 307 h 544"/>
                <a:gd name="T56" fmla="*/ 6084 w 6581"/>
                <a:gd name="T57" fmla="*/ 348 h 544"/>
                <a:gd name="T58" fmla="*/ 6519 w 6581"/>
                <a:gd name="T59" fmla="*/ 408 h 544"/>
                <a:gd name="T60" fmla="*/ 6502 w 6581"/>
                <a:gd name="T61" fmla="*/ 539 h 544"/>
                <a:gd name="T62" fmla="*/ 6067 w 6581"/>
                <a:gd name="T63" fmla="*/ 479 h 544"/>
                <a:gd name="T64" fmla="*/ 5742 w 6581"/>
                <a:gd name="T65" fmla="*/ 438 h 544"/>
                <a:gd name="T66" fmla="*/ 5527 w 6581"/>
                <a:gd name="T67" fmla="*/ 417 h 544"/>
                <a:gd name="T68" fmla="*/ 5202 w 6581"/>
                <a:gd name="T69" fmla="*/ 395 h 544"/>
                <a:gd name="T70" fmla="*/ 4874 w 6581"/>
                <a:gd name="T71" fmla="*/ 375 h 544"/>
                <a:gd name="T72" fmla="*/ 4655 w 6581"/>
                <a:gd name="T73" fmla="*/ 355 h 544"/>
                <a:gd name="T74" fmla="*/ 4328 w 6581"/>
                <a:gd name="T75" fmla="*/ 316 h 544"/>
                <a:gd name="T76" fmla="*/ 4112 w 6581"/>
                <a:gd name="T77" fmla="*/ 291 h 544"/>
                <a:gd name="T78" fmla="*/ 3897 w 6581"/>
                <a:gd name="T79" fmla="*/ 272 h 544"/>
                <a:gd name="T80" fmla="*/ 3682 w 6581"/>
                <a:gd name="T81" fmla="*/ 262 h 544"/>
                <a:gd name="T82" fmla="*/ 3248 w 6581"/>
                <a:gd name="T83" fmla="*/ 257 h 544"/>
                <a:gd name="T84" fmla="*/ 2923 w 6581"/>
                <a:gd name="T85" fmla="*/ 255 h 544"/>
                <a:gd name="T86" fmla="*/ 2596 w 6581"/>
                <a:gd name="T87" fmla="*/ 259 h 544"/>
                <a:gd name="T88" fmla="*/ 2268 w 6581"/>
                <a:gd name="T89" fmla="*/ 259 h 544"/>
                <a:gd name="T90" fmla="*/ 2048 w 6581"/>
                <a:gd name="T91" fmla="*/ 250 h 544"/>
                <a:gd name="T92" fmla="*/ 1720 w 6581"/>
                <a:gd name="T93" fmla="*/ 223 h 544"/>
                <a:gd name="T94" fmla="*/ 1395 w 6581"/>
                <a:gd name="T95" fmla="*/ 194 h 544"/>
                <a:gd name="T96" fmla="*/ 1231 w 6581"/>
                <a:gd name="T97" fmla="*/ 181 h 544"/>
                <a:gd name="T98" fmla="*/ 1056 w 6581"/>
                <a:gd name="T99" fmla="*/ 168 h 544"/>
                <a:gd name="T100" fmla="*/ 819 w 6581"/>
                <a:gd name="T101" fmla="*/ 150 h 544"/>
                <a:gd name="T102" fmla="*/ 705 w 6581"/>
                <a:gd name="T103" fmla="*/ 142 h 544"/>
                <a:gd name="T104" fmla="*/ 599 w 6581"/>
                <a:gd name="T105" fmla="*/ 136 h 544"/>
                <a:gd name="T106" fmla="*/ 504 w 6581"/>
                <a:gd name="T107" fmla="*/ 133 h 544"/>
                <a:gd name="T108" fmla="*/ 423 w 6581"/>
                <a:gd name="T109" fmla="*/ 132 h 544"/>
                <a:gd name="T110" fmla="*/ 366 w 6581"/>
                <a:gd name="T111" fmla="*/ 135 h 544"/>
                <a:gd name="T112" fmla="*/ 317 w 6581"/>
                <a:gd name="T113" fmla="*/ 141 h 544"/>
                <a:gd name="T114" fmla="*/ 277 w 6581"/>
                <a:gd name="T115" fmla="*/ 149 h 544"/>
                <a:gd name="T116" fmla="*/ 202 w 6581"/>
                <a:gd name="T117" fmla="*/ 171 h 544"/>
                <a:gd name="T118" fmla="*/ 126 w 6581"/>
                <a:gd name="T119" fmla="*/ 194 h 544"/>
                <a:gd name="T120" fmla="*/ 9 w 6581"/>
                <a:gd name="T121" fmla="*/ 156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81" h="544">
                  <a:moveTo>
                    <a:pt x="57" y="76"/>
                  </a:moveTo>
                  <a:lnTo>
                    <a:pt x="94" y="66"/>
                  </a:lnTo>
                  <a:lnTo>
                    <a:pt x="126" y="57"/>
                  </a:lnTo>
                  <a:lnTo>
                    <a:pt x="160" y="45"/>
                  </a:lnTo>
                  <a:lnTo>
                    <a:pt x="199" y="33"/>
                  </a:lnTo>
                  <a:lnTo>
                    <a:pt x="242" y="21"/>
                  </a:lnTo>
                  <a:lnTo>
                    <a:pt x="268" y="16"/>
                  </a:lnTo>
                  <a:lnTo>
                    <a:pt x="294" y="11"/>
                  </a:lnTo>
                  <a:lnTo>
                    <a:pt x="322" y="7"/>
                  </a:lnTo>
                  <a:lnTo>
                    <a:pt x="353" y="4"/>
                  </a:lnTo>
                  <a:lnTo>
                    <a:pt x="384" y="2"/>
                  </a:lnTo>
                  <a:lnTo>
                    <a:pt x="419" y="1"/>
                  </a:lnTo>
                  <a:lnTo>
                    <a:pt x="461" y="0"/>
                  </a:lnTo>
                  <a:lnTo>
                    <a:pt x="506" y="1"/>
                  </a:lnTo>
                  <a:lnTo>
                    <a:pt x="553" y="2"/>
                  </a:lnTo>
                  <a:lnTo>
                    <a:pt x="605" y="5"/>
                  </a:lnTo>
                  <a:lnTo>
                    <a:pt x="657" y="7"/>
                  </a:lnTo>
                  <a:lnTo>
                    <a:pt x="713" y="10"/>
                  </a:lnTo>
                  <a:lnTo>
                    <a:pt x="770" y="14"/>
                  </a:lnTo>
                  <a:lnTo>
                    <a:pt x="828" y="18"/>
                  </a:lnTo>
                  <a:lnTo>
                    <a:pt x="947" y="27"/>
                  </a:lnTo>
                  <a:lnTo>
                    <a:pt x="1066" y="36"/>
                  </a:lnTo>
                  <a:lnTo>
                    <a:pt x="1184" y="45"/>
                  </a:lnTo>
                  <a:lnTo>
                    <a:pt x="1241" y="49"/>
                  </a:lnTo>
                  <a:lnTo>
                    <a:pt x="1296" y="53"/>
                  </a:lnTo>
                  <a:lnTo>
                    <a:pt x="1405" y="62"/>
                  </a:lnTo>
                  <a:lnTo>
                    <a:pt x="1514" y="71"/>
                  </a:lnTo>
                  <a:lnTo>
                    <a:pt x="1732" y="92"/>
                  </a:lnTo>
                  <a:lnTo>
                    <a:pt x="1949" y="111"/>
                  </a:lnTo>
                  <a:lnTo>
                    <a:pt x="2057" y="118"/>
                  </a:lnTo>
                  <a:lnTo>
                    <a:pt x="2164" y="124"/>
                  </a:lnTo>
                  <a:lnTo>
                    <a:pt x="2272" y="127"/>
                  </a:lnTo>
                  <a:lnTo>
                    <a:pt x="2379" y="128"/>
                  </a:lnTo>
                  <a:lnTo>
                    <a:pt x="2596" y="127"/>
                  </a:lnTo>
                  <a:lnTo>
                    <a:pt x="2813" y="124"/>
                  </a:lnTo>
                  <a:lnTo>
                    <a:pt x="2922" y="123"/>
                  </a:lnTo>
                  <a:lnTo>
                    <a:pt x="3031" y="123"/>
                  </a:lnTo>
                  <a:lnTo>
                    <a:pt x="3249" y="125"/>
                  </a:lnTo>
                  <a:lnTo>
                    <a:pt x="3466" y="126"/>
                  </a:lnTo>
                  <a:lnTo>
                    <a:pt x="3685" y="130"/>
                  </a:lnTo>
                  <a:lnTo>
                    <a:pt x="3795" y="135"/>
                  </a:lnTo>
                  <a:lnTo>
                    <a:pt x="3904" y="141"/>
                  </a:lnTo>
                  <a:lnTo>
                    <a:pt x="4014" y="149"/>
                  </a:lnTo>
                  <a:lnTo>
                    <a:pt x="4125" y="160"/>
                  </a:lnTo>
                  <a:lnTo>
                    <a:pt x="4234" y="172"/>
                  </a:lnTo>
                  <a:lnTo>
                    <a:pt x="4344" y="185"/>
                  </a:lnTo>
                  <a:lnTo>
                    <a:pt x="4561" y="212"/>
                  </a:lnTo>
                  <a:lnTo>
                    <a:pt x="4669" y="224"/>
                  </a:lnTo>
                  <a:lnTo>
                    <a:pt x="4777" y="234"/>
                  </a:lnTo>
                  <a:lnTo>
                    <a:pt x="4885" y="243"/>
                  </a:lnTo>
                  <a:lnTo>
                    <a:pt x="4993" y="250"/>
                  </a:lnTo>
                  <a:lnTo>
                    <a:pt x="5210" y="263"/>
                  </a:lnTo>
                  <a:lnTo>
                    <a:pt x="5427" y="277"/>
                  </a:lnTo>
                  <a:lnTo>
                    <a:pt x="5537" y="285"/>
                  </a:lnTo>
                  <a:lnTo>
                    <a:pt x="5647" y="295"/>
                  </a:lnTo>
                  <a:lnTo>
                    <a:pt x="5757" y="307"/>
                  </a:lnTo>
                  <a:lnTo>
                    <a:pt x="5866" y="319"/>
                  </a:lnTo>
                  <a:lnTo>
                    <a:pt x="6084" y="348"/>
                  </a:lnTo>
                  <a:lnTo>
                    <a:pt x="6302" y="379"/>
                  </a:lnTo>
                  <a:lnTo>
                    <a:pt x="6519" y="408"/>
                  </a:lnTo>
                  <a:cubicBezTo>
                    <a:pt x="6555" y="413"/>
                    <a:pt x="6581" y="446"/>
                    <a:pt x="6576" y="482"/>
                  </a:cubicBezTo>
                  <a:cubicBezTo>
                    <a:pt x="6571" y="518"/>
                    <a:pt x="6538" y="544"/>
                    <a:pt x="6502" y="539"/>
                  </a:cubicBezTo>
                  <a:lnTo>
                    <a:pt x="6284" y="509"/>
                  </a:lnTo>
                  <a:lnTo>
                    <a:pt x="6067" y="479"/>
                  </a:lnTo>
                  <a:lnTo>
                    <a:pt x="5851" y="451"/>
                  </a:lnTo>
                  <a:lnTo>
                    <a:pt x="5742" y="438"/>
                  </a:lnTo>
                  <a:lnTo>
                    <a:pt x="5635" y="426"/>
                  </a:lnTo>
                  <a:lnTo>
                    <a:pt x="5527" y="417"/>
                  </a:lnTo>
                  <a:lnTo>
                    <a:pt x="5419" y="408"/>
                  </a:lnTo>
                  <a:lnTo>
                    <a:pt x="5202" y="395"/>
                  </a:lnTo>
                  <a:lnTo>
                    <a:pt x="4984" y="382"/>
                  </a:lnTo>
                  <a:lnTo>
                    <a:pt x="4874" y="375"/>
                  </a:lnTo>
                  <a:lnTo>
                    <a:pt x="4764" y="366"/>
                  </a:lnTo>
                  <a:lnTo>
                    <a:pt x="4655" y="355"/>
                  </a:lnTo>
                  <a:lnTo>
                    <a:pt x="4545" y="343"/>
                  </a:lnTo>
                  <a:lnTo>
                    <a:pt x="4328" y="316"/>
                  </a:lnTo>
                  <a:lnTo>
                    <a:pt x="4220" y="303"/>
                  </a:lnTo>
                  <a:lnTo>
                    <a:pt x="4112" y="291"/>
                  </a:lnTo>
                  <a:lnTo>
                    <a:pt x="4004" y="281"/>
                  </a:lnTo>
                  <a:lnTo>
                    <a:pt x="3897" y="272"/>
                  </a:lnTo>
                  <a:lnTo>
                    <a:pt x="3789" y="267"/>
                  </a:lnTo>
                  <a:lnTo>
                    <a:pt x="3682" y="262"/>
                  </a:lnTo>
                  <a:lnTo>
                    <a:pt x="3465" y="258"/>
                  </a:lnTo>
                  <a:lnTo>
                    <a:pt x="3248" y="257"/>
                  </a:lnTo>
                  <a:lnTo>
                    <a:pt x="3031" y="255"/>
                  </a:lnTo>
                  <a:lnTo>
                    <a:pt x="2923" y="255"/>
                  </a:lnTo>
                  <a:lnTo>
                    <a:pt x="2814" y="256"/>
                  </a:lnTo>
                  <a:lnTo>
                    <a:pt x="2596" y="259"/>
                  </a:lnTo>
                  <a:lnTo>
                    <a:pt x="2378" y="260"/>
                  </a:lnTo>
                  <a:lnTo>
                    <a:pt x="2268" y="259"/>
                  </a:lnTo>
                  <a:lnTo>
                    <a:pt x="2158" y="255"/>
                  </a:lnTo>
                  <a:lnTo>
                    <a:pt x="2048" y="250"/>
                  </a:lnTo>
                  <a:lnTo>
                    <a:pt x="1938" y="242"/>
                  </a:lnTo>
                  <a:lnTo>
                    <a:pt x="1720" y="223"/>
                  </a:lnTo>
                  <a:lnTo>
                    <a:pt x="1503" y="203"/>
                  </a:lnTo>
                  <a:lnTo>
                    <a:pt x="1395" y="194"/>
                  </a:lnTo>
                  <a:lnTo>
                    <a:pt x="1286" y="185"/>
                  </a:lnTo>
                  <a:lnTo>
                    <a:pt x="1231" y="181"/>
                  </a:lnTo>
                  <a:lnTo>
                    <a:pt x="1174" y="177"/>
                  </a:lnTo>
                  <a:lnTo>
                    <a:pt x="1056" y="168"/>
                  </a:lnTo>
                  <a:lnTo>
                    <a:pt x="937" y="159"/>
                  </a:lnTo>
                  <a:lnTo>
                    <a:pt x="819" y="150"/>
                  </a:lnTo>
                  <a:lnTo>
                    <a:pt x="761" y="146"/>
                  </a:lnTo>
                  <a:lnTo>
                    <a:pt x="705" y="142"/>
                  </a:lnTo>
                  <a:lnTo>
                    <a:pt x="651" y="139"/>
                  </a:lnTo>
                  <a:lnTo>
                    <a:pt x="599" y="136"/>
                  </a:lnTo>
                  <a:lnTo>
                    <a:pt x="550" y="134"/>
                  </a:lnTo>
                  <a:lnTo>
                    <a:pt x="504" y="133"/>
                  </a:lnTo>
                  <a:lnTo>
                    <a:pt x="461" y="132"/>
                  </a:lnTo>
                  <a:lnTo>
                    <a:pt x="423" y="132"/>
                  </a:lnTo>
                  <a:lnTo>
                    <a:pt x="394" y="133"/>
                  </a:lnTo>
                  <a:lnTo>
                    <a:pt x="366" y="135"/>
                  </a:lnTo>
                  <a:lnTo>
                    <a:pt x="341" y="138"/>
                  </a:lnTo>
                  <a:lnTo>
                    <a:pt x="317" y="141"/>
                  </a:lnTo>
                  <a:lnTo>
                    <a:pt x="296" y="145"/>
                  </a:lnTo>
                  <a:lnTo>
                    <a:pt x="277" y="149"/>
                  </a:lnTo>
                  <a:lnTo>
                    <a:pt x="238" y="159"/>
                  </a:lnTo>
                  <a:lnTo>
                    <a:pt x="202" y="171"/>
                  </a:lnTo>
                  <a:lnTo>
                    <a:pt x="165" y="183"/>
                  </a:lnTo>
                  <a:lnTo>
                    <a:pt x="126" y="194"/>
                  </a:lnTo>
                  <a:lnTo>
                    <a:pt x="89" y="204"/>
                  </a:lnTo>
                  <a:cubicBezTo>
                    <a:pt x="54" y="213"/>
                    <a:pt x="18" y="191"/>
                    <a:pt x="9" y="156"/>
                  </a:cubicBezTo>
                  <a:cubicBezTo>
                    <a:pt x="0" y="120"/>
                    <a:pt x="22" y="85"/>
                    <a:pt x="57" y="76"/>
                  </a:cubicBezTo>
                  <a:close/>
                </a:path>
              </a:pathLst>
            </a:custGeom>
            <a:solidFill>
              <a:srgbClr val="D87D45"/>
            </a:solidFill>
            <a:ln w="1588" cap="flat">
              <a:solidFill>
                <a:srgbClr val="D87D45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336699"/>
                </a:solidFill>
                <a:latin typeface="Times New Roman"/>
              </a:endParaRPr>
            </a:p>
          </p:txBody>
        </p:sp>
        <p:sp>
          <p:nvSpPr>
            <p:cNvPr id="1035" name="Freeform 40"/>
            <p:cNvSpPr>
              <a:spLocks/>
            </p:cNvSpPr>
            <p:nvPr/>
          </p:nvSpPr>
          <p:spPr bwMode="auto">
            <a:xfrm>
              <a:off x="7088715" y="3077105"/>
              <a:ext cx="293688" cy="49213"/>
            </a:xfrm>
            <a:custGeom>
              <a:avLst/>
              <a:gdLst>
                <a:gd name="T0" fmla="*/ 66 w 772"/>
                <a:gd name="T1" fmla="*/ 0 h 132"/>
                <a:gd name="T2" fmla="*/ 706 w 772"/>
                <a:gd name="T3" fmla="*/ 0 h 132"/>
                <a:gd name="T4" fmla="*/ 772 w 772"/>
                <a:gd name="T5" fmla="*/ 66 h 132"/>
                <a:gd name="T6" fmla="*/ 706 w 772"/>
                <a:gd name="T7" fmla="*/ 132 h 132"/>
                <a:gd name="T8" fmla="*/ 66 w 772"/>
                <a:gd name="T9" fmla="*/ 132 h 132"/>
                <a:gd name="T10" fmla="*/ 0 w 772"/>
                <a:gd name="T11" fmla="*/ 66 h 132"/>
                <a:gd name="T12" fmla="*/ 66 w 772"/>
                <a:gd name="T1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2" h="132">
                  <a:moveTo>
                    <a:pt x="66" y="0"/>
                  </a:moveTo>
                  <a:lnTo>
                    <a:pt x="706" y="0"/>
                  </a:lnTo>
                  <a:cubicBezTo>
                    <a:pt x="743" y="0"/>
                    <a:pt x="772" y="30"/>
                    <a:pt x="772" y="66"/>
                  </a:cubicBezTo>
                  <a:cubicBezTo>
                    <a:pt x="772" y="103"/>
                    <a:pt x="743" y="132"/>
                    <a:pt x="706" y="132"/>
                  </a:cubicBezTo>
                  <a:lnTo>
                    <a:pt x="66" y="132"/>
                  </a:lnTo>
                  <a:cubicBezTo>
                    <a:pt x="30" y="132"/>
                    <a:pt x="0" y="103"/>
                    <a:pt x="0" y="66"/>
                  </a:cubicBezTo>
                  <a:cubicBezTo>
                    <a:pt x="0" y="30"/>
                    <a:pt x="30" y="0"/>
                    <a:pt x="66" y="0"/>
                  </a:cubicBezTo>
                  <a:close/>
                </a:path>
              </a:pathLst>
            </a:custGeom>
            <a:solidFill>
              <a:srgbClr val="D87D45"/>
            </a:solidFill>
            <a:ln w="1588" cap="flat">
              <a:solidFill>
                <a:srgbClr val="D87D45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336699"/>
                </a:solidFill>
                <a:latin typeface="Times New Roman"/>
              </a:endParaRPr>
            </a:p>
          </p:txBody>
        </p:sp>
        <p:sp>
          <p:nvSpPr>
            <p:cNvPr id="1036" name="Rectangle 41"/>
            <p:cNvSpPr>
              <a:spLocks noChangeArrowheads="1"/>
            </p:cNvSpPr>
            <p:nvPr/>
          </p:nvSpPr>
          <p:spPr bwMode="auto">
            <a:xfrm>
              <a:off x="7383990" y="2985030"/>
              <a:ext cx="76989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000000"/>
                  </a:solidFill>
                  <a:latin typeface="Calibri" pitchFamily="34" charset="0"/>
                </a:rPr>
                <a:t>World 6DS</a:t>
              </a:r>
              <a:endParaRPr lang="en-US" altLang="en-US" dirty="0">
                <a:solidFill>
                  <a:srgbClr val="336699"/>
                </a:solidFill>
              </a:endParaRPr>
            </a:p>
          </p:txBody>
        </p:sp>
      </p:grpSp>
      <p:grpSp>
        <p:nvGrpSpPr>
          <p:cNvPr id="1050" name="Group 1049"/>
          <p:cNvGrpSpPr/>
          <p:nvPr/>
        </p:nvGrpSpPr>
        <p:grpSpPr>
          <a:xfrm>
            <a:off x="5867936" y="2096047"/>
            <a:ext cx="3809953" cy="2239963"/>
            <a:chOff x="4343928" y="2096030"/>
            <a:chExt cx="3809953" cy="2239963"/>
          </a:xfrm>
        </p:grpSpPr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4343928" y="2096030"/>
              <a:ext cx="2509838" cy="2239963"/>
            </a:xfrm>
            <a:custGeom>
              <a:avLst/>
              <a:gdLst>
                <a:gd name="T0" fmla="*/ 89 w 6585"/>
                <a:gd name="T1" fmla="*/ 63 h 5879"/>
                <a:gd name="T2" fmla="*/ 196 w 6585"/>
                <a:gd name="T3" fmla="*/ 23 h 5879"/>
                <a:gd name="T4" fmla="*/ 299 w 6585"/>
                <a:gd name="T5" fmla="*/ 1 h 5879"/>
                <a:gd name="T6" fmla="*/ 397 w 6585"/>
                <a:gd name="T7" fmla="*/ 5 h 5879"/>
                <a:gd name="T8" fmla="*/ 519 w 6585"/>
                <a:gd name="T9" fmla="*/ 33 h 5879"/>
                <a:gd name="T10" fmla="*/ 671 w 6585"/>
                <a:gd name="T11" fmla="*/ 72 h 5879"/>
                <a:gd name="T12" fmla="*/ 843 w 6585"/>
                <a:gd name="T13" fmla="*/ 126 h 5879"/>
                <a:gd name="T14" fmla="*/ 1026 w 6585"/>
                <a:gd name="T15" fmla="*/ 198 h 5879"/>
                <a:gd name="T16" fmla="*/ 1209 w 6585"/>
                <a:gd name="T17" fmla="*/ 289 h 5879"/>
                <a:gd name="T18" fmla="*/ 1383 w 6585"/>
                <a:gd name="T19" fmla="*/ 404 h 5879"/>
                <a:gd name="T20" fmla="*/ 1552 w 6585"/>
                <a:gd name="T21" fmla="*/ 546 h 5879"/>
                <a:gd name="T22" fmla="*/ 1718 w 6585"/>
                <a:gd name="T23" fmla="*/ 709 h 5879"/>
                <a:gd name="T24" fmla="*/ 1992 w 6585"/>
                <a:gd name="T25" fmla="*/ 1007 h 5879"/>
                <a:gd name="T26" fmla="*/ 2318 w 6585"/>
                <a:gd name="T27" fmla="*/ 1369 h 5879"/>
                <a:gd name="T28" fmla="*/ 2646 w 6585"/>
                <a:gd name="T29" fmla="*/ 1753 h 5879"/>
                <a:gd name="T30" fmla="*/ 3080 w 6585"/>
                <a:gd name="T31" fmla="*/ 2274 h 5879"/>
                <a:gd name="T32" fmla="*/ 3950 w 6585"/>
                <a:gd name="T33" fmla="*/ 3303 h 5879"/>
                <a:gd name="T34" fmla="*/ 4278 w 6585"/>
                <a:gd name="T35" fmla="*/ 3710 h 5879"/>
                <a:gd name="T36" fmla="*/ 4603 w 6585"/>
                <a:gd name="T37" fmla="*/ 4115 h 5879"/>
                <a:gd name="T38" fmla="*/ 4765 w 6585"/>
                <a:gd name="T39" fmla="*/ 4302 h 5879"/>
                <a:gd name="T40" fmla="*/ 5035 w 6585"/>
                <a:gd name="T41" fmla="*/ 4589 h 5879"/>
                <a:gd name="T42" fmla="*/ 5359 w 6585"/>
                <a:gd name="T43" fmla="*/ 4904 h 5879"/>
                <a:gd name="T44" fmla="*/ 5682 w 6585"/>
                <a:gd name="T45" fmla="*/ 5182 h 5879"/>
                <a:gd name="T46" fmla="*/ 5841 w 6585"/>
                <a:gd name="T47" fmla="*/ 5302 h 5879"/>
                <a:gd name="T48" fmla="*/ 6110 w 6585"/>
                <a:gd name="T49" fmla="*/ 5478 h 5879"/>
                <a:gd name="T50" fmla="*/ 6435 w 6585"/>
                <a:gd name="T51" fmla="*/ 5678 h 5879"/>
                <a:gd name="T52" fmla="*/ 6474 w 6585"/>
                <a:gd name="T53" fmla="*/ 5859 h 5879"/>
                <a:gd name="T54" fmla="*/ 6149 w 6585"/>
                <a:gd name="T55" fmla="*/ 5657 h 5879"/>
                <a:gd name="T56" fmla="*/ 5820 w 6585"/>
                <a:gd name="T57" fmla="*/ 5447 h 5879"/>
                <a:gd name="T58" fmla="*/ 5653 w 6585"/>
                <a:gd name="T59" fmla="*/ 5327 h 5879"/>
                <a:gd name="T60" fmla="*/ 5378 w 6585"/>
                <a:gd name="T61" fmla="*/ 5099 h 5879"/>
                <a:gd name="T62" fmla="*/ 5049 w 6585"/>
                <a:gd name="T63" fmla="*/ 4791 h 5879"/>
                <a:gd name="T64" fmla="*/ 4721 w 6585"/>
                <a:gd name="T65" fmla="*/ 4450 h 5879"/>
                <a:gd name="T66" fmla="*/ 4556 w 6585"/>
                <a:gd name="T67" fmla="*/ 4264 h 5879"/>
                <a:gd name="T68" fmla="*/ 4283 w 6585"/>
                <a:gd name="T69" fmla="*/ 3929 h 5879"/>
                <a:gd name="T70" fmla="*/ 3957 w 6585"/>
                <a:gd name="T71" fmla="*/ 3520 h 5879"/>
                <a:gd name="T72" fmla="*/ 3414 w 6585"/>
                <a:gd name="T73" fmla="*/ 2872 h 5879"/>
                <a:gd name="T74" fmla="*/ 2762 w 6585"/>
                <a:gd name="T75" fmla="*/ 2099 h 5879"/>
                <a:gd name="T76" fmla="*/ 2328 w 6585"/>
                <a:gd name="T77" fmla="*/ 1581 h 5879"/>
                <a:gd name="T78" fmla="*/ 2002 w 6585"/>
                <a:gd name="T79" fmla="*/ 1216 h 5879"/>
                <a:gd name="T80" fmla="*/ 1677 w 6585"/>
                <a:gd name="T81" fmla="*/ 858 h 5879"/>
                <a:gd name="T82" fmla="*/ 1517 w 6585"/>
                <a:gd name="T83" fmla="*/ 695 h 5879"/>
                <a:gd name="T84" fmla="*/ 1358 w 6585"/>
                <a:gd name="T85" fmla="*/ 552 h 5879"/>
                <a:gd name="T86" fmla="*/ 1201 w 6585"/>
                <a:gd name="T87" fmla="*/ 438 h 5879"/>
                <a:gd name="T88" fmla="*/ 1033 w 6585"/>
                <a:gd name="T89" fmla="*/ 346 h 5879"/>
                <a:gd name="T90" fmla="*/ 859 w 6585"/>
                <a:gd name="T91" fmla="*/ 272 h 5879"/>
                <a:gd name="T92" fmla="*/ 689 w 6585"/>
                <a:gd name="T93" fmla="*/ 215 h 5879"/>
                <a:gd name="T94" fmla="*/ 535 w 6585"/>
                <a:gd name="T95" fmla="*/ 172 h 5879"/>
                <a:gd name="T96" fmla="*/ 408 w 6585"/>
                <a:gd name="T97" fmla="*/ 142 h 5879"/>
                <a:gd name="T98" fmla="*/ 334 w 6585"/>
                <a:gd name="T99" fmla="*/ 132 h 5879"/>
                <a:gd name="T100" fmla="*/ 278 w 6585"/>
                <a:gd name="T101" fmla="*/ 137 h 5879"/>
                <a:gd name="T102" fmla="*/ 166 w 6585"/>
                <a:gd name="T103" fmla="*/ 176 h 5879"/>
                <a:gd name="T104" fmla="*/ 86 w 6585"/>
                <a:gd name="T105" fmla="*/ 200 h 5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585" h="5879">
                  <a:moveTo>
                    <a:pt x="59" y="71"/>
                  </a:moveTo>
                  <a:lnTo>
                    <a:pt x="77" y="67"/>
                  </a:lnTo>
                  <a:lnTo>
                    <a:pt x="89" y="63"/>
                  </a:lnTo>
                  <a:lnTo>
                    <a:pt x="121" y="52"/>
                  </a:lnTo>
                  <a:lnTo>
                    <a:pt x="155" y="38"/>
                  </a:lnTo>
                  <a:lnTo>
                    <a:pt x="196" y="23"/>
                  </a:lnTo>
                  <a:lnTo>
                    <a:pt x="243" y="10"/>
                  </a:lnTo>
                  <a:lnTo>
                    <a:pt x="272" y="5"/>
                  </a:lnTo>
                  <a:lnTo>
                    <a:pt x="299" y="1"/>
                  </a:lnTo>
                  <a:lnTo>
                    <a:pt x="331" y="0"/>
                  </a:lnTo>
                  <a:lnTo>
                    <a:pt x="363" y="2"/>
                  </a:lnTo>
                  <a:lnTo>
                    <a:pt x="397" y="5"/>
                  </a:lnTo>
                  <a:lnTo>
                    <a:pt x="432" y="12"/>
                  </a:lnTo>
                  <a:lnTo>
                    <a:pt x="475" y="22"/>
                  </a:lnTo>
                  <a:lnTo>
                    <a:pt x="519" y="33"/>
                  </a:lnTo>
                  <a:lnTo>
                    <a:pt x="567" y="44"/>
                  </a:lnTo>
                  <a:lnTo>
                    <a:pt x="617" y="58"/>
                  </a:lnTo>
                  <a:lnTo>
                    <a:pt x="671" y="72"/>
                  </a:lnTo>
                  <a:lnTo>
                    <a:pt x="726" y="89"/>
                  </a:lnTo>
                  <a:lnTo>
                    <a:pt x="784" y="107"/>
                  </a:lnTo>
                  <a:lnTo>
                    <a:pt x="843" y="126"/>
                  </a:lnTo>
                  <a:lnTo>
                    <a:pt x="904" y="148"/>
                  </a:lnTo>
                  <a:lnTo>
                    <a:pt x="965" y="172"/>
                  </a:lnTo>
                  <a:lnTo>
                    <a:pt x="1026" y="198"/>
                  </a:lnTo>
                  <a:lnTo>
                    <a:pt x="1088" y="226"/>
                  </a:lnTo>
                  <a:lnTo>
                    <a:pt x="1149" y="256"/>
                  </a:lnTo>
                  <a:lnTo>
                    <a:pt x="1209" y="289"/>
                  </a:lnTo>
                  <a:lnTo>
                    <a:pt x="1269" y="324"/>
                  </a:lnTo>
                  <a:lnTo>
                    <a:pt x="1327" y="363"/>
                  </a:lnTo>
                  <a:lnTo>
                    <a:pt x="1383" y="404"/>
                  </a:lnTo>
                  <a:lnTo>
                    <a:pt x="1440" y="449"/>
                  </a:lnTo>
                  <a:lnTo>
                    <a:pt x="1496" y="496"/>
                  </a:lnTo>
                  <a:lnTo>
                    <a:pt x="1552" y="546"/>
                  </a:lnTo>
                  <a:lnTo>
                    <a:pt x="1607" y="599"/>
                  </a:lnTo>
                  <a:lnTo>
                    <a:pt x="1663" y="653"/>
                  </a:lnTo>
                  <a:lnTo>
                    <a:pt x="1718" y="709"/>
                  </a:lnTo>
                  <a:lnTo>
                    <a:pt x="1773" y="767"/>
                  </a:lnTo>
                  <a:lnTo>
                    <a:pt x="1882" y="885"/>
                  </a:lnTo>
                  <a:lnTo>
                    <a:pt x="1992" y="1007"/>
                  </a:lnTo>
                  <a:lnTo>
                    <a:pt x="2100" y="1128"/>
                  </a:lnTo>
                  <a:lnTo>
                    <a:pt x="2209" y="1248"/>
                  </a:lnTo>
                  <a:lnTo>
                    <a:pt x="2318" y="1369"/>
                  </a:lnTo>
                  <a:lnTo>
                    <a:pt x="2427" y="1495"/>
                  </a:lnTo>
                  <a:lnTo>
                    <a:pt x="2536" y="1623"/>
                  </a:lnTo>
                  <a:lnTo>
                    <a:pt x="2646" y="1753"/>
                  </a:lnTo>
                  <a:lnTo>
                    <a:pt x="2863" y="2015"/>
                  </a:lnTo>
                  <a:lnTo>
                    <a:pt x="2972" y="2146"/>
                  </a:lnTo>
                  <a:lnTo>
                    <a:pt x="3080" y="2274"/>
                  </a:lnTo>
                  <a:lnTo>
                    <a:pt x="3515" y="2787"/>
                  </a:lnTo>
                  <a:lnTo>
                    <a:pt x="3733" y="3044"/>
                  </a:lnTo>
                  <a:lnTo>
                    <a:pt x="3950" y="3303"/>
                  </a:lnTo>
                  <a:lnTo>
                    <a:pt x="4060" y="3437"/>
                  </a:lnTo>
                  <a:lnTo>
                    <a:pt x="4169" y="3573"/>
                  </a:lnTo>
                  <a:lnTo>
                    <a:pt x="4278" y="3710"/>
                  </a:lnTo>
                  <a:lnTo>
                    <a:pt x="4386" y="3847"/>
                  </a:lnTo>
                  <a:lnTo>
                    <a:pt x="4495" y="3983"/>
                  </a:lnTo>
                  <a:lnTo>
                    <a:pt x="4603" y="4115"/>
                  </a:lnTo>
                  <a:lnTo>
                    <a:pt x="4657" y="4179"/>
                  </a:lnTo>
                  <a:lnTo>
                    <a:pt x="4711" y="4242"/>
                  </a:lnTo>
                  <a:lnTo>
                    <a:pt x="4765" y="4302"/>
                  </a:lnTo>
                  <a:lnTo>
                    <a:pt x="4819" y="4362"/>
                  </a:lnTo>
                  <a:lnTo>
                    <a:pt x="4927" y="4477"/>
                  </a:lnTo>
                  <a:lnTo>
                    <a:pt x="5035" y="4589"/>
                  </a:lnTo>
                  <a:lnTo>
                    <a:pt x="5143" y="4698"/>
                  </a:lnTo>
                  <a:lnTo>
                    <a:pt x="5251" y="4803"/>
                  </a:lnTo>
                  <a:lnTo>
                    <a:pt x="5359" y="4904"/>
                  </a:lnTo>
                  <a:lnTo>
                    <a:pt x="5466" y="5000"/>
                  </a:lnTo>
                  <a:lnTo>
                    <a:pt x="5574" y="5093"/>
                  </a:lnTo>
                  <a:lnTo>
                    <a:pt x="5682" y="5182"/>
                  </a:lnTo>
                  <a:lnTo>
                    <a:pt x="5735" y="5223"/>
                  </a:lnTo>
                  <a:lnTo>
                    <a:pt x="5788" y="5264"/>
                  </a:lnTo>
                  <a:lnTo>
                    <a:pt x="5841" y="5302"/>
                  </a:lnTo>
                  <a:lnTo>
                    <a:pt x="5895" y="5339"/>
                  </a:lnTo>
                  <a:lnTo>
                    <a:pt x="6002" y="5410"/>
                  </a:lnTo>
                  <a:lnTo>
                    <a:pt x="6110" y="5478"/>
                  </a:lnTo>
                  <a:lnTo>
                    <a:pt x="6218" y="5544"/>
                  </a:lnTo>
                  <a:lnTo>
                    <a:pt x="6326" y="5610"/>
                  </a:lnTo>
                  <a:lnTo>
                    <a:pt x="6435" y="5678"/>
                  </a:lnTo>
                  <a:lnTo>
                    <a:pt x="6545" y="5748"/>
                  </a:lnTo>
                  <a:cubicBezTo>
                    <a:pt x="6576" y="5767"/>
                    <a:pt x="6585" y="5808"/>
                    <a:pt x="6565" y="5839"/>
                  </a:cubicBezTo>
                  <a:cubicBezTo>
                    <a:pt x="6545" y="5870"/>
                    <a:pt x="6505" y="5879"/>
                    <a:pt x="6474" y="5859"/>
                  </a:cubicBezTo>
                  <a:lnTo>
                    <a:pt x="6366" y="5790"/>
                  </a:lnTo>
                  <a:lnTo>
                    <a:pt x="6258" y="5723"/>
                  </a:lnTo>
                  <a:lnTo>
                    <a:pt x="6149" y="5657"/>
                  </a:lnTo>
                  <a:lnTo>
                    <a:pt x="6040" y="5590"/>
                  </a:lnTo>
                  <a:lnTo>
                    <a:pt x="5929" y="5520"/>
                  </a:lnTo>
                  <a:lnTo>
                    <a:pt x="5820" y="5447"/>
                  </a:lnTo>
                  <a:lnTo>
                    <a:pt x="5764" y="5409"/>
                  </a:lnTo>
                  <a:lnTo>
                    <a:pt x="5709" y="5369"/>
                  </a:lnTo>
                  <a:lnTo>
                    <a:pt x="5653" y="5327"/>
                  </a:lnTo>
                  <a:lnTo>
                    <a:pt x="5598" y="5283"/>
                  </a:lnTo>
                  <a:lnTo>
                    <a:pt x="5488" y="5193"/>
                  </a:lnTo>
                  <a:lnTo>
                    <a:pt x="5378" y="5099"/>
                  </a:lnTo>
                  <a:lnTo>
                    <a:pt x="5268" y="5000"/>
                  </a:lnTo>
                  <a:lnTo>
                    <a:pt x="5159" y="4897"/>
                  </a:lnTo>
                  <a:lnTo>
                    <a:pt x="5049" y="4791"/>
                  </a:lnTo>
                  <a:lnTo>
                    <a:pt x="4940" y="4681"/>
                  </a:lnTo>
                  <a:lnTo>
                    <a:pt x="4830" y="4567"/>
                  </a:lnTo>
                  <a:lnTo>
                    <a:pt x="4721" y="4450"/>
                  </a:lnTo>
                  <a:lnTo>
                    <a:pt x="4666" y="4390"/>
                  </a:lnTo>
                  <a:lnTo>
                    <a:pt x="4611" y="4327"/>
                  </a:lnTo>
                  <a:lnTo>
                    <a:pt x="4556" y="4264"/>
                  </a:lnTo>
                  <a:lnTo>
                    <a:pt x="4501" y="4199"/>
                  </a:lnTo>
                  <a:lnTo>
                    <a:pt x="4392" y="4065"/>
                  </a:lnTo>
                  <a:lnTo>
                    <a:pt x="4283" y="3929"/>
                  </a:lnTo>
                  <a:lnTo>
                    <a:pt x="4174" y="3792"/>
                  </a:lnTo>
                  <a:lnTo>
                    <a:pt x="4066" y="3655"/>
                  </a:lnTo>
                  <a:lnTo>
                    <a:pt x="3957" y="3520"/>
                  </a:lnTo>
                  <a:lnTo>
                    <a:pt x="3849" y="3388"/>
                  </a:lnTo>
                  <a:lnTo>
                    <a:pt x="3632" y="3129"/>
                  </a:lnTo>
                  <a:lnTo>
                    <a:pt x="3414" y="2872"/>
                  </a:lnTo>
                  <a:lnTo>
                    <a:pt x="2979" y="2359"/>
                  </a:lnTo>
                  <a:lnTo>
                    <a:pt x="2870" y="2230"/>
                  </a:lnTo>
                  <a:lnTo>
                    <a:pt x="2762" y="2099"/>
                  </a:lnTo>
                  <a:lnTo>
                    <a:pt x="2544" y="1837"/>
                  </a:lnTo>
                  <a:lnTo>
                    <a:pt x="2436" y="1708"/>
                  </a:lnTo>
                  <a:lnTo>
                    <a:pt x="2328" y="1581"/>
                  </a:lnTo>
                  <a:lnTo>
                    <a:pt x="2220" y="1457"/>
                  </a:lnTo>
                  <a:lnTo>
                    <a:pt x="2111" y="1337"/>
                  </a:lnTo>
                  <a:lnTo>
                    <a:pt x="2002" y="1216"/>
                  </a:lnTo>
                  <a:lnTo>
                    <a:pt x="1893" y="1095"/>
                  </a:lnTo>
                  <a:lnTo>
                    <a:pt x="1785" y="975"/>
                  </a:lnTo>
                  <a:lnTo>
                    <a:pt x="1677" y="858"/>
                  </a:lnTo>
                  <a:lnTo>
                    <a:pt x="1624" y="802"/>
                  </a:lnTo>
                  <a:lnTo>
                    <a:pt x="1570" y="747"/>
                  </a:lnTo>
                  <a:lnTo>
                    <a:pt x="1517" y="695"/>
                  </a:lnTo>
                  <a:lnTo>
                    <a:pt x="1463" y="645"/>
                  </a:lnTo>
                  <a:lnTo>
                    <a:pt x="1411" y="597"/>
                  </a:lnTo>
                  <a:lnTo>
                    <a:pt x="1358" y="552"/>
                  </a:lnTo>
                  <a:lnTo>
                    <a:pt x="1306" y="511"/>
                  </a:lnTo>
                  <a:lnTo>
                    <a:pt x="1253" y="473"/>
                  </a:lnTo>
                  <a:lnTo>
                    <a:pt x="1201" y="438"/>
                  </a:lnTo>
                  <a:lnTo>
                    <a:pt x="1146" y="405"/>
                  </a:lnTo>
                  <a:lnTo>
                    <a:pt x="1090" y="374"/>
                  </a:lnTo>
                  <a:lnTo>
                    <a:pt x="1033" y="346"/>
                  </a:lnTo>
                  <a:lnTo>
                    <a:pt x="975" y="319"/>
                  </a:lnTo>
                  <a:lnTo>
                    <a:pt x="917" y="295"/>
                  </a:lnTo>
                  <a:lnTo>
                    <a:pt x="859" y="272"/>
                  </a:lnTo>
                  <a:lnTo>
                    <a:pt x="802" y="252"/>
                  </a:lnTo>
                  <a:lnTo>
                    <a:pt x="745" y="233"/>
                  </a:lnTo>
                  <a:lnTo>
                    <a:pt x="689" y="215"/>
                  </a:lnTo>
                  <a:lnTo>
                    <a:pt x="636" y="200"/>
                  </a:lnTo>
                  <a:lnTo>
                    <a:pt x="584" y="185"/>
                  </a:lnTo>
                  <a:lnTo>
                    <a:pt x="535" y="172"/>
                  </a:lnTo>
                  <a:lnTo>
                    <a:pt x="488" y="161"/>
                  </a:lnTo>
                  <a:lnTo>
                    <a:pt x="445" y="151"/>
                  </a:lnTo>
                  <a:lnTo>
                    <a:pt x="408" y="142"/>
                  </a:lnTo>
                  <a:lnTo>
                    <a:pt x="381" y="136"/>
                  </a:lnTo>
                  <a:lnTo>
                    <a:pt x="357" y="133"/>
                  </a:lnTo>
                  <a:lnTo>
                    <a:pt x="334" y="132"/>
                  </a:lnTo>
                  <a:lnTo>
                    <a:pt x="314" y="133"/>
                  </a:lnTo>
                  <a:lnTo>
                    <a:pt x="294" y="135"/>
                  </a:lnTo>
                  <a:lnTo>
                    <a:pt x="278" y="137"/>
                  </a:lnTo>
                  <a:lnTo>
                    <a:pt x="241" y="147"/>
                  </a:lnTo>
                  <a:lnTo>
                    <a:pt x="205" y="160"/>
                  </a:lnTo>
                  <a:lnTo>
                    <a:pt x="166" y="176"/>
                  </a:lnTo>
                  <a:lnTo>
                    <a:pt x="127" y="190"/>
                  </a:lnTo>
                  <a:lnTo>
                    <a:pt x="104" y="197"/>
                  </a:lnTo>
                  <a:lnTo>
                    <a:pt x="86" y="200"/>
                  </a:lnTo>
                  <a:cubicBezTo>
                    <a:pt x="50" y="208"/>
                    <a:pt x="15" y="185"/>
                    <a:pt x="8" y="149"/>
                  </a:cubicBezTo>
                  <a:cubicBezTo>
                    <a:pt x="0" y="113"/>
                    <a:pt x="23" y="78"/>
                    <a:pt x="59" y="71"/>
                  </a:cubicBezTo>
                  <a:close/>
                </a:path>
              </a:pathLst>
            </a:custGeom>
            <a:solidFill>
              <a:srgbClr val="488652"/>
            </a:solidFill>
            <a:ln w="1588" cap="flat">
              <a:solidFill>
                <a:srgbClr val="488652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336699"/>
                </a:solidFill>
                <a:latin typeface="Times New Roman"/>
              </a:endParaRPr>
            </a:p>
          </p:txBody>
        </p:sp>
        <p:sp>
          <p:nvSpPr>
            <p:cNvPr id="1037" name="Freeform 42"/>
            <p:cNvSpPr>
              <a:spLocks/>
            </p:cNvSpPr>
            <p:nvPr/>
          </p:nvSpPr>
          <p:spPr bwMode="auto">
            <a:xfrm>
              <a:off x="7088715" y="3367618"/>
              <a:ext cx="293688" cy="50800"/>
            </a:xfrm>
            <a:custGeom>
              <a:avLst/>
              <a:gdLst>
                <a:gd name="T0" fmla="*/ 66 w 772"/>
                <a:gd name="T1" fmla="*/ 0 h 132"/>
                <a:gd name="T2" fmla="*/ 706 w 772"/>
                <a:gd name="T3" fmla="*/ 0 h 132"/>
                <a:gd name="T4" fmla="*/ 772 w 772"/>
                <a:gd name="T5" fmla="*/ 66 h 132"/>
                <a:gd name="T6" fmla="*/ 706 w 772"/>
                <a:gd name="T7" fmla="*/ 132 h 132"/>
                <a:gd name="T8" fmla="*/ 66 w 772"/>
                <a:gd name="T9" fmla="*/ 132 h 132"/>
                <a:gd name="T10" fmla="*/ 0 w 772"/>
                <a:gd name="T11" fmla="*/ 66 h 132"/>
                <a:gd name="T12" fmla="*/ 66 w 772"/>
                <a:gd name="T1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2" h="132">
                  <a:moveTo>
                    <a:pt x="66" y="0"/>
                  </a:moveTo>
                  <a:lnTo>
                    <a:pt x="706" y="0"/>
                  </a:lnTo>
                  <a:cubicBezTo>
                    <a:pt x="743" y="0"/>
                    <a:pt x="772" y="30"/>
                    <a:pt x="772" y="66"/>
                  </a:cubicBezTo>
                  <a:cubicBezTo>
                    <a:pt x="772" y="103"/>
                    <a:pt x="743" y="132"/>
                    <a:pt x="706" y="132"/>
                  </a:cubicBezTo>
                  <a:lnTo>
                    <a:pt x="66" y="132"/>
                  </a:lnTo>
                  <a:cubicBezTo>
                    <a:pt x="30" y="132"/>
                    <a:pt x="0" y="103"/>
                    <a:pt x="0" y="66"/>
                  </a:cubicBezTo>
                  <a:cubicBezTo>
                    <a:pt x="0" y="30"/>
                    <a:pt x="30" y="0"/>
                    <a:pt x="66" y="0"/>
                  </a:cubicBezTo>
                  <a:close/>
                </a:path>
              </a:pathLst>
            </a:custGeom>
            <a:solidFill>
              <a:srgbClr val="488652"/>
            </a:solidFill>
            <a:ln w="1588" cap="flat">
              <a:solidFill>
                <a:srgbClr val="488652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336699"/>
                </a:solidFill>
                <a:latin typeface="Times New Roman"/>
              </a:endParaRPr>
            </a:p>
          </p:txBody>
        </p:sp>
        <p:sp>
          <p:nvSpPr>
            <p:cNvPr id="1038" name="Rectangle 43"/>
            <p:cNvSpPr>
              <a:spLocks noChangeArrowheads="1"/>
            </p:cNvSpPr>
            <p:nvPr/>
          </p:nvSpPr>
          <p:spPr bwMode="auto">
            <a:xfrm>
              <a:off x="7383990" y="3275543"/>
              <a:ext cx="76989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000000"/>
                  </a:solidFill>
                  <a:latin typeface="Calibri" pitchFamily="34" charset="0"/>
                </a:rPr>
                <a:t>World 2DS</a:t>
              </a:r>
              <a:endParaRPr lang="en-US" altLang="en-US" dirty="0">
                <a:solidFill>
                  <a:srgbClr val="336699"/>
                </a:solidFill>
              </a:endParaRPr>
            </a:p>
          </p:txBody>
        </p:sp>
      </p:grpSp>
      <p:grpSp>
        <p:nvGrpSpPr>
          <p:cNvPr id="1046" name="Group 1045"/>
          <p:cNvGrpSpPr/>
          <p:nvPr/>
        </p:nvGrpSpPr>
        <p:grpSpPr>
          <a:xfrm>
            <a:off x="3083458" y="1578505"/>
            <a:ext cx="6814167" cy="2202994"/>
            <a:chOff x="1559453" y="1578505"/>
            <a:chExt cx="6814167" cy="2202994"/>
          </a:xfrm>
        </p:grpSpPr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1559453" y="1578505"/>
              <a:ext cx="2840038" cy="714375"/>
            </a:xfrm>
            <a:custGeom>
              <a:avLst/>
              <a:gdLst>
                <a:gd name="T0" fmla="*/ 713 w 14910"/>
                <a:gd name="T1" fmla="*/ 136 h 3756"/>
                <a:gd name="T2" fmla="*/ 1347 w 14910"/>
                <a:gd name="T3" fmla="*/ 383 h 3756"/>
                <a:gd name="T4" fmla="*/ 1951 w 14910"/>
                <a:gd name="T5" fmla="*/ 649 h 3756"/>
                <a:gd name="T6" fmla="*/ 2328 w 14910"/>
                <a:gd name="T7" fmla="*/ 710 h 3756"/>
                <a:gd name="T8" fmla="*/ 2653 w 14910"/>
                <a:gd name="T9" fmla="*/ 1043 h 3756"/>
                <a:gd name="T10" fmla="*/ 2833 w 14910"/>
                <a:gd name="T11" fmla="*/ 1039 h 3756"/>
                <a:gd name="T12" fmla="*/ 3284 w 14910"/>
                <a:gd name="T13" fmla="*/ 1178 h 3756"/>
                <a:gd name="T14" fmla="*/ 3651 w 14910"/>
                <a:gd name="T15" fmla="*/ 1189 h 3756"/>
                <a:gd name="T16" fmla="*/ 4459 w 14910"/>
                <a:gd name="T17" fmla="*/ 1550 h 3756"/>
                <a:gd name="T18" fmla="*/ 5082 w 14910"/>
                <a:gd name="T19" fmla="*/ 1861 h 3756"/>
                <a:gd name="T20" fmla="*/ 5752 w 14910"/>
                <a:gd name="T21" fmla="*/ 2139 h 3756"/>
                <a:gd name="T22" fmla="*/ 6349 w 14910"/>
                <a:gd name="T23" fmla="*/ 2185 h 3756"/>
                <a:gd name="T24" fmla="*/ 7498 w 14910"/>
                <a:gd name="T25" fmla="*/ 2583 h 3756"/>
                <a:gd name="T26" fmla="*/ 8066 w 14910"/>
                <a:gd name="T27" fmla="*/ 2710 h 3756"/>
                <a:gd name="T28" fmla="*/ 8523 w 14910"/>
                <a:gd name="T29" fmla="*/ 2838 h 3756"/>
                <a:gd name="T30" fmla="*/ 9084 w 14910"/>
                <a:gd name="T31" fmla="*/ 2745 h 3756"/>
                <a:gd name="T32" fmla="*/ 9749 w 14910"/>
                <a:gd name="T33" fmla="*/ 2898 h 3756"/>
                <a:gd name="T34" fmla="*/ 9910 w 14910"/>
                <a:gd name="T35" fmla="*/ 2991 h 3756"/>
                <a:gd name="T36" fmla="*/ 10435 w 14910"/>
                <a:gd name="T37" fmla="*/ 2826 h 3756"/>
                <a:gd name="T38" fmla="*/ 10866 w 14910"/>
                <a:gd name="T39" fmla="*/ 2927 h 3756"/>
                <a:gd name="T40" fmla="*/ 11025 w 14910"/>
                <a:gd name="T41" fmla="*/ 2936 h 3756"/>
                <a:gd name="T42" fmla="*/ 11368 w 14910"/>
                <a:gd name="T43" fmla="*/ 2883 h 3756"/>
                <a:gd name="T44" fmla="*/ 11814 w 14910"/>
                <a:gd name="T45" fmla="*/ 3028 h 3756"/>
                <a:gd name="T46" fmla="*/ 12308 w 14910"/>
                <a:gd name="T47" fmla="*/ 3136 h 3756"/>
                <a:gd name="T48" fmla="*/ 12538 w 14910"/>
                <a:gd name="T49" fmla="*/ 3038 h 3756"/>
                <a:gd name="T50" fmla="*/ 12817 w 14910"/>
                <a:gd name="T51" fmla="*/ 3060 h 3756"/>
                <a:gd name="T52" fmla="*/ 13324 w 14910"/>
                <a:gd name="T53" fmla="*/ 3449 h 3756"/>
                <a:gd name="T54" fmla="*/ 13423 w 14910"/>
                <a:gd name="T55" fmla="*/ 3491 h 3756"/>
                <a:gd name="T56" fmla="*/ 14054 w 14910"/>
                <a:gd name="T57" fmla="*/ 3316 h 3756"/>
                <a:gd name="T58" fmla="*/ 14892 w 14910"/>
                <a:gd name="T59" fmla="*/ 3602 h 3756"/>
                <a:gd name="T60" fmla="*/ 14082 w 14910"/>
                <a:gd name="T61" fmla="*/ 3579 h 3756"/>
                <a:gd name="T62" fmla="*/ 13495 w 14910"/>
                <a:gd name="T63" fmla="*/ 3745 h 3756"/>
                <a:gd name="T64" fmla="*/ 13159 w 14910"/>
                <a:gd name="T65" fmla="*/ 3654 h 3756"/>
                <a:gd name="T66" fmla="*/ 12709 w 14910"/>
                <a:gd name="T67" fmla="*/ 3301 h 3756"/>
                <a:gd name="T68" fmla="*/ 12639 w 14910"/>
                <a:gd name="T69" fmla="*/ 3282 h 3756"/>
                <a:gd name="T70" fmla="*/ 12261 w 14910"/>
                <a:gd name="T71" fmla="*/ 3395 h 3756"/>
                <a:gd name="T72" fmla="*/ 11798 w 14910"/>
                <a:gd name="T73" fmla="*/ 3291 h 3756"/>
                <a:gd name="T74" fmla="*/ 11287 w 14910"/>
                <a:gd name="T75" fmla="*/ 3135 h 3756"/>
                <a:gd name="T76" fmla="*/ 11108 w 14910"/>
                <a:gd name="T77" fmla="*/ 3187 h 3756"/>
                <a:gd name="T78" fmla="*/ 10745 w 14910"/>
                <a:gd name="T79" fmla="*/ 3162 h 3756"/>
                <a:gd name="T80" fmla="*/ 10480 w 14910"/>
                <a:gd name="T81" fmla="*/ 3087 h 3756"/>
                <a:gd name="T82" fmla="*/ 9961 w 14910"/>
                <a:gd name="T83" fmla="*/ 3250 h 3756"/>
                <a:gd name="T84" fmla="*/ 9600 w 14910"/>
                <a:gd name="T85" fmla="*/ 3117 h 3756"/>
                <a:gd name="T86" fmla="*/ 9134 w 14910"/>
                <a:gd name="T87" fmla="*/ 3005 h 3756"/>
                <a:gd name="T88" fmla="*/ 8478 w 14910"/>
                <a:gd name="T89" fmla="*/ 3099 h 3756"/>
                <a:gd name="T90" fmla="*/ 8065 w 14910"/>
                <a:gd name="T91" fmla="*/ 2974 h 3756"/>
                <a:gd name="T92" fmla="*/ 7415 w 14910"/>
                <a:gd name="T93" fmla="*/ 2833 h 3756"/>
                <a:gd name="T94" fmla="*/ 6302 w 14910"/>
                <a:gd name="T95" fmla="*/ 2444 h 3756"/>
                <a:gd name="T96" fmla="*/ 5681 w 14910"/>
                <a:gd name="T97" fmla="*/ 2394 h 3756"/>
                <a:gd name="T98" fmla="*/ 4959 w 14910"/>
                <a:gd name="T99" fmla="*/ 2094 h 3756"/>
                <a:gd name="T100" fmla="*/ 4364 w 14910"/>
                <a:gd name="T101" fmla="*/ 1796 h 3756"/>
                <a:gd name="T102" fmla="*/ 3606 w 14910"/>
                <a:gd name="T103" fmla="*/ 1450 h 3756"/>
                <a:gd name="T104" fmla="*/ 3190 w 14910"/>
                <a:gd name="T105" fmla="*/ 1424 h 3756"/>
                <a:gd name="T106" fmla="*/ 2858 w 14910"/>
                <a:gd name="T107" fmla="*/ 1301 h 3756"/>
                <a:gd name="T108" fmla="*/ 2517 w 14910"/>
                <a:gd name="T109" fmla="*/ 1269 h 3756"/>
                <a:gd name="T110" fmla="*/ 2190 w 14910"/>
                <a:gd name="T111" fmla="*/ 935 h 3756"/>
                <a:gd name="T112" fmla="*/ 1914 w 14910"/>
                <a:gd name="T113" fmla="*/ 911 h 3756"/>
                <a:gd name="T114" fmla="*/ 1213 w 14910"/>
                <a:gd name="T115" fmla="*/ 610 h 3756"/>
                <a:gd name="T116" fmla="*/ 716 w 14910"/>
                <a:gd name="T117" fmla="*/ 400 h 3756"/>
                <a:gd name="T118" fmla="*/ 24 w 14910"/>
                <a:gd name="T119" fmla="*/ 105 h 3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910" h="3756">
                  <a:moveTo>
                    <a:pt x="192" y="24"/>
                  </a:moveTo>
                  <a:lnTo>
                    <a:pt x="279" y="54"/>
                  </a:lnTo>
                  <a:lnTo>
                    <a:pt x="369" y="87"/>
                  </a:lnTo>
                  <a:lnTo>
                    <a:pt x="451" y="114"/>
                  </a:lnTo>
                  <a:lnTo>
                    <a:pt x="529" y="132"/>
                  </a:lnTo>
                  <a:lnTo>
                    <a:pt x="559" y="136"/>
                  </a:lnTo>
                  <a:lnTo>
                    <a:pt x="592" y="137"/>
                  </a:lnTo>
                  <a:lnTo>
                    <a:pt x="670" y="136"/>
                  </a:lnTo>
                  <a:lnTo>
                    <a:pt x="713" y="136"/>
                  </a:lnTo>
                  <a:lnTo>
                    <a:pt x="763" y="138"/>
                  </a:lnTo>
                  <a:lnTo>
                    <a:pt x="814" y="142"/>
                  </a:lnTo>
                  <a:lnTo>
                    <a:pt x="872" y="153"/>
                  </a:lnTo>
                  <a:lnTo>
                    <a:pt x="928" y="170"/>
                  </a:lnTo>
                  <a:lnTo>
                    <a:pt x="979" y="189"/>
                  </a:lnTo>
                  <a:lnTo>
                    <a:pt x="1074" y="233"/>
                  </a:lnTo>
                  <a:lnTo>
                    <a:pt x="1167" y="281"/>
                  </a:lnTo>
                  <a:lnTo>
                    <a:pt x="1256" y="330"/>
                  </a:lnTo>
                  <a:lnTo>
                    <a:pt x="1347" y="383"/>
                  </a:lnTo>
                  <a:lnTo>
                    <a:pt x="1438" y="441"/>
                  </a:lnTo>
                  <a:lnTo>
                    <a:pt x="1524" y="495"/>
                  </a:lnTo>
                  <a:lnTo>
                    <a:pt x="1563" y="518"/>
                  </a:lnTo>
                  <a:lnTo>
                    <a:pt x="1601" y="536"/>
                  </a:lnTo>
                  <a:lnTo>
                    <a:pt x="1681" y="571"/>
                  </a:lnTo>
                  <a:lnTo>
                    <a:pt x="1761" y="601"/>
                  </a:lnTo>
                  <a:lnTo>
                    <a:pt x="1842" y="626"/>
                  </a:lnTo>
                  <a:lnTo>
                    <a:pt x="1921" y="646"/>
                  </a:lnTo>
                  <a:lnTo>
                    <a:pt x="1951" y="649"/>
                  </a:lnTo>
                  <a:lnTo>
                    <a:pt x="1979" y="649"/>
                  </a:lnTo>
                  <a:lnTo>
                    <a:pt x="2057" y="645"/>
                  </a:lnTo>
                  <a:lnTo>
                    <a:pt x="2105" y="644"/>
                  </a:lnTo>
                  <a:lnTo>
                    <a:pt x="2161" y="648"/>
                  </a:lnTo>
                  <a:cubicBezTo>
                    <a:pt x="2167" y="649"/>
                    <a:pt x="2173" y="650"/>
                    <a:pt x="2180" y="651"/>
                  </a:cubicBezTo>
                  <a:lnTo>
                    <a:pt x="2223" y="661"/>
                  </a:lnTo>
                  <a:cubicBezTo>
                    <a:pt x="2231" y="663"/>
                    <a:pt x="2239" y="666"/>
                    <a:pt x="2246" y="669"/>
                  </a:cubicBezTo>
                  <a:lnTo>
                    <a:pt x="2290" y="688"/>
                  </a:lnTo>
                  <a:lnTo>
                    <a:pt x="2328" y="710"/>
                  </a:lnTo>
                  <a:lnTo>
                    <a:pt x="2362" y="736"/>
                  </a:lnTo>
                  <a:lnTo>
                    <a:pt x="2416" y="787"/>
                  </a:lnTo>
                  <a:lnTo>
                    <a:pt x="2466" y="843"/>
                  </a:lnTo>
                  <a:lnTo>
                    <a:pt x="2513" y="900"/>
                  </a:lnTo>
                  <a:lnTo>
                    <a:pt x="2556" y="952"/>
                  </a:lnTo>
                  <a:lnTo>
                    <a:pt x="2597" y="997"/>
                  </a:lnTo>
                  <a:lnTo>
                    <a:pt x="2632" y="1030"/>
                  </a:lnTo>
                  <a:lnTo>
                    <a:pt x="2644" y="1039"/>
                  </a:lnTo>
                  <a:lnTo>
                    <a:pt x="2653" y="1043"/>
                  </a:lnTo>
                  <a:lnTo>
                    <a:pt x="2662" y="1046"/>
                  </a:lnTo>
                  <a:lnTo>
                    <a:pt x="2671" y="1049"/>
                  </a:lnTo>
                  <a:lnTo>
                    <a:pt x="2652" y="1044"/>
                  </a:lnTo>
                  <a:lnTo>
                    <a:pt x="2696" y="1052"/>
                  </a:lnTo>
                  <a:lnTo>
                    <a:pt x="2675" y="1050"/>
                  </a:lnTo>
                  <a:lnTo>
                    <a:pt x="2719" y="1051"/>
                  </a:lnTo>
                  <a:lnTo>
                    <a:pt x="2748" y="1047"/>
                  </a:lnTo>
                  <a:lnTo>
                    <a:pt x="2787" y="1043"/>
                  </a:lnTo>
                  <a:lnTo>
                    <a:pt x="2833" y="1039"/>
                  </a:lnTo>
                  <a:lnTo>
                    <a:pt x="2887" y="1037"/>
                  </a:lnTo>
                  <a:cubicBezTo>
                    <a:pt x="2894" y="1037"/>
                    <a:pt x="2901" y="1038"/>
                    <a:pt x="2907" y="1039"/>
                  </a:cubicBezTo>
                  <a:lnTo>
                    <a:pt x="2951" y="1045"/>
                  </a:lnTo>
                  <a:cubicBezTo>
                    <a:pt x="2957" y="1046"/>
                    <a:pt x="2963" y="1047"/>
                    <a:pt x="2969" y="1049"/>
                  </a:cubicBezTo>
                  <a:lnTo>
                    <a:pt x="3012" y="1061"/>
                  </a:lnTo>
                  <a:lnTo>
                    <a:pt x="3066" y="1081"/>
                  </a:lnTo>
                  <a:lnTo>
                    <a:pt x="3162" y="1125"/>
                  </a:lnTo>
                  <a:lnTo>
                    <a:pt x="3248" y="1164"/>
                  </a:lnTo>
                  <a:lnTo>
                    <a:pt x="3284" y="1178"/>
                  </a:lnTo>
                  <a:lnTo>
                    <a:pt x="3314" y="1185"/>
                  </a:lnTo>
                  <a:lnTo>
                    <a:pt x="3342" y="1188"/>
                  </a:lnTo>
                  <a:lnTo>
                    <a:pt x="3371" y="1188"/>
                  </a:lnTo>
                  <a:lnTo>
                    <a:pt x="3405" y="1186"/>
                  </a:lnTo>
                  <a:lnTo>
                    <a:pt x="3445" y="1183"/>
                  </a:lnTo>
                  <a:lnTo>
                    <a:pt x="3487" y="1179"/>
                  </a:lnTo>
                  <a:lnTo>
                    <a:pt x="3538" y="1178"/>
                  </a:lnTo>
                  <a:lnTo>
                    <a:pt x="3591" y="1180"/>
                  </a:lnTo>
                  <a:lnTo>
                    <a:pt x="3651" y="1189"/>
                  </a:lnTo>
                  <a:lnTo>
                    <a:pt x="3710" y="1206"/>
                  </a:lnTo>
                  <a:lnTo>
                    <a:pt x="3764" y="1227"/>
                  </a:lnTo>
                  <a:lnTo>
                    <a:pt x="3814" y="1250"/>
                  </a:lnTo>
                  <a:lnTo>
                    <a:pt x="3862" y="1274"/>
                  </a:lnTo>
                  <a:lnTo>
                    <a:pt x="3953" y="1323"/>
                  </a:lnTo>
                  <a:lnTo>
                    <a:pt x="4036" y="1365"/>
                  </a:lnTo>
                  <a:lnTo>
                    <a:pt x="4206" y="1444"/>
                  </a:lnTo>
                  <a:lnTo>
                    <a:pt x="4377" y="1519"/>
                  </a:lnTo>
                  <a:lnTo>
                    <a:pt x="4459" y="1550"/>
                  </a:lnTo>
                  <a:lnTo>
                    <a:pt x="4541" y="1578"/>
                  </a:lnTo>
                  <a:lnTo>
                    <a:pt x="4630" y="1610"/>
                  </a:lnTo>
                  <a:lnTo>
                    <a:pt x="4725" y="1652"/>
                  </a:lnTo>
                  <a:lnTo>
                    <a:pt x="4777" y="1678"/>
                  </a:lnTo>
                  <a:lnTo>
                    <a:pt x="4826" y="1707"/>
                  </a:lnTo>
                  <a:lnTo>
                    <a:pt x="4916" y="1762"/>
                  </a:lnTo>
                  <a:lnTo>
                    <a:pt x="5004" y="1817"/>
                  </a:lnTo>
                  <a:lnTo>
                    <a:pt x="5044" y="1841"/>
                  </a:lnTo>
                  <a:lnTo>
                    <a:pt x="5082" y="1861"/>
                  </a:lnTo>
                  <a:lnTo>
                    <a:pt x="5161" y="1896"/>
                  </a:lnTo>
                  <a:lnTo>
                    <a:pt x="5242" y="1927"/>
                  </a:lnTo>
                  <a:lnTo>
                    <a:pt x="5328" y="1959"/>
                  </a:lnTo>
                  <a:lnTo>
                    <a:pt x="5417" y="1994"/>
                  </a:lnTo>
                  <a:lnTo>
                    <a:pt x="5511" y="2037"/>
                  </a:lnTo>
                  <a:lnTo>
                    <a:pt x="5601" y="2081"/>
                  </a:lnTo>
                  <a:lnTo>
                    <a:pt x="5683" y="2118"/>
                  </a:lnTo>
                  <a:lnTo>
                    <a:pt x="5719" y="2131"/>
                  </a:lnTo>
                  <a:lnTo>
                    <a:pt x="5752" y="2139"/>
                  </a:lnTo>
                  <a:lnTo>
                    <a:pt x="5784" y="2145"/>
                  </a:lnTo>
                  <a:lnTo>
                    <a:pt x="5816" y="2147"/>
                  </a:lnTo>
                  <a:lnTo>
                    <a:pt x="5890" y="2146"/>
                  </a:lnTo>
                  <a:lnTo>
                    <a:pt x="5974" y="2144"/>
                  </a:lnTo>
                  <a:lnTo>
                    <a:pt x="6021" y="2144"/>
                  </a:lnTo>
                  <a:lnTo>
                    <a:pt x="6072" y="2147"/>
                  </a:lnTo>
                  <a:lnTo>
                    <a:pt x="6165" y="2156"/>
                  </a:lnTo>
                  <a:lnTo>
                    <a:pt x="6256" y="2168"/>
                  </a:lnTo>
                  <a:lnTo>
                    <a:pt x="6349" y="2185"/>
                  </a:lnTo>
                  <a:lnTo>
                    <a:pt x="6443" y="2206"/>
                  </a:lnTo>
                  <a:lnTo>
                    <a:pt x="6541" y="2238"/>
                  </a:lnTo>
                  <a:lnTo>
                    <a:pt x="6636" y="2276"/>
                  </a:lnTo>
                  <a:lnTo>
                    <a:pt x="6725" y="2314"/>
                  </a:lnTo>
                  <a:lnTo>
                    <a:pt x="6810" y="2348"/>
                  </a:lnTo>
                  <a:lnTo>
                    <a:pt x="6979" y="2409"/>
                  </a:lnTo>
                  <a:lnTo>
                    <a:pt x="7151" y="2469"/>
                  </a:lnTo>
                  <a:lnTo>
                    <a:pt x="7324" y="2526"/>
                  </a:lnTo>
                  <a:lnTo>
                    <a:pt x="7498" y="2583"/>
                  </a:lnTo>
                  <a:lnTo>
                    <a:pt x="7590" y="2617"/>
                  </a:lnTo>
                  <a:lnTo>
                    <a:pt x="7680" y="2653"/>
                  </a:lnTo>
                  <a:lnTo>
                    <a:pt x="7762" y="2683"/>
                  </a:lnTo>
                  <a:lnTo>
                    <a:pt x="7800" y="2694"/>
                  </a:lnTo>
                  <a:lnTo>
                    <a:pt x="7835" y="2703"/>
                  </a:lnTo>
                  <a:lnTo>
                    <a:pt x="7869" y="2708"/>
                  </a:lnTo>
                  <a:lnTo>
                    <a:pt x="7901" y="2709"/>
                  </a:lnTo>
                  <a:lnTo>
                    <a:pt x="7980" y="2710"/>
                  </a:lnTo>
                  <a:lnTo>
                    <a:pt x="8066" y="2710"/>
                  </a:lnTo>
                  <a:lnTo>
                    <a:pt x="8118" y="2714"/>
                  </a:lnTo>
                  <a:lnTo>
                    <a:pt x="8172" y="2721"/>
                  </a:lnTo>
                  <a:lnTo>
                    <a:pt x="8228" y="2735"/>
                  </a:lnTo>
                  <a:lnTo>
                    <a:pt x="8282" y="2753"/>
                  </a:lnTo>
                  <a:lnTo>
                    <a:pt x="8377" y="2792"/>
                  </a:lnTo>
                  <a:lnTo>
                    <a:pt x="8420" y="2810"/>
                  </a:lnTo>
                  <a:lnTo>
                    <a:pt x="8460" y="2825"/>
                  </a:lnTo>
                  <a:lnTo>
                    <a:pt x="8493" y="2834"/>
                  </a:lnTo>
                  <a:lnTo>
                    <a:pt x="8523" y="2838"/>
                  </a:lnTo>
                  <a:lnTo>
                    <a:pt x="8552" y="2839"/>
                  </a:lnTo>
                  <a:lnTo>
                    <a:pt x="8584" y="2838"/>
                  </a:lnTo>
                  <a:lnTo>
                    <a:pt x="8619" y="2835"/>
                  </a:lnTo>
                  <a:lnTo>
                    <a:pt x="8655" y="2829"/>
                  </a:lnTo>
                  <a:lnTo>
                    <a:pt x="8738" y="2814"/>
                  </a:lnTo>
                  <a:lnTo>
                    <a:pt x="8825" y="2798"/>
                  </a:lnTo>
                  <a:lnTo>
                    <a:pt x="8910" y="2782"/>
                  </a:lnTo>
                  <a:lnTo>
                    <a:pt x="8992" y="2763"/>
                  </a:lnTo>
                  <a:lnTo>
                    <a:pt x="9084" y="2745"/>
                  </a:lnTo>
                  <a:lnTo>
                    <a:pt x="9137" y="2739"/>
                  </a:lnTo>
                  <a:lnTo>
                    <a:pt x="9190" y="2736"/>
                  </a:lnTo>
                  <a:lnTo>
                    <a:pt x="9290" y="2741"/>
                  </a:lnTo>
                  <a:lnTo>
                    <a:pt x="9389" y="2754"/>
                  </a:lnTo>
                  <a:lnTo>
                    <a:pt x="9487" y="2776"/>
                  </a:lnTo>
                  <a:lnTo>
                    <a:pt x="9584" y="2807"/>
                  </a:lnTo>
                  <a:lnTo>
                    <a:pt x="9643" y="2833"/>
                  </a:lnTo>
                  <a:lnTo>
                    <a:pt x="9698" y="2864"/>
                  </a:lnTo>
                  <a:lnTo>
                    <a:pt x="9749" y="2898"/>
                  </a:lnTo>
                  <a:lnTo>
                    <a:pt x="9794" y="2930"/>
                  </a:lnTo>
                  <a:lnTo>
                    <a:pt x="9834" y="2956"/>
                  </a:lnTo>
                  <a:lnTo>
                    <a:pt x="9872" y="2978"/>
                  </a:lnTo>
                  <a:lnTo>
                    <a:pt x="9900" y="2989"/>
                  </a:lnTo>
                  <a:lnTo>
                    <a:pt x="9878" y="2982"/>
                  </a:lnTo>
                  <a:lnTo>
                    <a:pt x="9922" y="2992"/>
                  </a:lnTo>
                  <a:lnTo>
                    <a:pt x="9892" y="2988"/>
                  </a:lnTo>
                  <a:lnTo>
                    <a:pt x="9935" y="2988"/>
                  </a:lnTo>
                  <a:lnTo>
                    <a:pt x="9910" y="2991"/>
                  </a:lnTo>
                  <a:lnTo>
                    <a:pt x="9954" y="2982"/>
                  </a:lnTo>
                  <a:lnTo>
                    <a:pt x="9981" y="2972"/>
                  </a:lnTo>
                  <a:lnTo>
                    <a:pt x="10014" y="2957"/>
                  </a:lnTo>
                  <a:lnTo>
                    <a:pt x="10097" y="2919"/>
                  </a:lnTo>
                  <a:lnTo>
                    <a:pt x="10146" y="2898"/>
                  </a:lnTo>
                  <a:lnTo>
                    <a:pt x="10201" y="2881"/>
                  </a:lnTo>
                  <a:lnTo>
                    <a:pt x="10295" y="2857"/>
                  </a:lnTo>
                  <a:lnTo>
                    <a:pt x="10383" y="2836"/>
                  </a:lnTo>
                  <a:lnTo>
                    <a:pt x="10435" y="2826"/>
                  </a:lnTo>
                  <a:lnTo>
                    <a:pt x="10486" y="2820"/>
                  </a:lnTo>
                  <a:lnTo>
                    <a:pt x="10540" y="2818"/>
                  </a:lnTo>
                  <a:lnTo>
                    <a:pt x="10596" y="2821"/>
                  </a:lnTo>
                  <a:cubicBezTo>
                    <a:pt x="10602" y="2821"/>
                    <a:pt x="10609" y="2822"/>
                    <a:pt x="10616" y="2824"/>
                  </a:cubicBezTo>
                  <a:lnTo>
                    <a:pt x="10660" y="2833"/>
                  </a:lnTo>
                  <a:lnTo>
                    <a:pt x="10721" y="2854"/>
                  </a:lnTo>
                  <a:lnTo>
                    <a:pt x="10776" y="2880"/>
                  </a:lnTo>
                  <a:lnTo>
                    <a:pt x="10824" y="2905"/>
                  </a:lnTo>
                  <a:lnTo>
                    <a:pt x="10866" y="2927"/>
                  </a:lnTo>
                  <a:lnTo>
                    <a:pt x="10904" y="2945"/>
                  </a:lnTo>
                  <a:lnTo>
                    <a:pt x="10935" y="2955"/>
                  </a:lnTo>
                  <a:lnTo>
                    <a:pt x="10915" y="2949"/>
                  </a:lnTo>
                  <a:lnTo>
                    <a:pt x="10958" y="2957"/>
                  </a:lnTo>
                  <a:lnTo>
                    <a:pt x="10931" y="2955"/>
                  </a:lnTo>
                  <a:lnTo>
                    <a:pt x="10975" y="2954"/>
                  </a:lnTo>
                  <a:lnTo>
                    <a:pt x="10951" y="2957"/>
                  </a:lnTo>
                  <a:lnTo>
                    <a:pt x="10995" y="2947"/>
                  </a:lnTo>
                  <a:lnTo>
                    <a:pt x="11025" y="2936"/>
                  </a:lnTo>
                  <a:lnTo>
                    <a:pt x="11062" y="2922"/>
                  </a:lnTo>
                  <a:lnTo>
                    <a:pt x="11104" y="2905"/>
                  </a:lnTo>
                  <a:lnTo>
                    <a:pt x="11155" y="2887"/>
                  </a:lnTo>
                  <a:lnTo>
                    <a:pt x="11214" y="2874"/>
                  </a:lnTo>
                  <a:cubicBezTo>
                    <a:pt x="11221" y="2873"/>
                    <a:pt x="11228" y="2872"/>
                    <a:pt x="11236" y="2872"/>
                  </a:cubicBezTo>
                  <a:lnTo>
                    <a:pt x="11279" y="2870"/>
                  </a:lnTo>
                  <a:cubicBezTo>
                    <a:pt x="11288" y="2870"/>
                    <a:pt x="11297" y="2870"/>
                    <a:pt x="11305" y="2872"/>
                  </a:cubicBezTo>
                  <a:lnTo>
                    <a:pt x="11348" y="2879"/>
                  </a:lnTo>
                  <a:cubicBezTo>
                    <a:pt x="11355" y="2880"/>
                    <a:pt x="11362" y="2881"/>
                    <a:pt x="11368" y="2883"/>
                  </a:cubicBezTo>
                  <a:lnTo>
                    <a:pt x="11411" y="2897"/>
                  </a:lnTo>
                  <a:lnTo>
                    <a:pt x="11466" y="2920"/>
                  </a:lnTo>
                  <a:lnTo>
                    <a:pt x="11516" y="2945"/>
                  </a:lnTo>
                  <a:lnTo>
                    <a:pt x="11605" y="2989"/>
                  </a:lnTo>
                  <a:lnTo>
                    <a:pt x="11640" y="3004"/>
                  </a:lnTo>
                  <a:lnTo>
                    <a:pt x="11671" y="3013"/>
                  </a:lnTo>
                  <a:lnTo>
                    <a:pt x="11702" y="3019"/>
                  </a:lnTo>
                  <a:lnTo>
                    <a:pt x="11737" y="3023"/>
                  </a:lnTo>
                  <a:lnTo>
                    <a:pt x="11814" y="3028"/>
                  </a:lnTo>
                  <a:lnTo>
                    <a:pt x="11900" y="3032"/>
                  </a:lnTo>
                  <a:lnTo>
                    <a:pt x="11949" y="3037"/>
                  </a:lnTo>
                  <a:lnTo>
                    <a:pt x="11999" y="3044"/>
                  </a:lnTo>
                  <a:lnTo>
                    <a:pt x="12054" y="3057"/>
                  </a:lnTo>
                  <a:lnTo>
                    <a:pt x="12106" y="3072"/>
                  </a:lnTo>
                  <a:lnTo>
                    <a:pt x="12200" y="3107"/>
                  </a:lnTo>
                  <a:lnTo>
                    <a:pt x="12240" y="3121"/>
                  </a:lnTo>
                  <a:lnTo>
                    <a:pt x="12276" y="3130"/>
                  </a:lnTo>
                  <a:lnTo>
                    <a:pt x="12308" y="3136"/>
                  </a:lnTo>
                  <a:lnTo>
                    <a:pt x="12334" y="3136"/>
                  </a:lnTo>
                  <a:lnTo>
                    <a:pt x="12307" y="3137"/>
                  </a:lnTo>
                  <a:lnTo>
                    <a:pt x="12350" y="3130"/>
                  </a:lnTo>
                  <a:lnTo>
                    <a:pt x="12326" y="3137"/>
                  </a:lnTo>
                  <a:lnTo>
                    <a:pt x="12369" y="3121"/>
                  </a:lnTo>
                  <a:lnTo>
                    <a:pt x="12401" y="3105"/>
                  </a:lnTo>
                  <a:lnTo>
                    <a:pt x="12440" y="3084"/>
                  </a:lnTo>
                  <a:lnTo>
                    <a:pt x="12485" y="3061"/>
                  </a:lnTo>
                  <a:lnTo>
                    <a:pt x="12538" y="3038"/>
                  </a:lnTo>
                  <a:cubicBezTo>
                    <a:pt x="12545" y="3035"/>
                    <a:pt x="12551" y="3033"/>
                    <a:pt x="12558" y="3032"/>
                  </a:cubicBezTo>
                  <a:lnTo>
                    <a:pt x="12601" y="3021"/>
                  </a:lnTo>
                  <a:cubicBezTo>
                    <a:pt x="12609" y="3019"/>
                    <a:pt x="12616" y="3018"/>
                    <a:pt x="12623" y="3018"/>
                  </a:cubicBezTo>
                  <a:lnTo>
                    <a:pt x="12645" y="3016"/>
                  </a:lnTo>
                  <a:lnTo>
                    <a:pt x="12685" y="3018"/>
                  </a:lnTo>
                  <a:cubicBezTo>
                    <a:pt x="12693" y="3018"/>
                    <a:pt x="12702" y="3020"/>
                    <a:pt x="12710" y="3022"/>
                  </a:cubicBezTo>
                  <a:lnTo>
                    <a:pt x="12753" y="3033"/>
                  </a:lnTo>
                  <a:cubicBezTo>
                    <a:pt x="12760" y="3035"/>
                    <a:pt x="12767" y="3038"/>
                    <a:pt x="12773" y="3041"/>
                  </a:cubicBezTo>
                  <a:lnTo>
                    <a:pt x="12817" y="3060"/>
                  </a:lnTo>
                  <a:lnTo>
                    <a:pt x="12875" y="3094"/>
                  </a:lnTo>
                  <a:lnTo>
                    <a:pt x="12927" y="3130"/>
                  </a:lnTo>
                  <a:lnTo>
                    <a:pt x="13019" y="3203"/>
                  </a:lnTo>
                  <a:lnTo>
                    <a:pt x="13062" y="3236"/>
                  </a:lnTo>
                  <a:lnTo>
                    <a:pt x="13101" y="3265"/>
                  </a:lnTo>
                  <a:lnTo>
                    <a:pt x="13146" y="3298"/>
                  </a:lnTo>
                  <a:lnTo>
                    <a:pt x="13196" y="3339"/>
                  </a:lnTo>
                  <a:lnTo>
                    <a:pt x="13285" y="3417"/>
                  </a:lnTo>
                  <a:lnTo>
                    <a:pt x="13324" y="3449"/>
                  </a:lnTo>
                  <a:lnTo>
                    <a:pt x="13361" y="3474"/>
                  </a:lnTo>
                  <a:lnTo>
                    <a:pt x="13391" y="3489"/>
                  </a:lnTo>
                  <a:lnTo>
                    <a:pt x="13370" y="3480"/>
                  </a:lnTo>
                  <a:lnTo>
                    <a:pt x="13414" y="3495"/>
                  </a:lnTo>
                  <a:lnTo>
                    <a:pt x="13383" y="3488"/>
                  </a:lnTo>
                  <a:lnTo>
                    <a:pt x="13426" y="3492"/>
                  </a:lnTo>
                  <a:lnTo>
                    <a:pt x="13399" y="3493"/>
                  </a:lnTo>
                  <a:lnTo>
                    <a:pt x="13442" y="3487"/>
                  </a:lnTo>
                  <a:lnTo>
                    <a:pt x="13423" y="3491"/>
                  </a:lnTo>
                  <a:lnTo>
                    <a:pt x="13466" y="3479"/>
                  </a:lnTo>
                  <a:lnTo>
                    <a:pt x="13497" y="3466"/>
                  </a:lnTo>
                  <a:lnTo>
                    <a:pt x="13578" y="3428"/>
                  </a:lnTo>
                  <a:lnTo>
                    <a:pt x="13626" y="3408"/>
                  </a:lnTo>
                  <a:lnTo>
                    <a:pt x="13680" y="3390"/>
                  </a:lnTo>
                  <a:lnTo>
                    <a:pt x="13775" y="3366"/>
                  </a:lnTo>
                  <a:lnTo>
                    <a:pt x="13863" y="3345"/>
                  </a:lnTo>
                  <a:lnTo>
                    <a:pt x="13956" y="3327"/>
                  </a:lnTo>
                  <a:lnTo>
                    <a:pt x="14054" y="3316"/>
                  </a:lnTo>
                  <a:lnTo>
                    <a:pt x="14156" y="3316"/>
                  </a:lnTo>
                  <a:lnTo>
                    <a:pt x="14253" y="3324"/>
                  </a:lnTo>
                  <a:lnTo>
                    <a:pt x="14348" y="3337"/>
                  </a:lnTo>
                  <a:lnTo>
                    <a:pt x="14438" y="3353"/>
                  </a:lnTo>
                  <a:lnTo>
                    <a:pt x="14530" y="3372"/>
                  </a:lnTo>
                  <a:lnTo>
                    <a:pt x="14622" y="3395"/>
                  </a:lnTo>
                  <a:lnTo>
                    <a:pt x="14711" y="3419"/>
                  </a:lnTo>
                  <a:lnTo>
                    <a:pt x="14797" y="3441"/>
                  </a:lnTo>
                  <a:cubicBezTo>
                    <a:pt x="14868" y="3459"/>
                    <a:pt x="14910" y="3531"/>
                    <a:pt x="14892" y="3602"/>
                  </a:cubicBezTo>
                  <a:cubicBezTo>
                    <a:pt x="14874" y="3673"/>
                    <a:pt x="14801" y="3715"/>
                    <a:pt x="14731" y="3697"/>
                  </a:cubicBezTo>
                  <a:lnTo>
                    <a:pt x="14643" y="3674"/>
                  </a:lnTo>
                  <a:lnTo>
                    <a:pt x="14558" y="3651"/>
                  </a:lnTo>
                  <a:lnTo>
                    <a:pt x="14476" y="3630"/>
                  </a:lnTo>
                  <a:lnTo>
                    <a:pt x="14394" y="3613"/>
                  </a:lnTo>
                  <a:lnTo>
                    <a:pt x="14310" y="3599"/>
                  </a:lnTo>
                  <a:lnTo>
                    <a:pt x="14231" y="3587"/>
                  </a:lnTo>
                  <a:lnTo>
                    <a:pt x="14154" y="3580"/>
                  </a:lnTo>
                  <a:lnTo>
                    <a:pt x="14082" y="3579"/>
                  </a:lnTo>
                  <a:lnTo>
                    <a:pt x="14006" y="3586"/>
                  </a:lnTo>
                  <a:lnTo>
                    <a:pt x="13925" y="3601"/>
                  </a:lnTo>
                  <a:lnTo>
                    <a:pt x="13839" y="3622"/>
                  </a:lnTo>
                  <a:lnTo>
                    <a:pt x="13760" y="3642"/>
                  </a:lnTo>
                  <a:lnTo>
                    <a:pt x="13727" y="3652"/>
                  </a:lnTo>
                  <a:lnTo>
                    <a:pt x="13688" y="3668"/>
                  </a:lnTo>
                  <a:lnTo>
                    <a:pt x="13595" y="3710"/>
                  </a:lnTo>
                  <a:lnTo>
                    <a:pt x="13539" y="3732"/>
                  </a:lnTo>
                  <a:lnTo>
                    <a:pt x="13495" y="3745"/>
                  </a:lnTo>
                  <a:cubicBezTo>
                    <a:pt x="13489" y="3747"/>
                    <a:pt x="13482" y="3748"/>
                    <a:pt x="13476" y="3749"/>
                  </a:cubicBezTo>
                  <a:lnTo>
                    <a:pt x="13432" y="3754"/>
                  </a:lnTo>
                  <a:cubicBezTo>
                    <a:pt x="13423" y="3756"/>
                    <a:pt x="13414" y="3756"/>
                    <a:pt x="13405" y="3755"/>
                  </a:cubicBezTo>
                  <a:lnTo>
                    <a:pt x="13361" y="3752"/>
                  </a:lnTo>
                  <a:cubicBezTo>
                    <a:pt x="13351" y="3751"/>
                    <a:pt x="13340" y="3749"/>
                    <a:pt x="13330" y="3745"/>
                  </a:cubicBezTo>
                  <a:lnTo>
                    <a:pt x="13287" y="3731"/>
                  </a:lnTo>
                  <a:cubicBezTo>
                    <a:pt x="13279" y="3728"/>
                    <a:pt x="13272" y="3725"/>
                    <a:pt x="13266" y="3722"/>
                  </a:cubicBezTo>
                  <a:lnTo>
                    <a:pt x="13209" y="3690"/>
                  </a:lnTo>
                  <a:lnTo>
                    <a:pt x="13159" y="3654"/>
                  </a:lnTo>
                  <a:lnTo>
                    <a:pt x="13111" y="3616"/>
                  </a:lnTo>
                  <a:lnTo>
                    <a:pt x="13026" y="3542"/>
                  </a:lnTo>
                  <a:lnTo>
                    <a:pt x="12989" y="3510"/>
                  </a:lnTo>
                  <a:lnTo>
                    <a:pt x="12947" y="3479"/>
                  </a:lnTo>
                  <a:lnTo>
                    <a:pt x="12899" y="3444"/>
                  </a:lnTo>
                  <a:lnTo>
                    <a:pt x="12855" y="3410"/>
                  </a:lnTo>
                  <a:lnTo>
                    <a:pt x="12773" y="3345"/>
                  </a:lnTo>
                  <a:lnTo>
                    <a:pt x="12738" y="3320"/>
                  </a:lnTo>
                  <a:lnTo>
                    <a:pt x="12709" y="3301"/>
                  </a:lnTo>
                  <a:lnTo>
                    <a:pt x="12665" y="3281"/>
                  </a:lnTo>
                  <a:lnTo>
                    <a:pt x="12686" y="3289"/>
                  </a:lnTo>
                  <a:lnTo>
                    <a:pt x="12642" y="3277"/>
                  </a:lnTo>
                  <a:lnTo>
                    <a:pt x="12667" y="3281"/>
                  </a:lnTo>
                  <a:lnTo>
                    <a:pt x="12663" y="3280"/>
                  </a:lnTo>
                  <a:lnTo>
                    <a:pt x="12641" y="3281"/>
                  </a:lnTo>
                  <a:lnTo>
                    <a:pt x="12663" y="3278"/>
                  </a:lnTo>
                  <a:lnTo>
                    <a:pt x="12620" y="3288"/>
                  </a:lnTo>
                  <a:lnTo>
                    <a:pt x="12639" y="3282"/>
                  </a:lnTo>
                  <a:lnTo>
                    <a:pt x="12606" y="3295"/>
                  </a:lnTo>
                  <a:lnTo>
                    <a:pt x="12564" y="3317"/>
                  </a:lnTo>
                  <a:lnTo>
                    <a:pt x="12516" y="3342"/>
                  </a:lnTo>
                  <a:lnTo>
                    <a:pt x="12461" y="3368"/>
                  </a:lnTo>
                  <a:lnTo>
                    <a:pt x="12417" y="3384"/>
                  </a:lnTo>
                  <a:cubicBezTo>
                    <a:pt x="12409" y="3387"/>
                    <a:pt x="12401" y="3389"/>
                    <a:pt x="12392" y="3391"/>
                  </a:cubicBezTo>
                  <a:lnTo>
                    <a:pt x="12349" y="3398"/>
                  </a:lnTo>
                  <a:cubicBezTo>
                    <a:pt x="12340" y="3399"/>
                    <a:pt x="12331" y="3400"/>
                    <a:pt x="12322" y="3399"/>
                  </a:cubicBezTo>
                  <a:lnTo>
                    <a:pt x="12261" y="3395"/>
                  </a:lnTo>
                  <a:lnTo>
                    <a:pt x="12206" y="3385"/>
                  </a:lnTo>
                  <a:lnTo>
                    <a:pt x="12154" y="3370"/>
                  </a:lnTo>
                  <a:lnTo>
                    <a:pt x="12108" y="3354"/>
                  </a:lnTo>
                  <a:lnTo>
                    <a:pt x="12028" y="3325"/>
                  </a:lnTo>
                  <a:lnTo>
                    <a:pt x="11992" y="3313"/>
                  </a:lnTo>
                  <a:lnTo>
                    <a:pt x="11960" y="3305"/>
                  </a:lnTo>
                  <a:lnTo>
                    <a:pt x="11924" y="3299"/>
                  </a:lnTo>
                  <a:lnTo>
                    <a:pt x="11886" y="3296"/>
                  </a:lnTo>
                  <a:lnTo>
                    <a:pt x="11798" y="3291"/>
                  </a:lnTo>
                  <a:lnTo>
                    <a:pt x="11701" y="3285"/>
                  </a:lnTo>
                  <a:lnTo>
                    <a:pt x="11649" y="3277"/>
                  </a:lnTo>
                  <a:lnTo>
                    <a:pt x="11593" y="3265"/>
                  </a:lnTo>
                  <a:lnTo>
                    <a:pt x="11537" y="3247"/>
                  </a:lnTo>
                  <a:lnTo>
                    <a:pt x="11485" y="3225"/>
                  </a:lnTo>
                  <a:lnTo>
                    <a:pt x="11399" y="3181"/>
                  </a:lnTo>
                  <a:lnTo>
                    <a:pt x="11363" y="3163"/>
                  </a:lnTo>
                  <a:lnTo>
                    <a:pt x="11331" y="3149"/>
                  </a:lnTo>
                  <a:lnTo>
                    <a:pt x="11287" y="3135"/>
                  </a:lnTo>
                  <a:lnTo>
                    <a:pt x="11306" y="3139"/>
                  </a:lnTo>
                  <a:lnTo>
                    <a:pt x="11263" y="3132"/>
                  </a:lnTo>
                  <a:lnTo>
                    <a:pt x="11289" y="3134"/>
                  </a:lnTo>
                  <a:lnTo>
                    <a:pt x="11245" y="3135"/>
                  </a:lnTo>
                  <a:lnTo>
                    <a:pt x="11267" y="3133"/>
                  </a:lnTo>
                  <a:lnTo>
                    <a:pt x="11239" y="3138"/>
                  </a:lnTo>
                  <a:lnTo>
                    <a:pt x="11203" y="3149"/>
                  </a:lnTo>
                  <a:lnTo>
                    <a:pt x="11158" y="3167"/>
                  </a:lnTo>
                  <a:lnTo>
                    <a:pt x="11108" y="3187"/>
                  </a:lnTo>
                  <a:lnTo>
                    <a:pt x="11051" y="3205"/>
                  </a:lnTo>
                  <a:lnTo>
                    <a:pt x="11008" y="3214"/>
                  </a:lnTo>
                  <a:cubicBezTo>
                    <a:pt x="11000" y="3216"/>
                    <a:pt x="10992" y="3217"/>
                    <a:pt x="10984" y="3217"/>
                  </a:cubicBezTo>
                  <a:lnTo>
                    <a:pt x="10941" y="3219"/>
                  </a:lnTo>
                  <a:cubicBezTo>
                    <a:pt x="10931" y="3219"/>
                    <a:pt x="10922" y="3219"/>
                    <a:pt x="10914" y="3217"/>
                  </a:cubicBezTo>
                  <a:lnTo>
                    <a:pt x="10870" y="3210"/>
                  </a:lnTo>
                  <a:cubicBezTo>
                    <a:pt x="10863" y="3208"/>
                    <a:pt x="10856" y="3207"/>
                    <a:pt x="10849" y="3204"/>
                  </a:cubicBezTo>
                  <a:lnTo>
                    <a:pt x="10794" y="3184"/>
                  </a:lnTo>
                  <a:lnTo>
                    <a:pt x="10745" y="3162"/>
                  </a:lnTo>
                  <a:lnTo>
                    <a:pt x="10700" y="3139"/>
                  </a:lnTo>
                  <a:lnTo>
                    <a:pt x="10661" y="3118"/>
                  </a:lnTo>
                  <a:lnTo>
                    <a:pt x="10629" y="3102"/>
                  </a:lnTo>
                  <a:lnTo>
                    <a:pt x="10603" y="3091"/>
                  </a:lnTo>
                  <a:lnTo>
                    <a:pt x="10560" y="3081"/>
                  </a:lnTo>
                  <a:lnTo>
                    <a:pt x="10580" y="3084"/>
                  </a:lnTo>
                  <a:lnTo>
                    <a:pt x="10549" y="3082"/>
                  </a:lnTo>
                  <a:lnTo>
                    <a:pt x="10516" y="3083"/>
                  </a:lnTo>
                  <a:lnTo>
                    <a:pt x="10480" y="3087"/>
                  </a:lnTo>
                  <a:lnTo>
                    <a:pt x="10445" y="3092"/>
                  </a:lnTo>
                  <a:lnTo>
                    <a:pt x="10359" y="3113"/>
                  </a:lnTo>
                  <a:lnTo>
                    <a:pt x="10279" y="3133"/>
                  </a:lnTo>
                  <a:lnTo>
                    <a:pt x="10247" y="3142"/>
                  </a:lnTo>
                  <a:lnTo>
                    <a:pt x="10209" y="3158"/>
                  </a:lnTo>
                  <a:lnTo>
                    <a:pt x="10118" y="3200"/>
                  </a:lnTo>
                  <a:lnTo>
                    <a:pt x="10064" y="3223"/>
                  </a:lnTo>
                  <a:lnTo>
                    <a:pt x="10004" y="3242"/>
                  </a:lnTo>
                  <a:lnTo>
                    <a:pt x="9961" y="3250"/>
                  </a:lnTo>
                  <a:cubicBezTo>
                    <a:pt x="9952" y="3252"/>
                    <a:pt x="9944" y="3252"/>
                    <a:pt x="9935" y="3252"/>
                  </a:cubicBezTo>
                  <a:lnTo>
                    <a:pt x="9892" y="3252"/>
                  </a:lnTo>
                  <a:cubicBezTo>
                    <a:pt x="9882" y="3252"/>
                    <a:pt x="9872" y="3251"/>
                    <a:pt x="9862" y="3249"/>
                  </a:cubicBezTo>
                  <a:lnTo>
                    <a:pt x="9819" y="3239"/>
                  </a:lnTo>
                  <a:cubicBezTo>
                    <a:pt x="9811" y="3237"/>
                    <a:pt x="9804" y="3235"/>
                    <a:pt x="9797" y="3232"/>
                  </a:cubicBezTo>
                  <a:lnTo>
                    <a:pt x="9738" y="3206"/>
                  </a:lnTo>
                  <a:lnTo>
                    <a:pt x="9689" y="3177"/>
                  </a:lnTo>
                  <a:lnTo>
                    <a:pt x="9642" y="3146"/>
                  </a:lnTo>
                  <a:lnTo>
                    <a:pt x="9600" y="3117"/>
                  </a:lnTo>
                  <a:lnTo>
                    <a:pt x="9564" y="3092"/>
                  </a:lnTo>
                  <a:lnTo>
                    <a:pt x="9532" y="3072"/>
                  </a:lnTo>
                  <a:lnTo>
                    <a:pt x="9504" y="3058"/>
                  </a:lnTo>
                  <a:lnTo>
                    <a:pt x="9427" y="3034"/>
                  </a:lnTo>
                  <a:lnTo>
                    <a:pt x="9351" y="3016"/>
                  </a:lnTo>
                  <a:lnTo>
                    <a:pt x="9276" y="3004"/>
                  </a:lnTo>
                  <a:lnTo>
                    <a:pt x="9202" y="3000"/>
                  </a:lnTo>
                  <a:lnTo>
                    <a:pt x="9168" y="3001"/>
                  </a:lnTo>
                  <a:lnTo>
                    <a:pt x="9134" y="3005"/>
                  </a:lnTo>
                  <a:lnTo>
                    <a:pt x="9052" y="3020"/>
                  </a:lnTo>
                  <a:lnTo>
                    <a:pt x="8960" y="3041"/>
                  </a:lnTo>
                  <a:lnTo>
                    <a:pt x="8872" y="3058"/>
                  </a:lnTo>
                  <a:lnTo>
                    <a:pt x="8785" y="3073"/>
                  </a:lnTo>
                  <a:lnTo>
                    <a:pt x="8694" y="3090"/>
                  </a:lnTo>
                  <a:lnTo>
                    <a:pt x="8643" y="3097"/>
                  </a:lnTo>
                  <a:lnTo>
                    <a:pt x="8591" y="3102"/>
                  </a:lnTo>
                  <a:lnTo>
                    <a:pt x="8536" y="3103"/>
                  </a:lnTo>
                  <a:lnTo>
                    <a:pt x="8478" y="3099"/>
                  </a:lnTo>
                  <a:lnTo>
                    <a:pt x="8421" y="3088"/>
                  </a:lnTo>
                  <a:lnTo>
                    <a:pt x="8367" y="3072"/>
                  </a:lnTo>
                  <a:lnTo>
                    <a:pt x="8319" y="3054"/>
                  </a:lnTo>
                  <a:lnTo>
                    <a:pt x="8276" y="3036"/>
                  </a:lnTo>
                  <a:lnTo>
                    <a:pt x="8196" y="3003"/>
                  </a:lnTo>
                  <a:lnTo>
                    <a:pt x="8164" y="2991"/>
                  </a:lnTo>
                  <a:lnTo>
                    <a:pt x="8133" y="2983"/>
                  </a:lnTo>
                  <a:lnTo>
                    <a:pt x="8100" y="2977"/>
                  </a:lnTo>
                  <a:lnTo>
                    <a:pt x="8065" y="2974"/>
                  </a:lnTo>
                  <a:lnTo>
                    <a:pt x="7977" y="2974"/>
                  </a:lnTo>
                  <a:lnTo>
                    <a:pt x="7882" y="2973"/>
                  </a:lnTo>
                  <a:lnTo>
                    <a:pt x="7827" y="2968"/>
                  </a:lnTo>
                  <a:lnTo>
                    <a:pt x="7773" y="2959"/>
                  </a:lnTo>
                  <a:lnTo>
                    <a:pt x="7722" y="2947"/>
                  </a:lnTo>
                  <a:lnTo>
                    <a:pt x="7673" y="2931"/>
                  </a:lnTo>
                  <a:lnTo>
                    <a:pt x="7581" y="2898"/>
                  </a:lnTo>
                  <a:lnTo>
                    <a:pt x="7497" y="2864"/>
                  </a:lnTo>
                  <a:lnTo>
                    <a:pt x="7415" y="2833"/>
                  </a:lnTo>
                  <a:lnTo>
                    <a:pt x="7241" y="2776"/>
                  </a:lnTo>
                  <a:lnTo>
                    <a:pt x="7065" y="2718"/>
                  </a:lnTo>
                  <a:lnTo>
                    <a:pt x="6890" y="2658"/>
                  </a:lnTo>
                  <a:lnTo>
                    <a:pt x="6711" y="2593"/>
                  </a:lnTo>
                  <a:lnTo>
                    <a:pt x="6622" y="2557"/>
                  </a:lnTo>
                  <a:lnTo>
                    <a:pt x="6537" y="2521"/>
                  </a:lnTo>
                  <a:lnTo>
                    <a:pt x="6458" y="2489"/>
                  </a:lnTo>
                  <a:lnTo>
                    <a:pt x="6382" y="2463"/>
                  </a:lnTo>
                  <a:lnTo>
                    <a:pt x="6302" y="2444"/>
                  </a:lnTo>
                  <a:lnTo>
                    <a:pt x="6221" y="2430"/>
                  </a:lnTo>
                  <a:lnTo>
                    <a:pt x="6138" y="2419"/>
                  </a:lnTo>
                  <a:lnTo>
                    <a:pt x="6057" y="2410"/>
                  </a:lnTo>
                  <a:lnTo>
                    <a:pt x="6021" y="2408"/>
                  </a:lnTo>
                  <a:lnTo>
                    <a:pt x="5981" y="2408"/>
                  </a:lnTo>
                  <a:lnTo>
                    <a:pt x="5890" y="2410"/>
                  </a:lnTo>
                  <a:lnTo>
                    <a:pt x="5791" y="2410"/>
                  </a:lnTo>
                  <a:lnTo>
                    <a:pt x="5736" y="2404"/>
                  </a:lnTo>
                  <a:lnTo>
                    <a:pt x="5681" y="2394"/>
                  </a:lnTo>
                  <a:lnTo>
                    <a:pt x="5627" y="2378"/>
                  </a:lnTo>
                  <a:lnTo>
                    <a:pt x="5575" y="2359"/>
                  </a:lnTo>
                  <a:lnTo>
                    <a:pt x="5484" y="2318"/>
                  </a:lnTo>
                  <a:lnTo>
                    <a:pt x="5400" y="2276"/>
                  </a:lnTo>
                  <a:lnTo>
                    <a:pt x="5320" y="2239"/>
                  </a:lnTo>
                  <a:lnTo>
                    <a:pt x="5235" y="2206"/>
                  </a:lnTo>
                  <a:lnTo>
                    <a:pt x="5147" y="2173"/>
                  </a:lnTo>
                  <a:lnTo>
                    <a:pt x="5053" y="2137"/>
                  </a:lnTo>
                  <a:lnTo>
                    <a:pt x="4959" y="2094"/>
                  </a:lnTo>
                  <a:lnTo>
                    <a:pt x="4910" y="2068"/>
                  </a:lnTo>
                  <a:lnTo>
                    <a:pt x="4863" y="2041"/>
                  </a:lnTo>
                  <a:lnTo>
                    <a:pt x="4777" y="1987"/>
                  </a:lnTo>
                  <a:lnTo>
                    <a:pt x="4693" y="1934"/>
                  </a:lnTo>
                  <a:lnTo>
                    <a:pt x="4655" y="1912"/>
                  </a:lnTo>
                  <a:lnTo>
                    <a:pt x="4620" y="1893"/>
                  </a:lnTo>
                  <a:lnTo>
                    <a:pt x="4541" y="1859"/>
                  </a:lnTo>
                  <a:lnTo>
                    <a:pt x="4455" y="1828"/>
                  </a:lnTo>
                  <a:lnTo>
                    <a:pt x="4364" y="1796"/>
                  </a:lnTo>
                  <a:lnTo>
                    <a:pt x="4272" y="1760"/>
                  </a:lnTo>
                  <a:lnTo>
                    <a:pt x="4095" y="1683"/>
                  </a:lnTo>
                  <a:lnTo>
                    <a:pt x="3917" y="1601"/>
                  </a:lnTo>
                  <a:lnTo>
                    <a:pt x="3826" y="1555"/>
                  </a:lnTo>
                  <a:lnTo>
                    <a:pt x="3743" y="1509"/>
                  </a:lnTo>
                  <a:lnTo>
                    <a:pt x="3704" y="1489"/>
                  </a:lnTo>
                  <a:lnTo>
                    <a:pt x="3667" y="1472"/>
                  </a:lnTo>
                  <a:lnTo>
                    <a:pt x="3634" y="1459"/>
                  </a:lnTo>
                  <a:lnTo>
                    <a:pt x="3606" y="1450"/>
                  </a:lnTo>
                  <a:lnTo>
                    <a:pt x="3579" y="1444"/>
                  </a:lnTo>
                  <a:lnTo>
                    <a:pt x="3545" y="1442"/>
                  </a:lnTo>
                  <a:lnTo>
                    <a:pt x="3509" y="1443"/>
                  </a:lnTo>
                  <a:lnTo>
                    <a:pt x="3464" y="1446"/>
                  </a:lnTo>
                  <a:lnTo>
                    <a:pt x="3417" y="1449"/>
                  </a:lnTo>
                  <a:lnTo>
                    <a:pt x="3364" y="1451"/>
                  </a:lnTo>
                  <a:lnTo>
                    <a:pt x="3306" y="1449"/>
                  </a:lnTo>
                  <a:lnTo>
                    <a:pt x="3247" y="1440"/>
                  </a:lnTo>
                  <a:lnTo>
                    <a:pt x="3190" y="1424"/>
                  </a:lnTo>
                  <a:lnTo>
                    <a:pt x="3139" y="1405"/>
                  </a:lnTo>
                  <a:lnTo>
                    <a:pt x="3051" y="1365"/>
                  </a:lnTo>
                  <a:lnTo>
                    <a:pt x="2973" y="1328"/>
                  </a:lnTo>
                  <a:lnTo>
                    <a:pt x="2940" y="1315"/>
                  </a:lnTo>
                  <a:lnTo>
                    <a:pt x="2896" y="1302"/>
                  </a:lnTo>
                  <a:lnTo>
                    <a:pt x="2914" y="1306"/>
                  </a:lnTo>
                  <a:lnTo>
                    <a:pt x="2871" y="1300"/>
                  </a:lnTo>
                  <a:lnTo>
                    <a:pt x="2890" y="1301"/>
                  </a:lnTo>
                  <a:lnTo>
                    <a:pt x="2858" y="1301"/>
                  </a:lnTo>
                  <a:lnTo>
                    <a:pt x="2817" y="1305"/>
                  </a:lnTo>
                  <a:lnTo>
                    <a:pt x="2769" y="1311"/>
                  </a:lnTo>
                  <a:lnTo>
                    <a:pt x="2712" y="1314"/>
                  </a:lnTo>
                  <a:lnTo>
                    <a:pt x="2669" y="1313"/>
                  </a:lnTo>
                  <a:cubicBezTo>
                    <a:pt x="2662" y="1313"/>
                    <a:pt x="2655" y="1313"/>
                    <a:pt x="2648" y="1311"/>
                  </a:cubicBezTo>
                  <a:lnTo>
                    <a:pt x="2605" y="1303"/>
                  </a:lnTo>
                  <a:cubicBezTo>
                    <a:pt x="2598" y="1302"/>
                    <a:pt x="2592" y="1300"/>
                    <a:pt x="2586" y="1298"/>
                  </a:cubicBezTo>
                  <a:lnTo>
                    <a:pt x="2551" y="1286"/>
                  </a:lnTo>
                  <a:lnTo>
                    <a:pt x="2517" y="1269"/>
                  </a:lnTo>
                  <a:lnTo>
                    <a:pt x="2483" y="1247"/>
                  </a:lnTo>
                  <a:lnTo>
                    <a:pt x="2451" y="1222"/>
                  </a:lnTo>
                  <a:lnTo>
                    <a:pt x="2399" y="1173"/>
                  </a:lnTo>
                  <a:lnTo>
                    <a:pt x="2353" y="1120"/>
                  </a:lnTo>
                  <a:lnTo>
                    <a:pt x="2309" y="1067"/>
                  </a:lnTo>
                  <a:lnTo>
                    <a:pt x="2269" y="1018"/>
                  </a:lnTo>
                  <a:lnTo>
                    <a:pt x="2232" y="976"/>
                  </a:lnTo>
                  <a:lnTo>
                    <a:pt x="2199" y="943"/>
                  </a:lnTo>
                  <a:lnTo>
                    <a:pt x="2190" y="935"/>
                  </a:lnTo>
                  <a:lnTo>
                    <a:pt x="2184" y="930"/>
                  </a:lnTo>
                  <a:lnTo>
                    <a:pt x="2141" y="911"/>
                  </a:lnTo>
                  <a:lnTo>
                    <a:pt x="2164" y="919"/>
                  </a:lnTo>
                  <a:lnTo>
                    <a:pt x="2120" y="909"/>
                  </a:lnTo>
                  <a:lnTo>
                    <a:pt x="2139" y="912"/>
                  </a:lnTo>
                  <a:lnTo>
                    <a:pt x="2108" y="908"/>
                  </a:lnTo>
                  <a:lnTo>
                    <a:pt x="2069" y="909"/>
                  </a:lnTo>
                  <a:lnTo>
                    <a:pt x="1973" y="913"/>
                  </a:lnTo>
                  <a:lnTo>
                    <a:pt x="1914" y="911"/>
                  </a:lnTo>
                  <a:lnTo>
                    <a:pt x="1857" y="902"/>
                  </a:lnTo>
                  <a:lnTo>
                    <a:pt x="1762" y="878"/>
                  </a:lnTo>
                  <a:lnTo>
                    <a:pt x="1669" y="848"/>
                  </a:lnTo>
                  <a:lnTo>
                    <a:pt x="1575" y="813"/>
                  </a:lnTo>
                  <a:lnTo>
                    <a:pt x="1481" y="772"/>
                  </a:lnTo>
                  <a:lnTo>
                    <a:pt x="1432" y="746"/>
                  </a:lnTo>
                  <a:lnTo>
                    <a:pt x="1384" y="719"/>
                  </a:lnTo>
                  <a:lnTo>
                    <a:pt x="1296" y="663"/>
                  </a:lnTo>
                  <a:lnTo>
                    <a:pt x="1213" y="610"/>
                  </a:lnTo>
                  <a:lnTo>
                    <a:pt x="1130" y="561"/>
                  </a:lnTo>
                  <a:lnTo>
                    <a:pt x="1045" y="515"/>
                  </a:lnTo>
                  <a:lnTo>
                    <a:pt x="964" y="472"/>
                  </a:lnTo>
                  <a:lnTo>
                    <a:pt x="885" y="436"/>
                  </a:lnTo>
                  <a:lnTo>
                    <a:pt x="849" y="422"/>
                  </a:lnTo>
                  <a:lnTo>
                    <a:pt x="818" y="412"/>
                  </a:lnTo>
                  <a:lnTo>
                    <a:pt x="789" y="405"/>
                  </a:lnTo>
                  <a:lnTo>
                    <a:pt x="753" y="401"/>
                  </a:lnTo>
                  <a:lnTo>
                    <a:pt x="716" y="400"/>
                  </a:lnTo>
                  <a:lnTo>
                    <a:pt x="672" y="400"/>
                  </a:lnTo>
                  <a:lnTo>
                    <a:pt x="576" y="401"/>
                  </a:lnTo>
                  <a:lnTo>
                    <a:pt x="522" y="397"/>
                  </a:lnTo>
                  <a:lnTo>
                    <a:pt x="465" y="389"/>
                  </a:lnTo>
                  <a:lnTo>
                    <a:pt x="369" y="364"/>
                  </a:lnTo>
                  <a:lnTo>
                    <a:pt x="277" y="334"/>
                  </a:lnTo>
                  <a:lnTo>
                    <a:pt x="193" y="303"/>
                  </a:lnTo>
                  <a:lnTo>
                    <a:pt x="106" y="273"/>
                  </a:lnTo>
                  <a:cubicBezTo>
                    <a:pt x="37" y="249"/>
                    <a:pt x="0" y="174"/>
                    <a:pt x="24" y="105"/>
                  </a:cubicBezTo>
                  <a:cubicBezTo>
                    <a:pt x="48" y="37"/>
                    <a:pt x="123" y="0"/>
                    <a:pt x="192" y="24"/>
                  </a:cubicBezTo>
                  <a:close/>
                </a:path>
              </a:pathLst>
            </a:custGeom>
            <a:solidFill>
              <a:srgbClr val="00678E"/>
            </a:solidFill>
            <a:ln w="1588" cap="flat">
              <a:solidFill>
                <a:srgbClr val="00678E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336699"/>
                </a:solidFill>
                <a:latin typeface="Times New Roman"/>
              </a:endParaRPr>
            </a:p>
          </p:txBody>
        </p:sp>
        <p:sp>
          <p:nvSpPr>
            <p:cNvPr id="1039" name="Freeform 44"/>
            <p:cNvSpPr>
              <a:spLocks/>
            </p:cNvSpPr>
            <p:nvPr/>
          </p:nvSpPr>
          <p:spPr bwMode="auto">
            <a:xfrm>
              <a:off x="7088715" y="3658130"/>
              <a:ext cx="293688" cy="50800"/>
            </a:xfrm>
            <a:custGeom>
              <a:avLst/>
              <a:gdLst>
                <a:gd name="T0" fmla="*/ 66 w 772"/>
                <a:gd name="T1" fmla="*/ 0 h 132"/>
                <a:gd name="T2" fmla="*/ 706 w 772"/>
                <a:gd name="T3" fmla="*/ 0 h 132"/>
                <a:gd name="T4" fmla="*/ 772 w 772"/>
                <a:gd name="T5" fmla="*/ 66 h 132"/>
                <a:gd name="T6" fmla="*/ 706 w 772"/>
                <a:gd name="T7" fmla="*/ 132 h 132"/>
                <a:gd name="T8" fmla="*/ 66 w 772"/>
                <a:gd name="T9" fmla="*/ 132 h 132"/>
                <a:gd name="T10" fmla="*/ 0 w 772"/>
                <a:gd name="T11" fmla="*/ 66 h 132"/>
                <a:gd name="T12" fmla="*/ 66 w 772"/>
                <a:gd name="T1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2" h="132">
                  <a:moveTo>
                    <a:pt x="66" y="0"/>
                  </a:moveTo>
                  <a:lnTo>
                    <a:pt x="706" y="0"/>
                  </a:lnTo>
                  <a:cubicBezTo>
                    <a:pt x="743" y="0"/>
                    <a:pt x="772" y="30"/>
                    <a:pt x="772" y="66"/>
                  </a:cubicBezTo>
                  <a:cubicBezTo>
                    <a:pt x="772" y="103"/>
                    <a:pt x="743" y="132"/>
                    <a:pt x="706" y="132"/>
                  </a:cubicBezTo>
                  <a:lnTo>
                    <a:pt x="66" y="132"/>
                  </a:lnTo>
                  <a:cubicBezTo>
                    <a:pt x="30" y="132"/>
                    <a:pt x="0" y="103"/>
                    <a:pt x="0" y="66"/>
                  </a:cubicBezTo>
                  <a:cubicBezTo>
                    <a:pt x="0" y="30"/>
                    <a:pt x="30" y="0"/>
                    <a:pt x="66" y="0"/>
                  </a:cubicBezTo>
                  <a:close/>
                </a:path>
              </a:pathLst>
            </a:custGeom>
            <a:solidFill>
              <a:srgbClr val="00678E"/>
            </a:solidFill>
            <a:ln w="1588" cap="flat">
              <a:solidFill>
                <a:srgbClr val="00678E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336699"/>
                </a:solidFill>
                <a:latin typeface="Times New Roman"/>
              </a:endParaRPr>
            </a:p>
          </p:txBody>
        </p:sp>
        <p:sp>
          <p:nvSpPr>
            <p:cNvPr id="1040" name="Rectangle 45"/>
            <p:cNvSpPr>
              <a:spLocks noChangeArrowheads="1"/>
            </p:cNvSpPr>
            <p:nvPr/>
          </p:nvSpPr>
          <p:spPr bwMode="auto">
            <a:xfrm>
              <a:off x="7383990" y="3566055"/>
              <a:ext cx="98963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srgbClr val="000000"/>
                  </a:solidFill>
                  <a:latin typeface="Calibri" pitchFamily="34" charset="0"/>
                </a:rPr>
                <a:t>OECD historic</a:t>
              </a:r>
              <a:endParaRPr lang="en-US" altLang="en-US">
                <a:solidFill>
                  <a:srgbClr val="336699"/>
                </a:solidFill>
              </a:endParaRPr>
            </a:p>
          </p:txBody>
        </p:sp>
      </p:grpSp>
      <p:grpSp>
        <p:nvGrpSpPr>
          <p:cNvPr id="1048" name="Group 1047"/>
          <p:cNvGrpSpPr/>
          <p:nvPr/>
        </p:nvGrpSpPr>
        <p:grpSpPr>
          <a:xfrm>
            <a:off x="3083451" y="2045249"/>
            <a:ext cx="7173240" cy="2028369"/>
            <a:chOff x="1559453" y="2045230"/>
            <a:chExt cx="7173240" cy="2028369"/>
          </a:xfrm>
        </p:grpSpPr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1559453" y="2045230"/>
              <a:ext cx="2841625" cy="473075"/>
            </a:xfrm>
            <a:custGeom>
              <a:avLst/>
              <a:gdLst>
                <a:gd name="T0" fmla="*/ 822 w 14916"/>
                <a:gd name="T1" fmla="*/ 1843 h 2487"/>
                <a:gd name="T2" fmla="*/ 1142 w 14916"/>
                <a:gd name="T3" fmla="*/ 1833 h 2487"/>
                <a:gd name="T4" fmla="*/ 1528 w 14916"/>
                <a:gd name="T5" fmla="*/ 1488 h 2487"/>
                <a:gd name="T6" fmla="*/ 2207 w 14916"/>
                <a:gd name="T7" fmla="*/ 1387 h 2487"/>
                <a:gd name="T8" fmla="*/ 2754 w 14916"/>
                <a:gd name="T9" fmla="*/ 1183 h 2487"/>
                <a:gd name="T10" fmla="*/ 3477 w 14916"/>
                <a:gd name="T11" fmla="*/ 1269 h 2487"/>
                <a:gd name="T12" fmla="*/ 4056 w 14916"/>
                <a:gd name="T13" fmla="*/ 1503 h 2487"/>
                <a:gd name="T14" fmla="*/ 4827 w 14916"/>
                <a:gd name="T15" fmla="*/ 1585 h 2487"/>
                <a:gd name="T16" fmla="*/ 5087 w 14916"/>
                <a:gd name="T17" fmla="*/ 1705 h 2487"/>
                <a:gd name="T18" fmla="*/ 5809 w 14916"/>
                <a:gd name="T19" fmla="*/ 1531 h 2487"/>
                <a:gd name="T20" fmla="*/ 6378 w 14916"/>
                <a:gd name="T21" fmla="*/ 1404 h 2487"/>
                <a:gd name="T22" fmla="*/ 7031 w 14916"/>
                <a:gd name="T23" fmla="*/ 1280 h 2487"/>
                <a:gd name="T24" fmla="*/ 8006 w 14916"/>
                <a:gd name="T25" fmla="*/ 1326 h 2487"/>
                <a:gd name="T26" fmla="*/ 8301 w 14916"/>
                <a:gd name="T27" fmla="*/ 1238 h 2487"/>
                <a:gd name="T28" fmla="*/ 8816 w 14916"/>
                <a:gd name="T29" fmla="*/ 1259 h 2487"/>
                <a:gd name="T30" fmla="*/ 9230 w 14916"/>
                <a:gd name="T31" fmla="*/ 1287 h 2487"/>
                <a:gd name="T32" fmla="*/ 9591 w 14916"/>
                <a:gd name="T33" fmla="*/ 1182 h 2487"/>
                <a:gd name="T34" fmla="*/ 9928 w 14916"/>
                <a:gd name="T35" fmla="*/ 1490 h 2487"/>
                <a:gd name="T36" fmla="*/ 9928 w 14916"/>
                <a:gd name="T37" fmla="*/ 1476 h 2487"/>
                <a:gd name="T38" fmla="*/ 10492 w 14916"/>
                <a:gd name="T39" fmla="*/ 1239 h 2487"/>
                <a:gd name="T40" fmla="*/ 10958 w 14916"/>
                <a:gd name="T41" fmla="*/ 1207 h 2487"/>
                <a:gd name="T42" fmla="*/ 11532 w 14916"/>
                <a:gd name="T43" fmla="*/ 877 h 2487"/>
                <a:gd name="T44" fmla="*/ 12015 w 14916"/>
                <a:gd name="T45" fmla="*/ 494 h 2487"/>
                <a:gd name="T46" fmla="*/ 12580 w 14916"/>
                <a:gd name="T47" fmla="*/ 222 h 2487"/>
                <a:gd name="T48" fmla="*/ 13173 w 14916"/>
                <a:gd name="T49" fmla="*/ 327 h 2487"/>
                <a:gd name="T50" fmla="*/ 13650 w 14916"/>
                <a:gd name="T51" fmla="*/ 578 h 2487"/>
                <a:gd name="T52" fmla="*/ 13665 w 14916"/>
                <a:gd name="T53" fmla="*/ 558 h 2487"/>
                <a:gd name="T54" fmla="*/ 13935 w 14916"/>
                <a:gd name="T55" fmla="*/ 86 h 2487"/>
                <a:gd name="T56" fmla="*/ 14221 w 14916"/>
                <a:gd name="T57" fmla="*/ 45 h 2487"/>
                <a:gd name="T58" fmla="*/ 14436 w 14916"/>
                <a:gd name="T59" fmla="*/ 243 h 2487"/>
                <a:gd name="T60" fmla="*/ 14593 w 14916"/>
                <a:gd name="T61" fmla="*/ 116 h 2487"/>
                <a:gd name="T62" fmla="*/ 14555 w 14916"/>
                <a:gd name="T63" fmla="*/ 471 h 2487"/>
                <a:gd name="T64" fmla="*/ 14271 w 14916"/>
                <a:gd name="T65" fmla="*/ 452 h 2487"/>
                <a:gd name="T66" fmla="*/ 14086 w 14916"/>
                <a:gd name="T67" fmla="*/ 272 h 2487"/>
                <a:gd name="T68" fmla="*/ 14058 w 14916"/>
                <a:gd name="T69" fmla="*/ 379 h 2487"/>
                <a:gd name="T70" fmla="*/ 13763 w 14916"/>
                <a:gd name="T71" fmla="*/ 814 h 2487"/>
                <a:gd name="T72" fmla="*/ 13396 w 14916"/>
                <a:gd name="T73" fmla="*/ 750 h 2487"/>
                <a:gd name="T74" fmla="*/ 12790 w 14916"/>
                <a:gd name="T75" fmla="*/ 464 h 2487"/>
                <a:gd name="T76" fmla="*/ 12435 w 14916"/>
                <a:gd name="T77" fmla="*/ 621 h 2487"/>
                <a:gd name="T78" fmla="*/ 11945 w 14916"/>
                <a:gd name="T79" fmla="*/ 861 h 2487"/>
                <a:gd name="T80" fmla="*/ 11390 w 14916"/>
                <a:gd name="T81" fmla="*/ 1221 h 2487"/>
                <a:gd name="T82" fmla="*/ 10849 w 14916"/>
                <a:gd name="T83" fmla="*/ 1513 h 2487"/>
                <a:gd name="T84" fmla="*/ 10282 w 14916"/>
                <a:gd name="T85" fmla="*/ 1541 h 2487"/>
                <a:gd name="T86" fmla="*/ 9907 w 14916"/>
                <a:gd name="T87" fmla="*/ 1747 h 2487"/>
                <a:gd name="T88" fmla="*/ 9579 w 14916"/>
                <a:gd name="T89" fmla="*/ 1501 h 2487"/>
                <a:gd name="T90" fmla="*/ 9524 w 14916"/>
                <a:gd name="T91" fmla="*/ 1433 h 2487"/>
                <a:gd name="T92" fmla="*/ 9158 w 14916"/>
                <a:gd name="T93" fmla="*/ 1575 h 2487"/>
                <a:gd name="T94" fmla="*/ 8543 w 14916"/>
                <a:gd name="T95" fmla="*/ 1432 h 2487"/>
                <a:gd name="T96" fmla="*/ 8234 w 14916"/>
                <a:gd name="T97" fmla="*/ 1578 h 2487"/>
                <a:gd name="T98" fmla="*/ 7451 w 14916"/>
                <a:gd name="T99" fmla="*/ 1534 h 2487"/>
                <a:gd name="T100" fmla="*/ 6782 w 14916"/>
                <a:gd name="T101" fmla="*/ 1640 h 2487"/>
                <a:gd name="T102" fmla="*/ 6199 w 14916"/>
                <a:gd name="T103" fmla="*/ 1762 h 2487"/>
                <a:gd name="T104" fmla="*/ 5490 w 14916"/>
                <a:gd name="T105" fmla="*/ 1840 h 2487"/>
                <a:gd name="T106" fmla="*/ 4949 w 14916"/>
                <a:gd name="T107" fmla="*/ 1961 h 2487"/>
                <a:gd name="T108" fmla="*/ 4406 w 14916"/>
                <a:gd name="T109" fmla="*/ 1733 h 2487"/>
                <a:gd name="T110" fmla="*/ 3753 w 14916"/>
                <a:gd name="T111" fmla="*/ 1710 h 2487"/>
                <a:gd name="T112" fmla="*/ 3189 w 14916"/>
                <a:gd name="T113" fmla="*/ 1441 h 2487"/>
                <a:gd name="T114" fmla="*/ 2565 w 14916"/>
                <a:gd name="T115" fmla="*/ 1488 h 2487"/>
                <a:gd name="T116" fmla="*/ 1951 w 14916"/>
                <a:gd name="T117" fmla="*/ 1678 h 2487"/>
                <a:gd name="T118" fmla="*/ 1511 w 14916"/>
                <a:gd name="T119" fmla="*/ 1833 h 2487"/>
                <a:gd name="T120" fmla="*/ 1051 w 14916"/>
                <a:gd name="T121" fmla="*/ 2107 h 2487"/>
                <a:gd name="T122" fmla="*/ 744 w 14916"/>
                <a:gd name="T123" fmla="*/ 2171 h 2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916" h="2487">
                  <a:moveTo>
                    <a:pt x="94" y="2218"/>
                  </a:moveTo>
                  <a:lnTo>
                    <a:pt x="268" y="2135"/>
                  </a:lnTo>
                  <a:lnTo>
                    <a:pt x="440" y="2049"/>
                  </a:lnTo>
                  <a:lnTo>
                    <a:pt x="478" y="2028"/>
                  </a:lnTo>
                  <a:lnTo>
                    <a:pt x="517" y="2004"/>
                  </a:lnTo>
                  <a:lnTo>
                    <a:pt x="602" y="1949"/>
                  </a:lnTo>
                  <a:lnTo>
                    <a:pt x="647" y="1921"/>
                  </a:lnTo>
                  <a:lnTo>
                    <a:pt x="696" y="1894"/>
                  </a:lnTo>
                  <a:lnTo>
                    <a:pt x="746" y="1870"/>
                  </a:lnTo>
                  <a:lnTo>
                    <a:pt x="801" y="1849"/>
                  </a:lnTo>
                  <a:cubicBezTo>
                    <a:pt x="808" y="1846"/>
                    <a:pt x="815" y="1844"/>
                    <a:pt x="822" y="1843"/>
                  </a:cubicBezTo>
                  <a:lnTo>
                    <a:pt x="865" y="1834"/>
                  </a:lnTo>
                  <a:cubicBezTo>
                    <a:pt x="872" y="1833"/>
                    <a:pt x="879" y="1832"/>
                    <a:pt x="886" y="1832"/>
                  </a:cubicBezTo>
                  <a:lnTo>
                    <a:pt x="929" y="1831"/>
                  </a:lnTo>
                  <a:lnTo>
                    <a:pt x="988" y="1834"/>
                  </a:lnTo>
                  <a:lnTo>
                    <a:pt x="1038" y="1841"/>
                  </a:lnTo>
                  <a:lnTo>
                    <a:pt x="1078" y="1845"/>
                  </a:lnTo>
                  <a:lnTo>
                    <a:pt x="1108" y="1844"/>
                  </a:lnTo>
                  <a:lnTo>
                    <a:pt x="1133" y="1839"/>
                  </a:lnTo>
                  <a:lnTo>
                    <a:pt x="1114" y="1843"/>
                  </a:lnTo>
                  <a:lnTo>
                    <a:pt x="1136" y="1837"/>
                  </a:lnTo>
                  <a:lnTo>
                    <a:pt x="1142" y="1833"/>
                  </a:lnTo>
                  <a:lnTo>
                    <a:pt x="1152" y="1827"/>
                  </a:lnTo>
                  <a:lnTo>
                    <a:pt x="1161" y="1819"/>
                  </a:lnTo>
                  <a:lnTo>
                    <a:pt x="1195" y="1789"/>
                  </a:lnTo>
                  <a:lnTo>
                    <a:pt x="1231" y="1751"/>
                  </a:lnTo>
                  <a:lnTo>
                    <a:pt x="1271" y="1706"/>
                  </a:lnTo>
                  <a:lnTo>
                    <a:pt x="1314" y="1658"/>
                  </a:lnTo>
                  <a:lnTo>
                    <a:pt x="1360" y="1609"/>
                  </a:lnTo>
                  <a:lnTo>
                    <a:pt x="1410" y="1562"/>
                  </a:lnTo>
                  <a:lnTo>
                    <a:pt x="1441" y="1538"/>
                  </a:lnTo>
                  <a:lnTo>
                    <a:pt x="1471" y="1517"/>
                  </a:lnTo>
                  <a:lnTo>
                    <a:pt x="1528" y="1488"/>
                  </a:lnTo>
                  <a:lnTo>
                    <a:pt x="1584" y="1467"/>
                  </a:lnTo>
                  <a:lnTo>
                    <a:pt x="1641" y="1451"/>
                  </a:lnTo>
                  <a:lnTo>
                    <a:pt x="1696" y="1442"/>
                  </a:lnTo>
                  <a:lnTo>
                    <a:pt x="1790" y="1432"/>
                  </a:lnTo>
                  <a:lnTo>
                    <a:pt x="1875" y="1421"/>
                  </a:lnTo>
                  <a:lnTo>
                    <a:pt x="1918" y="1416"/>
                  </a:lnTo>
                  <a:lnTo>
                    <a:pt x="1969" y="1412"/>
                  </a:lnTo>
                  <a:lnTo>
                    <a:pt x="2060" y="1409"/>
                  </a:lnTo>
                  <a:lnTo>
                    <a:pt x="2141" y="1402"/>
                  </a:lnTo>
                  <a:lnTo>
                    <a:pt x="2173" y="1396"/>
                  </a:lnTo>
                  <a:lnTo>
                    <a:pt x="2207" y="1387"/>
                  </a:lnTo>
                  <a:lnTo>
                    <a:pt x="2236" y="1375"/>
                  </a:lnTo>
                  <a:lnTo>
                    <a:pt x="2266" y="1359"/>
                  </a:lnTo>
                  <a:lnTo>
                    <a:pt x="2304" y="1337"/>
                  </a:lnTo>
                  <a:lnTo>
                    <a:pt x="2343" y="1312"/>
                  </a:lnTo>
                  <a:lnTo>
                    <a:pt x="2388" y="1285"/>
                  </a:lnTo>
                  <a:lnTo>
                    <a:pt x="2435" y="1258"/>
                  </a:lnTo>
                  <a:lnTo>
                    <a:pt x="2485" y="1234"/>
                  </a:lnTo>
                  <a:lnTo>
                    <a:pt x="2543" y="1212"/>
                  </a:lnTo>
                  <a:lnTo>
                    <a:pt x="2599" y="1198"/>
                  </a:lnTo>
                  <a:lnTo>
                    <a:pt x="2654" y="1189"/>
                  </a:lnTo>
                  <a:lnTo>
                    <a:pt x="2754" y="1183"/>
                  </a:lnTo>
                  <a:lnTo>
                    <a:pt x="2849" y="1184"/>
                  </a:lnTo>
                  <a:lnTo>
                    <a:pt x="2936" y="1185"/>
                  </a:lnTo>
                  <a:lnTo>
                    <a:pt x="3015" y="1181"/>
                  </a:lnTo>
                  <a:lnTo>
                    <a:pt x="3101" y="1176"/>
                  </a:lnTo>
                  <a:lnTo>
                    <a:pt x="3150" y="1175"/>
                  </a:lnTo>
                  <a:lnTo>
                    <a:pt x="3202" y="1178"/>
                  </a:lnTo>
                  <a:lnTo>
                    <a:pt x="3256" y="1184"/>
                  </a:lnTo>
                  <a:lnTo>
                    <a:pt x="3311" y="1196"/>
                  </a:lnTo>
                  <a:lnTo>
                    <a:pt x="3370" y="1216"/>
                  </a:lnTo>
                  <a:lnTo>
                    <a:pt x="3426" y="1241"/>
                  </a:lnTo>
                  <a:lnTo>
                    <a:pt x="3477" y="1269"/>
                  </a:lnTo>
                  <a:lnTo>
                    <a:pt x="3526" y="1299"/>
                  </a:lnTo>
                  <a:lnTo>
                    <a:pt x="3613" y="1353"/>
                  </a:lnTo>
                  <a:lnTo>
                    <a:pt x="3653" y="1376"/>
                  </a:lnTo>
                  <a:lnTo>
                    <a:pt x="3689" y="1394"/>
                  </a:lnTo>
                  <a:lnTo>
                    <a:pt x="3772" y="1431"/>
                  </a:lnTo>
                  <a:lnTo>
                    <a:pt x="3856" y="1467"/>
                  </a:lnTo>
                  <a:lnTo>
                    <a:pt x="3934" y="1493"/>
                  </a:lnTo>
                  <a:lnTo>
                    <a:pt x="3967" y="1501"/>
                  </a:lnTo>
                  <a:lnTo>
                    <a:pt x="3999" y="1506"/>
                  </a:lnTo>
                  <a:lnTo>
                    <a:pt x="4028" y="1506"/>
                  </a:lnTo>
                  <a:lnTo>
                    <a:pt x="4056" y="1503"/>
                  </a:lnTo>
                  <a:lnTo>
                    <a:pt x="4089" y="1498"/>
                  </a:lnTo>
                  <a:lnTo>
                    <a:pt x="4127" y="1490"/>
                  </a:lnTo>
                  <a:lnTo>
                    <a:pt x="4214" y="1473"/>
                  </a:lnTo>
                  <a:lnTo>
                    <a:pt x="4266" y="1467"/>
                  </a:lnTo>
                  <a:lnTo>
                    <a:pt x="4322" y="1464"/>
                  </a:lnTo>
                  <a:lnTo>
                    <a:pt x="4421" y="1469"/>
                  </a:lnTo>
                  <a:lnTo>
                    <a:pt x="4516" y="1480"/>
                  </a:lnTo>
                  <a:lnTo>
                    <a:pt x="4613" y="1500"/>
                  </a:lnTo>
                  <a:lnTo>
                    <a:pt x="4712" y="1528"/>
                  </a:lnTo>
                  <a:lnTo>
                    <a:pt x="4772" y="1554"/>
                  </a:lnTo>
                  <a:lnTo>
                    <a:pt x="4827" y="1585"/>
                  </a:lnTo>
                  <a:lnTo>
                    <a:pt x="4879" y="1620"/>
                  </a:lnTo>
                  <a:lnTo>
                    <a:pt x="4923" y="1650"/>
                  </a:lnTo>
                  <a:lnTo>
                    <a:pt x="4965" y="1678"/>
                  </a:lnTo>
                  <a:lnTo>
                    <a:pt x="5001" y="1699"/>
                  </a:lnTo>
                  <a:lnTo>
                    <a:pt x="5032" y="1711"/>
                  </a:lnTo>
                  <a:lnTo>
                    <a:pt x="5009" y="1703"/>
                  </a:lnTo>
                  <a:lnTo>
                    <a:pt x="5052" y="1713"/>
                  </a:lnTo>
                  <a:lnTo>
                    <a:pt x="5024" y="1710"/>
                  </a:lnTo>
                  <a:lnTo>
                    <a:pt x="5067" y="1710"/>
                  </a:lnTo>
                  <a:lnTo>
                    <a:pt x="5044" y="1712"/>
                  </a:lnTo>
                  <a:lnTo>
                    <a:pt x="5087" y="1705"/>
                  </a:lnTo>
                  <a:lnTo>
                    <a:pt x="5114" y="1695"/>
                  </a:lnTo>
                  <a:lnTo>
                    <a:pt x="5147" y="1682"/>
                  </a:lnTo>
                  <a:lnTo>
                    <a:pt x="5230" y="1645"/>
                  </a:lnTo>
                  <a:lnTo>
                    <a:pt x="5278" y="1626"/>
                  </a:lnTo>
                  <a:lnTo>
                    <a:pt x="5330" y="1608"/>
                  </a:lnTo>
                  <a:lnTo>
                    <a:pt x="5425" y="1584"/>
                  </a:lnTo>
                  <a:lnTo>
                    <a:pt x="5516" y="1564"/>
                  </a:lnTo>
                  <a:lnTo>
                    <a:pt x="5606" y="1546"/>
                  </a:lnTo>
                  <a:lnTo>
                    <a:pt x="5701" y="1533"/>
                  </a:lnTo>
                  <a:lnTo>
                    <a:pt x="5754" y="1530"/>
                  </a:lnTo>
                  <a:lnTo>
                    <a:pt x="5809" y="1531"/>
                  </a:lnTo>
                  <a:lnTo>
                    <a:pt x="5902" y="1537"/>
                  </a:lnTo>
                  <a:lnTo>
                    <a:pt x="5986" y="1541"/>
                  </a:lnTo>
                  <a:lnTo>
                    <a:pt x="6018" y="1540"/>
                  </a:lnTo>
                  <a:lnTo>
                    <a:pt x="6048" y="1535"/>
                  </a:lnTo>
                  <a:lnTo>
                    <a:pt x="6078" y="1526"/>
                  </a:lnTo>
                  <a:lnTo>
                    <a:pt x="6108" y="1515"/>
                  </a:lnTo>
                  <a:lnTo>
                    <a:pt x="6145" y="1498"/>
                  </a:lnTo>
                  <a:lnTo>
                    <a:pt x="6184" y="1480"/>
                  </a:lnTo>
                  <a:lnTo>
                    <a:pt x="6273" y="1440"/>
                  </a:lnTo>
                  <a:lnTo>
                    <a:pt x="6324" y="1420"/>
                  </a:lnTo>
                  <a:lnTo>
                    <a:pt x="6378" y="1404"/>
                  </a:lnTo>
                  <a:lnTo>
                    <a:pt x="6436" y="1393"/>
                  </a:lnTo>
                  <a:lnTo>
                    <a:pt x="6491" y="1388"/>
                  </a:lnTo>
                  <a:lnTo>
                    <a:pt x="6587" y="1387"/>
                  </a:lnTo>
                  <a:lnTo>
                    <a:pt x="6675" y="1386"/>
                  </a:lnTo>
                  <a:lnTo>
                    <a:pt x="6711" y="1384"/>
                  </a:lnTo>
                  <a:lnTo>
                    <a:pt x="6743" y="1379"/>
                  </a:lnTo>
                  <a:lnTo>
                    <a:pt x="6775" y="1371"/>
                  </a:lnTo>
                  <a:lnTo>
                    <a:pt x="6810" y="1359"/>
                  </a:lnTo>
                  <a:lnTo>
                    <a:pt x="6889" y="1329"/>
                  </a:lnTo>
                  <a:lnTo>
                    <a:pt x="6977" y="1296"/>
                  </a:lnTo>
                  <a:lnTo>
                    <a:pt x="7031" y="1280"/>
                  </a:lnTo>
                  <a:lnTo>
                    <a:pt x="7084" y="1269"/>
                  </a:lnTo>
                  <a:lnTo>
                    <a:pt x="7139" y="1262"/>
                  </a:lnTo>
                  <a:lnTo>
                    <a:pt x="7190" y="1259"/>
                  </a:lnTo>
                  <a:lnTo>
                    <a:pt x="7287" y="1260"/>
                  </a:lnTo>
                  <a:lnTo>
                    <a:pt x="7380" y="1266"/>
                  </a:lnTo>
                  <a:lnTo>
                    <a:pt x="7466" y="1271"/>
                  </a:lnTo>
                  <a:lnTo>
                    <a:pt x="7639" y="1279"/>
                  </a:lnTo>
                  <a:lnTo>
                    <a:pt x="7816" y="1292"/>
                  </a:lnTo>
                  <a:lnTo>
                    <a:pt x="7867" y="1299"/>
                  </a:lnTo>
                  <a:lnTo>
                    <a:pt x="7917" y="1308"/>
                  </a:lnTo>
                  <a:lnTo>
                    <a:pt x="8006" y="1326"/>
                  </a:lnTo>
                  <a:lnTo>
                    <a:pt x="8046" y="1332"/>
                  </a:lnTo>
                  <a:lnTo>
                    <a:pt x="8083" y="1336"/>
                  </a:lnTo>
                  <a:lnTo>
                    <a:pt x="8112" y="1336"/>
                  </a:lnTo>
                  <a:lnTo>
                    <a:pt x="8141" y="1332"/>
                  </a:lnTo>
                  <a:lnTo>
                    <a:pt x="8118" y="1337"/>
                  </a:lnTo>
                  <a:lnTo>
                    <a:pt x="8162" y="1324"/>
                  </a:lnTo>
                  <a:lnTo>
                    <a:pt x="8142" y="1332"/>
                  </a:lnTo>
                  <a:lnTo>
                    <a:pt x="8185" y="1311"/>
                  </a:lnTo>
                  <a:lnTo>
                    <a:pt x="8217" y="1291"/>
                  </a:lnTo>
                  <a:lnTo>
                    <a:pt x="8258" y="1265"/>
                  </a:lnTo>
                  <a:lnTo>
                    <a:pt x="8301" y="1238"/>
                  </a:lnTo>
                  <a:lnTo>
                    <a:pt x="8353" y="1210"/>
                  </a:lnTo>
                  <a:lnTo>
                    <a:pt x="8408" y="1186"/>
                  </a:lnTo>
                  <a:cubicBezTo>
                    <a:pt x="8416" y="1183"/>
                    <a:pt x="8424" y="1180"/>
                    <a:pt x="8432" y="1179"/>
                  </a:cubicBezTo>
                  <a:lnTo>
                    <a:pt x="8476" y="1170"/>
                  </a:lnTo>
                  <a:cubicBezTo>
                    <a:pt x="8486" y="1168"/>
                    <a:pt x="8496" y="1167"/>
                    <a:pt x="8506" y="1167"/>
                  </a:cubicBezTo>
                  <a:lnTo>
                    <a:pt x="8549" y="1168"/>
                  </a:lnTo>
                  <a:cubicBezTo>
                    <a:pt x="8557" y="1168"/>
                    <a:pt x="8565" y="1169"/>
                    <a:pt x="8573" y="1171"/>
                  </a:cubicBezTo>
                  <a:lnTo>
                    <a:pt x="8616" y="1180"/>
                  </a:lnTo>
                  <a:lnTo>
                    <a:pt x="8675" y="1198"/>
                  </a:lnTo>
                  <a:lnTo>
                    <a:pt x="8727" y="1219"/>
                  </a:lnTo>
                  <a:lnTo>
                    <a:pt x="8816" y="1259"/>
                  </a:lnTo>
                  <a:lnTo>
                    <a:pt x="8854" y="1273"/>
                  </a:lnTo>
                  <a:lnTo>
                    <a:pt x="8884" y="1280"/>
                  </a:lnTo>
                  <a:lnTo>
                    <a:pt x="8962" y="1295"/>
                  </a:lnTo>
                  <a:lnTo>
                    <a:pt x="9044" y="1308"/>
                  </a:lnTo>
                  <a:lnTo>
                    <a:pt x="9120" y="1312"/>
                  </a:lnTo>
                  <a:lnTo>
                    <a:pt x="9151" y="1311"/>
                  </a:lnTo>
                  <a:lnTo>
                    <a:pt x="9184" y="1307"/>
                  </a:lnTo>
                  <a:lnTo>
                    <a:pt x="9163" y="1311"/>
                  </a:lnTo>
                  <a:lnTo>
                    <a:pt x="9206" y="1299"/>
                  </a:lnTo>
                  <a:lnTo>
                    <a:pt x="9186" y="1307"/>
                  </a:lnTo>
                  <a:lnTo>
                    <a:pt x="9230" y="1287"/>
                  </a:lnTo>
                  <a:lnTo>
                    <a:pt x="9263" y="1267"/>
                  </a:lnTo>
                  <a:lnTo>
                    <a:pt x="9303" y="1242"/>
                  </a:lnTo>
                  <a:lnTo>
                    <a:pt x="9351" y="1215"/>
                  </a:lnTo>
                  <a:lnTo>
                    <a:pt x="9407" y="1190"/>
                  </a:lnTo>
                  <a:lnTo>
                    <a:pt x="9446" y="1179"/>
                  </a:lnTo>
                  <a:lnTo>
                    <a:pt x="9481" y="1172"/>
                  </a:lnTo>
                  <a:cubicBezTo>
                    <a:pt x="9488" y="1171"/>
                    <a:pt x="9495" y="1170"/>
                    <a:pt x="9502" y="1170"/>
                  </a:cubicBezTo>
                  <a:lnTo>
                    <a:pt x="9524" y="1170"/>
                  </a:lnTo>
                  <a:cubicBezTo>
                    <a:pt x="9532" y="1170"/>
                    <a:pt x="9539" y="1171"/>
                    <a:pt x="9546" y="1172"/>
                  </a:cubicBezTo>
                  <a:lnTo>
                    <a:pt x="9567" y="1176"/>
                  </a:lnTo>
                  <a:cubicBezTo>
                    <a:pt x="9575" y="1177"/>
                    <a:pt x="9583" y="1179"/>
                    <a:pt x="9591" y="1182"/>
                  </a:cubicBezTo>
                  <a:lnTo>
                    <a:pt x="9613" y="1190"/>
                  </a:lnTo>
                  <a:cubicBezTo>
                    <a:pt x="9621" y="1193"/>
                    <a:pt x="9629" y="1197"/>
                    <a:pt x="9636" y="1201"/>
                  </a:cubicBezTo>
                  <a:lnTo>
                    <a:pt x="9658" y="1214"/>
                  </a:lnTo>
                  <a:lnTo>
                    <a:pt x="9691" y="1238"/>
                  </a:lnTo>
                  <a:lnTo>
                    <a:pt x="9724" y="1268"/>
                  </a:lnTo>
                  <a:lnTo>
                    <a:pt x="9774" y="1322"/>
                  </a:lnTo>
                  <a:lnTo>
                    <a:pt x="9822" y="1380"/>
                  </a:lnTo>
                  <a:lnTo>
                    <a:pt x="9865" y="1432"/>
                  </a:lnTo>
                  <a:lnTo>
                    <a:pt x="9903" y="1472"/>
                  </a:lnTo>
                  <a:lnTo>
                    <a:pt x="9915" y="1482"/>
                  </a:lnTo>
                  <a:lnTo>
                    <a:pt x="9928" y="1490"/>
                  </a:lnTo>
                  <a:lnTo>
                    <a:pt x="9910" y="1479"/>
                  </a:lnTo>
                  <a:lnTo>
                    <a:pt x="9932" y="1490"/>
                  </a:lnTo>
                  <a:lnTo>
                    <a:pt x="9908" y="1481"/>
                  </a:lnTo>
                  <a:lnTo>
                    <a:pt x="9929" y="1487"/>
                  </a:lnTo>
                  <a:lnTo>
                    <a:pt x="9903" y="1482"/>
                  </a:lnTo>
                  <a:lnTo>
                    <a:pt x="9925" y="1484"/>
                  </a:lnTo>
                  <a:lnTo>
                    <a:pt x="9898" y="1485"/>
                  </a:lnTo>
                  <a:lnTo>
                    <a:pt x="9919" y="1482"/>
                  </a:lnTo>
                  <a:lnTo>
                    <a:pt x="9900" y="1486"/>
                  </a:lnTo>
                  <a:lnTo>
                    <a:pt x="9922" y="1479"/>
                  </a:lnTo>
                  <a:lnTo>
                    <a:pt x="9928" y="1476"/>
                  </a:lnTo>
                  <a:lnTo>
                    <a:pt x="9956" y="1457"/>
                  </a:lnTo>
                  <a:lnTo>
                    <a:pt x="9988" y="1432"/>
                  </a:lnTo>
                  <a:lnTo>
                    <a:pt x="10027" y="1399"/>
                  </a:lnTo>
                  <a:lnTo>
                    <a:pt x="10072" y="1363"/>
                  </a:lnTo>
                  <a:lnTo>
                    <a:pt x="10124" y="1327"/>
                  </a:lnTo>
                  <a:lnTo>
                    <a:pt x="10159" y="1307"/>
                  </a:lnTo>
                  <a:lnTo>
                    <a:pt x="10189" y="1294"/>
                  </a:lnTo>
                  <a:lnTo>
                    <a:pt x="10246" y="1275"/>
                  </a:lnTo>
                  <a:lnTo>
                    <a:pt x="10298" y="1263"/>
                  </a:lnTo>
                  <a:lnTo>
                    <a:pt x="10396" y="1247"/>
                  </a:lnTo>
                  <a:lnTo>
                    <a:pt x="10492" y="1239"/>
                  </a:lnTo>
                  <a:lnTo>
                    <a:pt x="10582" y="1234"/>
                  </a:lnTo>
                  <a:lnTo>
                    <a:pt x="10630" y="1233"/>
                  </a:lnTo>
                  <a:lnTo>
                    <a:pt x="10686" y="1236"/>
                  </a:lnTo>
                  <a:lnTo>
                    <a:pt x="10778" y="1246"/>
                  </a:lnTo>
                  <a:lnTo>
                    <a:pt x="10818" y="1249"/>
                  </a:lnTo>
                  <a:lnTo>
                    <a:pt x="10852" y="1249"/>
                  </a:lnTo>
                  <a:lnTo>
                    <a:pt x="10879" y="1245"/>
                  </a:lnTo>
                  <a:lnTo>
                    <a:pt x="10906" y="1237"/>
                  </a:lnTo>
                  <a:lnTo>
                    <a:pt x="10885" y="1245"/>
                  </a:lnTo>
                  <a:lnTo>
                    <a:pt x="10929" y="1226"/>
                  </a:lnTo>
                  <a:lnTo>
                    <a:pt x="10958" y="1207"/>
                  </a:lnTo>
                  <a:lnTo>
                    <a:pt x="10992" y="1182"/>
                  </a:lnTo>
                  <a:lnTo>
                    <a:pt x="11031" y="1152"/>
                  </a:lnTo>
                  <a:lnTo>
                    <a:pt x="11116" y="1083"/>
                  </a:lnTo>
                  <a:lnTo>
                    <a:pt x="11164" y="1048"/>
                  </a:lnTo>
                  <a:lnTo>
                    <a:pt x="11215" y="1015"/>
                  </a:lnTo>
                  <a:lnTo>
                    <a:pt x="11269" y="987"/>
                  </a:lnTo>
                  <a:lnTo>
                    <a:pt x="11319" y="964"/>
                  </a:lnTo>
                  <a:lnTo>
                    <a:pt x="11414" y="928"/>
                  </a:lnTo>
                  <a:lnTo>
                    <a:pt x="11455" y="912"/>
                  </a:lnTo>
                  <a:lnTo>
                    <a:pt x="11495" y="895"/>
                  </a:lnTo>
                  <a:lnTo>
                    <a:pt x="11532" y="877"/>
                  </a:lnTo>
                  <a:lnTo>
                    <a:pt x="11565" y="856"/>
                  </a:lnTo>
                  <a:lnTo>
                    <a:pt x="11598" y="830"/>
                  </a:lnTo>
                  <a:lnTo>
                    <a:pt x="11633" y="799"/>
                  </a:lnTo>
                  <a:lnTo>
                    <a:pt x="11673" y="761"/>
                  </a:lnTo>
                  <a:lnTo>
                    <a:pt x="11714" y="719"/>
                  </a:lnTo>
                  <a:lnTo>
                    <a:pt x="11758" y="675"/>
                  </a:lnTo>
                  <a:lnTo>
                    <a:pt x="11804" y="631"/>
                  </a:lnTo>
                  <a:lnTo>
                    <a:pt x="11852" y="589"/>
                  </a:lnTo>
                  <a:lnTo>
                    <a:pt x="11905" y="550"/>
                  </a:lnTo>
                  <a:lnTo>
                    <a:pt x="11961" y="518"/>
                  </a:lnTo>
                  <a:lnTo>
                    <a:pt x="12015" y="494"/>
                  </a:lnTo>
                  <a:lnTo>
                    <a:pt x="12068" y="474"/>
                  </a:lnTo>
                  <a:lnTo>
                    <a:pt x="12118" y="459"/>
                  </a:lnTo>
                  <a:lnTo>
                    <a:pt x="12206" y="433"/>
                  </a:lnTo>
                  <a:lnTo>
                    <a:pt x="12245" y="420"/>
                  </a:lnTo>
                  <a:lnTo>
                    <a:pt x="12278" y="405"/>
                  </a:lnTo>
                  <a:lnTo>
                    <a:pt x="12312" y="387"/>
                  </a:lnTo>
                  <a:lnTo>
                    <a:pt x="12346" y="365"/>
                  </a:lnTo>
                  <a:lnTo>
                    <a:pt x="12429" y="307"/>
                  </a:lnTo>
                  <a:lnTo>
                    <a:pt x="12475" y="277"/>
                  </a:lnTo>
                  <a:lnTo>
                    <a:pt x="12524" y="248"/>
                  </a:lnTo>
                  <a:lnTo>
                    <a:pt x="12580" y="222"/>
                  </a:lnTo>
                  <a:cubicBezTo>
                    <a:pt x="12587" y="219"/>
                    <a:pt x="12593" y="217"/>
                    <a:pt x="12599" y="215"/>
                  </a:cubicBezTo>
                  <a:lnTo>
                    <a:pt x="12643" y="203"/>
                  </a:lnTo>
                  <a:cubicBezTo>
                    <a:pt x="12650" y="201"/>
                    <a:pt x="12657" y="200"/>
                    <a:pt x="12664" y="199"/>
                  </a:cubicBezTo>
                  <a:lnTo>
                    <a:pt x="12708" y="195"/>
                  </a:lnTo>
                  <a:lnTo>
                    <a:pt x="12770" y="196"/>
                  </a:lnTo>
                  <a:lnTo>
                    <a:pt x="12827" y="203"/>
                  </a:lnTo>
                  <a:lnTo>
                    <a:pt x="12882" y="215"/>
                  </a:lnTo>
                  <a:lnTo>
                    <a:pt x="12980" y="247"/>
                  </a:lnTo>
                  <a:lnTo>
                    <a:pt x="13072" y="281"/>
                  </a:lnTo>
                  <a:lnTo>
                    <a:pt x="13121" y="301"/>
                  </a:lnTo>
                  <a:lnTo>
                    <a:pt x="13173" y="327"/>
                  </a:lnTo>
                  <a:lnTo>
                    <a:pt x="13266" y="381"/>
                  </a:lnTo>
                  <a:lnTo>
                    <a:pt x="13354" y="433"/>
                  </a:lnTo>
                  <a:lnTo>
                    <a:pt x="13392" y="453"/>
                  </a:lnTo>
                  <a:lnTo>
                    <a:pt x="13428" y="469"/>
                  </a:lnTo>
                  <a:lnTo>
                    <a:pt x="13475" y="492"/>
                  </a:lnTo>
                  <a:lnTo>
                    <a:pt x="13526" y="520"/>
                  </a:lnTo>
                  <a:lnTo>
                    <a:pt x="13571" y="547"/>
                  </a:lnTo>
                  <a:lnTo>
                    <a:pt x="13610" y="567"/>
                  </a:lnTo>
                  <a:lnTo>
                    <a:pt x="13641" y="579"/>
                  </a:lnTo>
                  <a:lnTo>
                    <a:pt x="13645" y="578"/>
                  </a:lnTo>
                  <a:lnTo>
                    <a:pt x="13650" y="578"/>
                  </a:lnTo>
                  <a:lnTo>
                    <a:pt x="13657" y="577"/>
                  </a:lnTo>
                  <a:lnTo>
                    <a:pt x="13636" y="579"/>
                  </a:lnTo>
                  <a:lnTo>
                    <a:pt x="13657" y="575"/>
                  </a:lnTo>
                  <a:lnTo>
                    <a:pt x="13636" y="581"/>
                  </a:lnTo>
                  <a:lnTo>
                    <a:pt x="13658" y="573"/>
                  </a:lnTo>
                  <a:lnTo>
                    <a:pt x="13638" y="582"/>
                  </a:lnTo>
                  <a:lnTo>
                    <a:pt x="13660" y="570"/>
                  </a:lnTo>
                  <a:lnTo>
                    <a:pt x="13640" y="583"/>
                  </a:lnTo>
                  <a:lnTo>
                    <a:pt x="13662" y="566"/>
                  </a:lnTo>
                  <a:lnTo>
                    <a:pt x="13644" y="583"/>
                  </a:lnTo>
                  <a:lnTo>
                    <a:pt x="13665" y="558"/>
                  </a:lnTo>
                  <a:lnTo>
                    <a:pt x="13680" y="536"/>
                  </a:lnTo>
                  <a:lnTo>
                    <a:pt x="13696" y="510"/>
                  </a:lnTo>
                  <a:lnTo>
                    <a:pt x="13716" y="474"/>
                  </a:lnTo>
                  <a:lnTo>
                    <a:pt x="13735" y="437"/>
                  </a:lnTo>
                  <a:lnTo>
                    <a:pt x="13778" y="350"/>
                  </a:lnTo>
                  <a:lnTo>
                    <a:pt x="13821" y="262"/>
                  </a:lnTo>
                  <a:lnTo>
                    <a:pt x="13845" y="217"/>
                  </a:lnTo>
                  <a:lnTo>
                    <a:pt x="13868" y="177"/>
                  </a:lnTo>
                  <a:lnTo>
                    <a:pt x="13895" y="136"/>
                  </a:lnTo>
                  <a:lnTo>
                    <a:pt x="13922" y="101"/>
                  </a:lnTo>
                  <a:cubicBezTo>
                    <a:pt x="13926" y="96"/>
                    <a:pt x="13930" y="91"/>
                    <a:pt x="13935" y="86"/>
                  </a:cubicBezTo>
                  <a:lnTo>
                    <a:pt x="13957" y="65"/>
                  </a:lnTo>
                  <a:cubicBezTo>
                    <a:pt x="13963" y="59"/>
                    <a:pt x="13970" y="54"/>
                    <a:pt x="13976" y="50"/>
                  </a:cubicBezTo>
                  <a:lnTo>
                    <a:pt x="13998" y="36"/>
                  </a:lnTo>
                  <a:cubicBezTo>
                    <a:pt x="14009" y="28"/>
                    <a:pt x="14022" y="23"/>
                    <a:pt x="14035" y="19"/>
                  </a:cubicBezTo>
                  <a:lnTo>
                    <a:pt x="14057" y="13"/>
                  </a:lnTo>
                  <a:cubicBezTo>
                    <a:pt x="14071" y="9"/>
                    <a:pt x="14084" y="8"/>
                    <a:pt x="14098" y="9"/>
                  </a:cubicBezTo>
                  <a:lnTo>
                    <a:pt x="14120" y="10"/>
                  </a:lnTo>
                  <a:cubicBezTo>
                    <a:pt x="14130" y="10"/>
                    <a:pt x="14141" y="12"/>
                    <a:pt x="14151" y="15"/>
                  </a:cubicBezTo>
                  <a:lnTo>
                    <a:pt x="14173" y="21"/>
                  </a:lnTo>
                  <a:cubicBezTo>
                    <a:pt x="14182" y="24"/>
                    <a:pt x="14191" y="28"/>
                    <a:pt x="14200" y="33"/>
                  </a:cubicBezTo>
                  <a:lnTo>
                    <a:pt x="14221" y="45"/>
                  </a:lnTo>
                  <a:lnTo>
                    <a:pt x="14257" y="69"/>
                  </a:lnTo>
                  <a:lnTo>
                    <a:pt x="14289" y="98"/>
                  </a:lnTo>
                  <a:lnTo>
                    <a:pt x="14339" y="149"/>
                  </a:lnTo>
                  <a:lnTo>
                    <a:pt x="14385" y="199"/>
                  </a:lnTo>
                  <a:lnTo>
                    <a:pt x="14424" y="237"/>
                  </a:lnTo>
                  <a:lnTo>
                    <a:pt x="14435" y="245"/>
                  </a:lnTo>
                  <a:lnTo>
                    <a:pt x="14445" y="250"/>
                  </a:lnTo>
                  <a:lnTo>
                    <a:pt x="14424" y="240"/>
                  </a:lnTo>
                  <a:lnTo>
                    <a:pt x="14446" y="249"/>
                  </a:lnTo>
                  <a:lnTo>
                    <a:pt x="14415" y="240"/>
                  </a:lnTo>
                  <a:lnTo>
                    <a:pt x="14436" y="243"/>
                  </a:lnTo>
                  <a:lnTo>
                    <a:pt x="14409" y="242"/>
                  </a:lnTo>
                  <a:lnTo>
                    <a:pt x="14431" y="241"/>
                  </a:lnTo>
                  <a:lnTo>
                    <a:pt x="14410" y="244"/>
                  </a:lnTo>
                  <a:lnTo>
                    <a:pt x="14432" y="239"/>
                  </a:lnTo>
                  <a:lnTo>
                    <a:pt x="14411" y="245"/>
                  </a:lnTo>
                  <a:lnTo>
                    <a:pt x="14454" y="227"/>
                  </a:lnTo>
                  <a:lnTo>
                    <a:pt x="14436" y="237"/>
                  </a:lnTo>
                  <a:lnTo>
                    <a:pt x="14480" y="210"/>
                  </a:lnTo>
                  <a:lnTo>
                    <a:pt x="14512" y="185"/>
                  </a:lnTo>
                  <a:lnTo>
                    <a:pt x="14551" y="152"/>
                  </a:lnTo>
                  <a:lnTo>
                    <a:pt x="14593" y="116"/>
                  </a:lnTo>
                  <a:lnTo>
                    <a:pt x="14638" y="79"/>
                  </a:lnTo>
                  <a:lnTo>
                    <a:pt x="14689" y="42"/>
                  </a:lnTo>
                  <a:cubicBezTo>
                    <a:pt x="14749" y="0"/>
                    <a:pt x="14831" y="13"/>
                    <a:pt x="14873" y="73"/>
                  </a:cubicBezTo>
                  <a:cubicBezTo>
                    <a:pt x="14916" y="132"/>
                    <a:pt x="14902" y="215"/>
                    <a:pt x="14843" y="257"/>
                  </a:cubicBezTo>
                  <a:lnTo>
                    <a:pt x="14807" y="282"/>
                  </a:lnTo>
                  <a:lnTo>
                    <a:pt x="14764" y="317"/>
                  </a:lnTo>
                  <a:lnTo>
                    <a:pt x="14720" y="355"/>
                  </a:lnTo>
                  <a:lnTo>
                    <a:pt x="14672" y="395"/>
                  </a:lnTo>
                  <a:lnTo>
                    <a:pt x="14617" y="436"/>
                  </a:lnTo>
                  <a:lnTo>
                    <a:pt x="14574" y="462"/>
                  </a:lnTo>
                  <a:cubicBezTo>
                    <a:pt x="14568" y="466"/>
                    <a:pt x="14562" y="469"/>
                    <a:pt x="14555" y="471"/>
                  </a:cubicBezTo>
                  <a:lnTo>
                    <a:pt x="14512" y="489"/>
                  </a:lnTo>
                  <a:cubicBezTo>
                    <a:pt x="14505" y="492"/>
                    <a:pt x="14498" y="494"/>
                    <a:pt x="14491" y="496"/>
                  </a:cubicBezTo>
                  <a:lnTo>
                    <a:pt x="14470" y="501"/>
                  </a:lnTo>
                  <a:cubicBezTo>
                    <a:pt x="14463" y="503"/>
                    <a:pt x="14456" y="504"/>
                    <a:pt x="14449" y="504"/>
                  </a:cubicBezTo>
                  <a:lnTo>
                    <a:pt x="14427" y="506"/>
                  </a:lnTo>
                  <a:cubicBezTo>
                    <a:pt x="14418" y="506"/>
                    <a:pt x="14409" y="506"/>
                    <a:pt x="14400" y="505"/>
                  </a:cubicBezTo>
                  <a:lnTo>
                    <a:pt x="14378" y="502"/>
                  </a:lnTo>
                  <a:cubicBezTo>
                    <a:pt x="14367" y="500"/>
                    <a:pt x="14357" y="497"/>
                    <a:pt x="14346" y="493"/>
                  </a:cubicBezTo>
                  <a:lnTo>
                    <a:pt x="14324" y="484"/>
                  </a:lnTo>
                  <a:cubicBezTo>
                    <a:pt x="14317" y="481"/>
                    <a:pt x="14311" y="478"/>
                    <a:pt x="14304" y="474"/>
                  </a:cubicBezTo>
                  <a:lnTo>
                    <a:pt x="14271" y="452"/>
                  </a:lnTo>
                  <a:lnTo>
                    <a:pt x="14238" y="425"/>
                  </a:lnTo>
                  <a:lnTo>
                    <a:pt x="14190" y="377"/>
                  </a:lnTo>
                  <a:lnTo>
                    <a:pt x="14149" y="332"/>
                  </a:lnTo>
                  <a:lnTo>
                    <a:pt x="14112" y="293"/>
                  </a:lnTo>
                  <a:lnTo>
                    <a:pt x="14101" y="283"/>
                  </a:lnTo>
                  <a:lnTo>
                    <a:pt x="14093" y="275"/>
                  </a:lnTo>
                  <a:lnTo>
                    <a:pt x="14071" y="263"/>
                  </a:lnTo>
                  <a:lnTo>
                    <a:pt x="14098" y="275"/>
                  </a:lnTo>
                  <a:lnTo>
                    <a:pt x="14076" y="268"/>
                  </a:lnTo>
                  <a:lnTo>
                    <a:pt x="14107" y="273"/>
                  </a:lnTo>
                  <a:lnTo>
                    <a:pt x="14086" y="272"/>
                  </a:lnTo>
                  <a:lnTo>
                    <a:pt x="14127" y="268"/>
                  </a:lnTo>
                  <a:lnTo>
                    <a:pt x="14105" y="274"/>
                  </a:lnTo>
                  <a:lnTo>
                    <a:pt x="14142" y="257"/>
                  </a:lnTo>
                  <a:lnTo>
                    <a:pt x="14120" y="271"/>
                  </a:lnTo>
                  <a:lnTo>
                    <a:pt x="14140" y="256"/>
                  </a:lnTo>
                  <a:lnTo>
                    <a:pt x="14118" y="277"/>
                  </a:lnTo>
                  <a:lnTo>
                    <a:pt x="14131" y="262"/>
                  </a:lnTo>
                  <a:lnTo>
                    <a:pt x="14115" y="283"/>
                  </a:lnTo>
                  <a:lnTo>
                    <a:pt x="14097" y="308"/>
                  </a:lnTo>
                  <a:lnTo>
                    <a:pt x="14077" y="343"/>
                  </a:lnTo>
                  <a:lnTo>
                    <a:pt x="14058" y="379"/>
                  </a:lnTo>
                  <a:lnTo>
                    <a:pt x="14014" y="467"/>
                  </a:lnTo>
                  <a:lnTo>
                    <a:pt x="13970" y="557"/>
                  </a:lnTo>
                  <a:lnTo>
                    <a:pt x="13946" y="604"/>
                  </a:lnTo>
                  <a:lnTo>
                    <a:pt x="13922" y="646"/>
                  </a:lnTo>
                  <a:lnTo>
                    <a:pt x="13895" y="691"/>
                  </a:lnTo>
                  <a:lnTo>
                    <a:pt x="13866" y="730"/>
                  </a:lnTo>
                  <a:lnTo>
                    <a:pt x="13844" y="755"/>
                  </a:lnTo>
                  <a:cubicBezTo>
                    <a:pt x="13839" y="761"/>
                    <a:pt x="13833" y="767"/>
                    <a:pt x="13826" y="772"/>
                  </a:cubicBezTo>
                  <a:lnTo>
                    <a:pt x="13804" y="790"/>
                  </a:lnTo>
                  <a:cubicBezTo>
                    <a:pt x="13798" y="795"/>
                    <a:pt x="13791" y="799"/>
                    <a:pt x="13784" y="803"/>
                  </a:cubicBezTo>
                  <a:lnTo>
                    <a:pt x="13763" y="814"/>
                  </a:lnTo>
                  <a:cubicBezTo>
                    <a:pt x="13756" y="818"/>
                    <a:pt x="13750" y="821"/>
                    <a:pt x="13743" y="823"/>
                  </a:cubicBezTo>
                  <a:lnTo>
                    <a:pt x="13721" y="830"/>
                  </a:lnTo>
                  <a:cubicBezTo>
                    <a:pt x="13714" y="833"/>
                    <a:pt x="13707" y="835"/>
                    <a:pt x="13700" y="836"/>
                  </a:cubicBezTo>
                  <a:lnTo>
                    <a:pt x="13678" y="839"/>
                  </a:lnTo>
                  <a:cubicBezTo>
                    <a:pt x="13671" y="840"/>
                    <a:pt x="13664" y="841"/>
                    <a:pt x="13657" y="841"/>
                  </a:cubicBezTo>
                  <a:lnTo>
                    <a:pt x="13620" y="840"/>
                  </a:lnTo>
                  <a:lnTo>
                    <a:pt x="13581" y="835"/>
                  </a:lnTo>
                  <a:lnTo>
                    <a:pt x="13542" y="823"/>
                  </a:lnTo>
                  <a:lnTo>
                    <a:pt x="13486" y="800"/>
                  </a:lnTo>
                  <a:lnTo>
                    <a:pt x="13438" y="774"/>
                  </a:lnTo>
                  <a:lnTo>
                    <a:pt x="13396" y="750"/>
                  </a:lnTo>
                  <a:lnTo>
                    <a:pt x="13360" y="729"/>
                  </a:lnTo>
                  <a:lnTo>
                    <a:pt x="13320" y="710"/>
                  </a:lnTo>
                  <a:lnTo>
                    <a:pt x="13269" y="687"/>
                  </a:lnTo>
                  <a:lnTo>
                    <a:pt x="13220" y="661"/>
                  </a:lnTo>
                  <a:lnTo>
                    <a:pt x="13134" y="610"/>
                  </a:lnTo>
                  <a:lnTo>
                    <a:pt x="13053" y="563"/>
                  </a:lnTo>
                  <a:lnTo>
                    <a:pt x="13018" y="544"/>
                  </a:lnTo>
                  <a:lnTo>
                    <a:pt x="12980" y="528"/>
                  </a:lnTo>
                  <a:lnTo>
                    <a:pt x="12898" y="497"/>
                  </a:lnTo>
                  <a:lnTo>
                    <a:pt x="12822" y="472"/>
                  </a:lnTo>
                  <a:lnTo>
                    <a:pt x="12790" y="464"/>
                  </a:lnTo>
                  <a:lnTo>
                    <a:pt x="12760" y="459"/>
                  </a:lnTo>
                  <a:lnTo>
                    <a:pt x="12735" y="457"/>
                  </a:lnTo>
                  <a:lnTo>
                    <a:pt x="12692" y="462"/>
                  </a:lnTo>
                  <a:lnTo>
                    <a:pt x="12713" y="458"/>
                  </a:lnTo>
                  <a:lnTo>
                    <a:pt x="12670" y="470"/>
                  </a:lnTo>
                  <a:lnTo>
                    <a:pt x="12688" y="463"/>
                  </a:lnTo>
                  <a:lnTo>
                    <a:pt x="12658" y="476"/>
                  </a:lnTo>
                  <a:lnTo>
                    <a:pt x="12620" y="498"/>
                  </a:lnTo>
                  <a:lnTo>
                    <a:pt x="12579" y="525"/>
                  </a:lnTo>
                  <a:lnTo>
                    <a:pt x="12488" y="587"/>
                  </a:lnTo>
                  <a:lnTo>
                    <a:pt x="12435" y="621"/>
                  </a:lnTo>
                  <a:lnTo>
                    <a:pt x="12382" y="648"/>
                  </a:lnTo>
                  <a:lnTo>
                    <a:pt x="12328" y="671"/>
                  </a:lnTo>
                  <a:lnTo>
                    <a:pt x="12280" y="687"/>
                  </a:lnTo>
                  <a:lnTo>
                    <a:pt x="12194" y="712"/>
                  </a:lnTo>
                  <a:lnTo>
                    <a:pt x="12157" y="723"/>
                  </a:lnTo>
                  <a:lnTo>
                    <a:pt x="12123" y="734"/>
                  </a:lnTo>
                  <a:lnTo>
                    <a:pt x="12090" y="748"/>
                  </a:lnTo>
                  <a:lnTo>
                    <a:pt x="12059" y="765"/>
                  </a:lnTo>
                  <a:lnTo>
                    <a:pt x="12025" y="789"/>
                  </a:lnTo>
                  <a:lnTo>
                    <a:pt x="11986" y="822"/>
                  </a:lnTo>
                  <a:lnTo>
                    <a:pt x="11945" y="861"/>
                  </a:lnTo>
                  <a:lnTo>
                    <a:pt x="11902" y="904"/>
                  </a:lnTo>
                  <a:lnTo>
                    <a:pt x="11856" y="950"/>
                  </a:lnTo>
                  <a:lnTo>
                    <a:pt x="11808" y="996"/>
                  </a:lnTo>
                  <a:lnTo>
                    <a:pt x="11756" y="1042"/>
                  </a:lnTo>
                  <a:lnTo>
                    <a:pt x="11703" y="1081"/>
                  </a:lnTo>
                  <a:lnTo>
                    <a:pt x="11649" y="1113"/>
                  </a:lnTo>
                  <a:lnTo>
                    <a:pt x="11599" y="1138"/>
                  </a:lnTo>
                  <a:lnTo>
                    <a:pt x="11552" y="1158"/>
                  </a:lnTo>
                  <a:lnTo>
                    <a:pt x="11506" y="1176"/>
                  </a:lnTo>
                  <a:lnTo>
                    <a:pt x="11427" y="1205"/>
                  </a:lnTo>
                  <a:lnTo>
                    <a:pt x="11390" y="1221"/>
                  </a:lnTo>
                  <a:lnTo>
                    <a:pt x="11357" y="1238"/>
                  </a:lnTo>
                  <a:lnTo>
                    <a:pt x="11321" y="1260"/>
                  </a:lnTo>
                  <a:lnTo>
                    <a:pt x="11282" y="1289"/>
                  </a:lnTo>
                  <a:lnTo>
                    <a:pt x="11193" y="1360"/>
                  </a:lnTo>
                  <a:lnTo>
                    <a:pt x="11145" y="1397"/>
                  </a:lnTo>
                  <a:lnTo>
                    <a:pt x="11092" y="1435"/>
                  </a:lnTo>
                  <a:lnTo>
                    <a:pt x="11034" y="1467"/>
                  </a:lnTo>
                  <a:lnTo>
                    <a:pt x="10991" y="1486"/>
                  </a:lnTo>
                  <a:cubicBezTo>
                    <a:pt x="10984" y="1489"/>
                    <a:pt x="10977" y="1492"/>
                    <a:pt x="10970" y="1493"/>
                  </a:cubicBezTo>
                  <a:lnTo>
                    <a:pt x="10910" y="1508"/>
                  </a:lnTo>
                  <a:lnTo>
                    <a:pt x="10849" y="1513"/>
                  </a:lnTo>
                  <a:lnTo>
                    <a:pt x="10797" y="1513"/>
                  </a:lnTo>
                  <a:lnTo>
                    <a:pt x="10750" y="1509"/>
                  </a:lnTo>
                  <a:lnTo>
                    <a:pt x="10668" y="1500"/>
                  </a:lnTo>
                  <a:lnTo>
                    <a:pt x="10637" y="1497"/>
                  </a:lnTo>
                  <a:lnTo>
                    <a:pt x="10598" y="1498"/>
                  </a:lnTo>
                  <a:lnTo>
                    <a:pt x="10514" y="1503"/>
                  </a:lnTo>
                  <a:lnTo>
                    <a:pt x="10435" y="1509"/>
                  </a:lnTo>
                  <a:lnTo>
                    <a:pt x="10360" y="1519"/>
                  </a:lnTo>
                  <a:lnTo>
                    <a:pt x="10325" y="1528"/>
                  </a:lnTo>
                  <a:lnTo>
                    <a:pt x="10295" y="1536"/>
                  </a:lnTo>
                  <a:lnTo>
                    <a:pt x="10282" y="1541"/>
                  </a:lnTo>
                  <a:lnTo>
                    <a:pt x="10273" y="1545"/>
                  </a:lnTo>
                  <a:lnTo>
                    <a:pt x="10238" y="1569"/>
                  </a:lnTo>
                  <a:lnTo>
                    <a:pt x="10196" y="1603"/>
                  </a:lnTo>
                  <a:lnTo>
                    <a:pt x="10148" y="1642"/>
                  </a:lnTo>
                  <a:lnTo>
                    <a:pt x="10093" y="1683"/>
                  </a:lnTo>
                  <a:lnTo>
                    <a:pt x="10034" y="1717"/>
                  </a:lnTo>
                  <a:lnTo>
                    <a:pt x="9997" y="1733"/>
                  </a:lnTo>
                  <a:lnTo>
                    <a:pt x="9975" y="1739"/>
                  </a:lnTo>
                  <a:cubicBezTo>
                    <a:pt x="9969" y="1741"/>
                    <a:pt x="9962" y="1742"/>
                    <a:pt x="9956" y="1743"/>
                  </a:cubicBezTo>
                  <a:lnTo>
                    <a:pt x="9934" y="1746"/>
                  </a:lnTo>
                  <a:cubicBezTo>
                    <a:pt x="9925" y="1747"/>
                    <a:pt x="9916" y="1748"/>
                    <a:pt x="9907" y="1747"/>
                  </a:cubicBezTo>
                  <a:lnTo>
                    <a:pt x="9885" y="1746"/>
                  </a:lnTo>
                  <a:cubicBezTo>
                    <a:pt x="9876" y="1745"/>
                    <a:pt x="9867" y="1744"/>
                    <a:pt x="9858" y="1741"/>
                  </a:cubicBezTo>
                  <a:lnTo>
                    <a:pt x="9837" y="1735"/>
                  </a:lnTo>
                  <a:cubicBezTo>
                    <a:pt x="9829" y="1733"/>
                    <a:pt x="9821" y="1730"/>
                    <a:pt x="9813" y="1726"/>
                  </a:cubicBezTo>
                  <a:lnTo>
                    <a:pt x="9791" y="1715"/>
                  </a:lnTo>
                  <a:cubicBezTo>
                    <a:pt x="9785" y="1712"/>
                    <a:pt x="9779" y="1708"/>
                    <a:pt x="9773" y="1704"/>
                  </a:cubicBezTo>
                  <a:lnTo>
                    <a:pt x="9743" y="1681"/>
                  </a:lnTo>
                  <a:lnTo>
                    <a:pt x="9711" y="1653"/>
                  </a:lnTo>
                  <a:lnTo>
                    <a:pt x="9662" y="1601"/>
                  </a:lnTo>
                  <a:lnTo>
                    <a:pt x="9618" y="1548"/>
                  </a:lnTo>
                  <a:lnTo>
                    <a:pt x="9579" y="1501"/>
                  </a:lnTo>
                  <a:lnTo>
                    <a:pt x="9542" y="1460"/>
                  </a:lnTo>
                  <a:lnTo>
                    <a:pt x="9532" y="1449"/>
                  </a:lnTo>
                  <a:lnTo>
                    <a:pt x="9521" y="1440"/>
                  </a:lnTo>
                  <a:lnTo>
                    <a:pt x="9500" y="1427"/>
                  </a:lnTo>
                  <a:lnTo>
                    <a:pt x="9523" y="1438"/>
                  </a:lnTo>
                  <a:lnTo>
                    <a:pt x="9501" y="1430"/>
                  </a:lnTo>
                  <a:lnTo>
                    <a:pt x="9525" y="1436"/>
                  </a:lnTo>
                  <a:lnTo>
                    <a:pt x="9503" y="1433"/>
                  </a:lnTo>
                  <a:lnTo>
                    <a:pt x="9524" y="1434"/>
                  </a:lnTo>
                  <a:lnTo>
                    <a:pt x="9502" y="1434"/>
                  </a:lnTo>
                  <a:lnTo>
                    <a:pt x="9524" y="1433"/>
                  </a:lnTo>
                  <a:lnTo>
                    <a:pt x="9516" y="1433"/>
                  </a:lnTo>
                  <a:lnTo>
                    <a:pt x="9511" y="1433"/>
                  </a:lnTo>
                  <a:lnTo>
                    <a:pt x="9480" y="1445"/>
                  </a:lnTo>
                  <a:lnTo>
                    <a:pt x="9441" y="1468"/>
                  </a:lnTo>
                  <a:lnTo>
                    <a:pt x="9394" y="1496"/>
                  </a:lnTo>
                  <a:lnTo>
                    <a:pt x="9340" y="1526"/>
                  </a:lnTo>
                  <a:lnTo>
                    <a:pt x="9297" y="1546"/>
                  </a:lnTo>
                  <a:cubicBezTo>
                    <a:pt x="9290" y="1549"/>
                    <a:pt x="9283" y="1552"/>
                    <a:pt x="9277" y="1554"/>
                  </a:cubicBezTo>
                  <a:lnTo>
                    <a:pt x="9233" y="1566"/>
                  </a:lnTo>
                  <a:cubicBezTo>
                    <a:pt x="9226" y="1568"/>
                    <a:pt x="9219" y="1569"/>
                    <a:pt x="9212" y="1570"/>
                  </a:cubicBezTo>
                  <a:lnTo>
                    <a:pt x="9158" y="1575"/>
                  </a:lnTo>
                  <a:lnTo>
                    <a:pt x="9102" y="1576"/>
                  </a:lnTo>
                  <a:lnTo>
                    <a:pt x="9004" y="1568"/>
                  </a:lnTo>
                  <a:lnTo>
                    <a:pt x="8912" y="1554"/>
                  </a:lnTo>
                  <a:lnTo>
                    <a:pt x="8817" y="1535"/>
                  </a:lnTo>
                  <a:lnTo>
                    <a:pt x="8760" y="1519"/>
                  </a:lnTo>
                  <a:lnTo>
                    <a:pt x="8711" y="1500"/>
                  </a:lnTo>
                  <a:lnTo>
                    <a:pt x="8626" y="1463"/>
                  </a:lnTo>
                  <a:lnTo>
                    <a:pt x="8591" y="1449"/>
                  </a:lnTo>
                  <a:lnTo>
                    <a:pt x="8563" y="1438"/>
                  </a:lnTo>
                  <a:lnTo>
                    <a:pt x="8519" y="1429"/>
                  </a:lnTo>
                  <a:lnTo>
                    <a:pt x="8543" y="1432"/>
                  </a:lnTo>
                  <a:lnTo>
                    <a:pt x="8499" y="1431"/>
                  </a:lnTo>
                  <a:lnTo>
                    <a:pt x="8529" y="1428"/>
                  </a:lnTo>
                  <a:lnTo>
                    <a:pt x="8486" y="1437"/>
                  </a:lnTo>
                  <a:lnTo>
                    <a:pt x="8509" y="1430"/>
                  </a:lnTo>
                  <a:lnTo>
                    <a:pt x="8478" y="1442"/>
                  </a:lnTo>
                  <a:lnTo>
                    <a:pt x="8443" y="1461"/>
                  </a:lnTo>
                  <a:lnTo>
                    <a:pt x="8399" y="1489"/>
                  </a:lnTo>
                  <a:lnTo>
                    <a:pt x="8353" y="1518"/>
                  </a:lnTo>
                  <a:lnTo>
                    <a:pt x="8298" y="1550"/>
                  </a:lnTo>
                  <a:lnTo>
                    <a:pt x="8254" y="1570"/>
                  </a:lnTo>
                  <a:cubicBezTo>
                    <a:pt x="8248" y="1573"/>
                    <a:pt x="8241" y="1576"/>
                    <a:pt x="8234" y="1578"/>
                  </a:cubicBezTo>
                  <a:lnTo>
                    <a:pt x="8191" y="1590"/>
                  </a:lnTo>
                  <a:cubicBezTo>
                    <a:pt x="8183" y="1592"/>
                    <a:pt x="8176" y="1594"/>
                    <a:pt x="8168" y="1595"/>
                  </a:cubicBezTo>
                  <a:lnTo>
                    <a:pt x="8109" y="1600"/>
                  </a:lnTo>
                  <a:lnTo>
                    <a:pt x="8052" y="1599"/>
                  </a:lnTo>
                  <a:lnTo>
                    <a:pt x="8002" y="1593"/>
                  </a:lnTo>
                  <a:lnTo>
                    <a:pt x="7954" y="1584"/>
                  </a:lnTo>
                  <a:lnTo>
                    <a:pt x="7870" y="1567"/>
                  </a:lnTo>
                  <a:lnTo>
                    <a:pt x="7833" y="1560"/>
                  </a:lnTo>
                  <a:lnTo>
                    <a:pt x="7797" y="1556"/>
                  </a:lnTo>
                  <a:lnTo>
                    <a:pt x="7626" y="1543"/>
                  </a:lnTo>
                  <a:lnTo>
                    <a:pt x="7451" y="1534"/>
                  </a:lnTo>
                  <a:lnTo>
                    <a:pt x="7363" y="1529"/>
                  </a:lnTo>
                  <a:lnTo>
                    <a:pt x="7282" y="1524"/>
                  </a:lnTo>
                  <a:lnTo>
                    <a:pt x="7205" y="1522"/>
                  </a:lnTo>
                  <a:lnTo>
                    <a:pt x="7169" y="1524"/>
                  </a:lnTo>
                  <a:lnTo>
                    <a:pt x="7137" y="1527"/>
                  </a:lnTo>
                  <a:lnTo>
                    <a:pt x="7103" y="1534"/>
                  </a:lnTo>
                  <a:lnTo>
                    <a:pt x="7070" y="1543"/>
                  </a:lnTo>
                  <a:lnTo>
                    <a:pt x="6984" y="1575"/>
                  </a:lnTo>
                  <a:lnTo>
                    <a:pt x="6889" y="1612"/>
                  </a:lnTo>
                  <a:lnTo>
                    <a:pt x="6837" y="1627"/>
                  </a:lnTo>
                  <a:lnTo>
                    <a:pt x="6782" y="1640"/>
                  </a:lnTo>
                  <a:lnTo>
                    <a:pt x="6727" y="1648"/>
                  </a:lnTo>
                  <a:lnTo>
                    <a:pt x="6676" y="1650"/>
                  </a:lnTo>
                  <a:lnTo>
                    <a:pt x="6590" y="1651"/>
                  </a:lnTo>
                  <a:lnTo>
                    <a:pt x="6512" y="1652"/>
                  </a:lnTo>
                  <a:lnTo>
                    <a:pt x="6480" y="1654"/>
                  </a:lnTo>
                  <a:lnTo>
                    <a:pt x="6451" y="1658"/>
                  </a:lnTo>
                  <a:lnTo>
                    <a:pt x="6418" y="1667"/>
                  </a:lnTo>
                  <a:lnTo>
                    <a:pt x="6382" y="1680"/>
                  </a:lnTo>
                  <a:lnTo>
                    <a:pt x="6297" y="1719"/>
                  </a:lnTo>
                  <a:lnTo>
                    <a:pt x="6249" y="1741"/>
                  </a:lnTo>
                  <a:lnTo>
                    <a:pt x="6199" y="1762"/>
                  </a:lnTo>
                  <a:lnTo>
                    <a:pt x="6142" y="1782"/>
                  </a:lnTo>
                  <a:lnTo>
                    <a:pt x="6085" y="1796"/>
                  </a:lnTo>
                  <a:lnTo>
                    <a:pt x="6028" y="1803"/>
                  </a:lnTo>
                  <a:lnTo>
                    <a:pt x="5973" y="1805"/>
                  </a:lnTo>
                  <a:lnTo>
                    <a:pt x="5883" y="1800"/>
                  </a:lnTo>
                  <a:lnTo>
                    <a:pt x="5802" y="1794"/>
                  </a:lnTo>
                  <a:lnTo>
                    <a:pt x="5770" y="1793"/>
                  </a:lnTo>
                  <a:lnTo>
                    <a:pt x="5736" y="1795"/>
                  </a:lnTo>
                  <a:lnTo>
                    <a:pt x="5657" y="1805"/>
                  </a:lnTo>
                  <a:lnTo>
                    <a:pt x="5573" y="1821"/>
                  </a:lnTo>
                  <a:lnTo>
                    <a:pt x="5490" y="1840"/>
                  </a:lnTo>
                  <a:lnTo>
                    <a:pt x="5411" y="1860"/>
                  </a:lnTo>
                  <a:lnTo>
                    <a:pt x="5376" y="1870"/>
                  </a:lnTo>
                  <a:lnTo>
                    <a:pt x="5337" y="1886"/>
                  </a:lnTo>
                  <a:lnTo>
                    <a:pt x="5246" y="1926"/>
                  </a:lnTo>
                  <a:lnTo>
                    <a:pt x="5192" y="1948"/>
                  </a:lnTo>
                  <a:lnTo>
                    <a:pt x="5132" y="1965"/>
                  </a:lnTo>
                  <a:lnTo>
                    <a:pt x="5088" y="1973"/>
                  </a:lnTo>
                  <a:cubicBezTo>
                    <a:pt x="5080" y="1974"/>
                    <a:pt x="5072" y="1975"/>
                    <a:pt x="5064" y="1974"/>
                  </a:cubicBezTo>
                  <a:lnTo>
                    <a:pt x="5021" y="1974"/>
                  </a:lnTo>
                  <a:cubicBezTo>
                    <a:pt x="5012" y="1974"/>
                    <a:pt x="5002" y="1973"/>
                    <a:pt x="4993" y="1971"/>
                  </a:cubicBezTo>
                  <a:lnTo>
                    <a:pt x="4949" y="1961"/>
                  </a:lnTo>
                  <a:cubicBezTo>
                    <a:pt x="4941" y="1959"/>
                    <a:pt x="4934" y="1956"/>
                    <a:pt x="4926" y="1953"/>
                  </a:cubicBezTo>
                  <a:lnTo>
                    <a:pt x="4870" y="1927"/>
                  </a:lnTo>
                  <a:lnTo>
                    <a:pt x="4819" y="1898"/>
                  </a:lnTo>
                  <a:lnTo>
                    <a:pt x="4774" y="1868"/>
                  </a:lnTo>
                  <a:lnTo>
                    <a:pt x="4731" y="1838"/>
                  </a:lnTo>
                  <a:lnTo>
                    <a:pt x="4696" y="1814"/>
                  </a:lnTo>
                  <a:lnTo>
                    <a:pt x="4664" y="1795"/>
                  </a:lnTo>
                  <a:lnTo>
                    <a:pt x="4637" y="1781"/>
                  </a:lnTo>
                  <a:lnTo>
                    <a:pt x="4561" y="1758"/>
                  </a:lnTo>
                  <a:lnTo>
                    <a:pt x="4485" y="1743"/>
                  </a:lnTo>
                  <a:lnTo>
                    <a:pt x="4406" y="1733"/>
                  </a:lnTo>
                  <a:lnTo>
                    <a:pt x="4331" y="1728"/>
                  </a:lnTo>
                  <a:lnTo>
                    <a:pt x="4300" y="1728"/>
                  </a:lnTo>
                  <a:lnTo>
                    <a:pt x="4265" y="1733"/>
                  </a:lnTo>
                  <a:lnTo>
                    <a:pt x="4178" y="1750"/>
                  </a:lnTo>
                  <a:lnTo>
                    <a:pt x="4128" y="1759"/>
                  </a:lnTo>
                  <a:lnTo>
                    <a:pt x="4075" y="1767"/>
                  </a:lnTo>
                  <a:lnTo>
                    <a:pt x="4016" y="1770"/>
                  </a:lnTo>
                  <a:lnTo>
                    <a:pt x="3957" y="1766"/>
                  </a:lnTo>
                  <a:lnTo>
                    <a:pt x="3903" y="1757"/>
                  </a:lnTo>
                  <a:lnTo>
                    <a:pt x="3849" y="1743"/>
                  </a:lnTo>
                  <a:lnTo>
                    <a:pt x="3753" y="1710"/>
                  </a:lnTo>
                  <a:lnTo>
                    <a:pt x="3663" y="1672"/>
                  </a:lnTo>
                  <a:lnTo>
                    <a:pt x="3572" y="1630"/>
                  </a:lnTo>
                  <a:lnTo>
                    <a:pt x="3521" y="1605"/>
                  </a:lnTo>
                  <a:lnTo>
                    <a:pt x="3474" y="1578"/>
                  </a:lnTo>
                  <a:lnTo>
                    <a:pt x="3387" y="1524"/>
                  </a:lnTo>
                  <a:lnTo>
                    <a:pt x="3349" y="1500"/>
                  </a:lnTo>
                  <a:lnTo>
                    <a:pt x="3313" y="1480"/>
                  </a:lnTo>
                  <a:lnTo>
                    <a:pt x="3282" y="1464"/>
                  </a:lnTo>
                  <a:lnTo>
                    <a:pt x="3254" y="1453"/>
                  </a:lnTo>
                  <a:lnTo>
                    <a:pt x="3222" y="1446"/>
                  </a:lnTo>
                  <a:lnTo>
                    <a:pt x="3189" y="1441"/>
                  </a:lnTo>
                  <a:lnTo>
                    <a:pt x="3153" y="1439"/>
                  </a:lnTo>
                  <a:lnTo>
                    <a:pt x="3116" y="1440"/>
                  </a:lnTo>
                  <a:lnTo>
                    <a:pt x="3028" y="1445"/>
                  </a:lnTo>
                  <a:lnTo>
                    <a:pt x="2933" y="1449"/>
                  </a:lnTo>
                  <a:lnTo>
                    <a:pt x="2846" y="1448"/>
                  </a:lnTo>
                  <a:lnTo>
                    <a:pt x="2768" y="1447"/>
                  </a:lnTo>
                  <a:lnTo>
                    <a:pt x="2693" y="1450"/>
                  </a:lnTo>
                  <a:lnTo>
                    <a:pt x="2661" y="1454"/>
                  </a:lnTo>
                  <a:lnTo>
                    <a:pt x="2631" y="1461"/>
                  </a:lnTo>
                  <a:lnTo>
                    <a:pt x="2602" y="1470"/>
                  </a:lnTo>
                  <a:lnTo>
                    <a:pt x="2565" y="1488"/>
                  </a:lnTo>
                  <a:lnTo>
                    <a:pt x="2525" y="1511"/>
                  </a:lnTo>
                  <a:lnTo>
                    <a:pt x="2483" y="1537"/>
                  </a:lnTo>
                  <a:lnTo>
                    <a:pt x="2435" y="1566"/>
                  </a:lnTo>
                  <a:lnTo>
                    <a:pt x="2386" y="1594"/>
                  </a:lnTo>
                  <a:lnTo>
                    <a:pt x="2329" y="1622"/>
                  </a:lnTo>
                  <a:lnTo>
                    <a:pt x="2271" y="1643"/>
                  </a:lnTo>
                  <a:lnTo>
                    <a:pt x="2218" y="1656"/>
                  </a:lnTo>
                  <a:lnTo>
                    <a:pt x="2163" y="1665"/>
                  </a:lnTo>
                  <a:lnTo>
                    <a:pt x="2070" y="1672"/>
                  </a:lnTo>
                  <a:lnTo>
                    <a:pt x="1987" y="1676"/>
                  </a:lnTo>
                  <a:lnTo>
                    <a:pt x="1951" y="1678"/>
                  </a:lnTo>
                  <a:lnTo>
                    <a:pt x="1907" y="1684"/>
                  </a:lnTo>
                  <a:lnTo>
                    <a:pt x="1818" y="1694"/>
                  </a:lnTo>
                  <a:lnTo>
                    <a:pt x="1738" y="1703"/>
                  </a:lnTo>
                  <a:lnTo>
                    <a:pt x="1706" y="1707"/>
                  </a:lnTo>
                  <a:lnTo>
                    <a:pt x="1676" y="1714"/>
                  </a:lnTo>
                  <a:lnTo>
                    <a:pt x="1645" y="1725"/>
                  </a:lnTo>
                  <a:lnTo>
                    <a:pt x="1615" y="1739"/>
                  </a:lnTo>
                  <a:lnTo>
                    <a:pt x="1602" y="1746"/>
                  </a:lnTo>
                  <a:lnTo>
                    <a:pt x="1589" y="1756"/>
                  </a:lnTo>
                  <a:lnTo>
                    <a:pt x="1552" y="1789"/>
                  </a:lnTo>
                  <a:lnTo>
                    <a:pt x="1511" y="1833"/>
                  </a:lnTo>
                  <a:lnTo>
                    <a:pt x="1467" y="1883"/>
                  </a:lnTo>
                  <a:lnTo>
                    <a:pt x="1420" y="1935"/>
                  </a:lnTo>
                  <a:lnTo>
                    <a:pt x="1369" y="1987"/>
                  </a:lnTo>
                  <a:lnTo>
                    <a:pt x="1316" y="2033"/>
                  </a:lnTo>
                  <a:lnTo>
                    <a:pt x="1282" y="2056"/>
                  </a:lnTo>
                  <a:lnTo>
                    <a:pt x="1248" y="2075"/>
                  </a:lnTo>
                  <a:lnTo>
                    <a:pt x="1211" y="2090"/>
                  </a:lnTo>
                  <a:lnTo>
                    <a:pt x="1189" y="2097"/>
                  </a:lnTo>
                  <a:cubicBezTo>
                    <a:pt x="1183" y="2098"/>
                    <a:pt x="1176" y="2100"/>
                    <a:pt x="1170" y="2101"/>
                  </a:cubicBezTo>
                  <a:lnTo>
                    <a:pt x="1108" y="2108"/>
                  </a:lnTo>
                  <a:lnTo>
                    <a:pt x="1051" y="2107"/>
                  </a:lnTo>
                  <a:lnTo>
                    <a:pt x="1004" y="2102"/>
                  </a:lnTo>
                  <a:lnTo>
                    <a:pt x="967" y="2098"/>
                  </a:lnTo>
                  <a:lnTo>
                    <a:pt x="939" y="2094"/>
                  </a:lnTo>
                  <a:lnTo>
                    <a:pt x="895" y="2096"/>
                  </a:lnTo>
                  <a:lnTo>
                    <a:pt x="916" y="2094"/>
                  </a:lnTo>
                  <a:lnTo>
                    <a:pt x="872" y="2102"/>
                  </a:lnTo>
                  <a:lnTo>
                    <a:pt x="893" y="2096"/>
                  </a:lnTo>
                  <a:lnTo>
                    <a:pt x="861" y="2107"/>
                  </a:lnTo>
                  <a:lnTo>
                    <a:pt x="824" y="2125"/>
                  </a:lnTo>
                  <a:lnTo>
                    <a:pt x="786" y="2146"/>
                  </a:lnTo>
                  <a:lnTo>
                    <a:pt x="744" y="2171"/>
                  </a:lnTo>
                  <a:lnTo>
                    <a:pt x="655" y="2229"/>
                  </a:lnTo>
                  <a:lnTo>
                    <a:pt x="607" y="2258"/>
                  </a:lnTo>
                  <a:lnTo>
                    <a:pt x="558" y="2286"/>
                  </a:lnTo>
                  <a:lnTo>
                    <a:pt x="382" y="2373"/>
                  </a:lnTo>
                  <a:lnTo>
                    <a:pt x="208" y="2456"/>
                  </a:lnTo>
                  <a:cubicBezTo>
                    <a:pt x="142" y="2487"/>
                    <a:pt x="63" y="2460"/>
                    <a:pt x="32" y="2394"/>
                  </a:cubicBezTo>
                  <a:cubicBezTo>
                    <a:pt x="0" y="2328"/>
                    <a:pt x="28" y="2249"/>
                    <a:pt x="94" y="2218"/>
                  </a:cubicBezTo>
                  <a:close/>
                </a:path>
              </a:pathLst>
            </a:custGeom>
            <a:solidFill>
              <a:srgbClr val="7FC5DB"/>
            </a:solidFill>
            <a:ln w="1588" cap="flat">
              <a:solidFill>
                <a:srgbClr val="7FC5DB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336699"/>
                </a:solidFill>
                <a:latin typeface="Times New Roman"/>
              </a:endParaRPr>
            </a:p>
          </p:txBody>
        </p:sp>
        <p:grpSp>
          <p:nvGrpSpPr>
            <p:cNvPr id="1047" name="Group 1046"/>
            <p:cNvGrpSpPr/>
            <p:nvPr/>
          </p:nvGrpSpPr>
          <p:grpSpPr>
            <a:xfrm>
              <a:off x="7088715" y="3858155"/>
              <a:ext cx="1643978" cy="215444"/>
              <a:chOff x="7088715" y="3858155"/>
              <a:chExt cx="1643978" cy="215444"/>
            </a:xfrm>
          </p:grpSpPr>
          <p:sp>
            <p:nvSpPr>
              <p:cNvPr id="1041" name="Freeform 46"/>
              <p:cNvSpPr>
                <a:spLocks/>
              </p:cNvSpPr>
              <p:nvPr/>
            </p:nvSpPr>
            <p:spPr bwMode="auto">
              <a:xfrm>
                <a:off x="7088715" y="3950230"/>
                <a:ext cx="293688" cy="49213"/>
              </a:xfrm>
              <a:custGeom>
                <a:avLst/>
                <a:gdLst>
                  <a:gd name="T0" fmla="*/ 66 w 772"/>
                  <a:gd name="T1" fmla="*/ 0 h 132"/>
                  <a:gd name="T2" fmla="*/ 706 w 772"/>
                  <a:gd name="T3" fmla="*/ 0 h 132"/>
                  <a:gd name="T4" fmla="*/ 772 w 772"/>
                  <a:gd name="T5" fmla="*/ 66 h 132"/>
                  <a:gd name="T6" fmla="*/ 706 w 772"/>
                  <a:gd name="T7" fmla="*/ 132 h 132"/>
                  <a:gd name="T8" fmla="*/ 66 w 772"/>
                  <a:gd name="T9" fmla="*/ 132 h 132"/>
                  <a:gd name="T10" fmla="*/ 0 w 772"/>
                  <a:gd name="T11" fmla="*/ 66 h 132"/>
                  <a:gd name="T12" fmla="*/ 66 w 772"/>
                  <a:gd name="T1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2" h="132">
                    <a:moveTo>
                      <a:pt x="66" y="0"/>
                    </a:moveTo>
                    <a:lnTo>
                      <a:pt x="706" y="0"/>
                    </a:lnTo>
                    <a:cubicBezTo>
                      <a:pt x="743" y="0"/>
                      <a:pt x="772" y="30"/>
                      <a:pt x="772" y="66"/>
                    </a:cubicBezTo>
                    <a:cubicBezTo>
                      <a:pt x="772" y="103"/>
                      <a:pt x="743" y="132"/>
                      <a:pt x="706" y="132"/>
                    </a:cubicBezTo>
                    <a:lnTo>
                      <a:pt x="66" y="132"/>
                    </a:lnTo>
                    <a:cubicBezTo>
                      <a:pt x="30" y="132"/>
                      <a:pt x="0" y="103"/>
                      <a:pt x="0" y="66"/>
                    </a:cubicBezTo>
                    <a:cubicBezTo>
                      <a:pt x="0" y="30"/>
                      <a:pt x="30" y="0"/>
                      <a:pt x="66" y="0"/>
                    </a:cubicBezTo>
                    <a:close/>
                  </a:path>
                </a:pathLst>
              </a:custGeom>
              <a:solidFill>
                <a:srgbClr val="7FC5DB"/>
              </a:solidFill>
              <a:ln w="1588" cap="flat">
                <a:solidFill>
                  <a:srgbClr val="7FC5DB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336699"/>
                  </a:solidFill>
                  <a:latin typeface="Times New Roman"/>
                </a:endParaRPr>
              </a:p>
            </p:txBody>
          </p:sp>
          <p:sp>
            <p:nvSpPr>
              <p:cNvPr id="1042" name="Rectangle 47"/>
              <p:cNvSpPr>
                <a:spLocks noChangeArrowheads="1"/>
              </p:cNvSpPr>
              <p:nvPr/>
            </p:nvSpPr>
            <p:spPr bwMode="auto">
              <a:xfrm>
                <a:off x="7383990" y="3858155"/>
                <a:ext cx="1348703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>
                    <a:solidFill>
                      <a:srgbClr val="000000"/>
                    </a:solidFill>
                    <a:latin typeface="Calibri" pitchFamily="34" charset="0"/>
                  </a:rPr>
                  <a:t>Non-OECD historic</a:t>
                </a:r>
                <a:endParaRPr lang="en-US" altLang="en-US">
                  <a:solidFill>
                    <a:srgbClr val="336699"/>
                  </a:solidFill>
                </a:endParaRPr>
              </a:p>
            </p:txBody>
          </p:sp>
        </p:grpSp>
      </p:grpSp>
      <p:grpSp>
        <p:nvGrpSpPr>
          <p:cNvPr id="1049" name="Group 1048"/>
          <p:cNvGrpSpPr/>
          <p:nvPr/>
        </p:nvGrpSpPr>
        <p:grpSpPr>
          <a:xfrm>
            <a:off x="2353323" y="2153180"/>
            <a:ext cx="7708565" cy="2210932"/>
            <a:chOff x="829203" y="2153180"/>
            <a:chExt cx="7708564" cy="2210932"/>
          </a:xfrm>
        </p:grpSpPr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829203" y="2153180"/>
              <a:ext cx="3571875" cy="2198688"/>
            </a:xfrm>
            <a:custGeom>
              <a:avLst/>
              <a:gdLst>
                <a:gd name="T0" fmla="*/ 628 w 18743"/>
                <a:gd name="T1" fmla="*/ 1424 h 11546"/>
                <a:gd name="T2" fmla="*/ 1112 w 18743"/>
                <a:gd name="T3" fmla="*/ 881 h 11546"/>
                <a:gd name="T4" fmla="*/ 1536 w 18743"/>
                <a:gd name="T5" fmla="*/ 1057 h 11546"/>
                <a:gd name="T6" fmla="*/ 2021 w 18743"/>
                <a:gd name="T7" fmla="*/ 356 h 11546"/>
                <a:gd name="T8" fmla="*/ 2516 w 18743"/>
                <a:gd name="T9" fmla="*/ 676 h 11546"/>
                <a:gd name="T10" fmla="*/ 2654 w 18743"/>
                <a:gd name="T11" fmla="*/ 1125 h 11546"/>
                <a:gd name="T12" fmla="*/ 3436 w 18743"/>
                <a:gd name="T13" fmla="*/ 112 h 11546"/>
                <a:gd name="T14" fmla="*/ 4050 w 18743"/>
                <a:gd name="T15" fmla="*/ 570 h 11546"/>
                <a:gd name="T16" fmla="*/ 4958 w 18743"/>
                <a:gd name="T17" fmla="*/ 1779 h 11546"/>
                <a:gd name="T18" fmla="*/ 5625 w 18743"/>
                <a:gd name="T19" fmla="*/ 2319 h 11546"/>
                <a:gd name="T20" fmla="*/ 6364 w 18743"/>
                <a:gd name="T21" fmla="*/ 3120 h 11546"/>
                <a:gd name="T22" fmla="*/ 6888 w 18743"/>
                <a:gd name="T23" fmla="*/ 3643 h 11546"/>
                <a:gd name="T24" fmla="*/ 7436 w 18743"/>
                <a:gd name="T25" fmla="*/ 4978 h 11546"/>
                <a:gd name="T26" fmla="*/ 7901 w 18743"/>
                <a:gd name="T27" fmla="*/ 6151 h 11546"/>
                <a:gd name="T28" fmla="*/ 8565 w 18743"/>
                <a:gd name="T29" fmla="*/ 7871 h 11546"/>
                <a:gd name="T30" fmla="*/ 9248 w 18743"/>
                <a:gd name="T31" fmla="*/ 8059 h 11546"/>
                <a:gd name="T32" fmla="*/ 9987 w 18743"/>
                <a:gd name="T33" fmla="*/ 8732 h 11546"/>
                <a:gd name="T34" fmla="*/ 10864 w 18743"/>
                <a:gd name="T35" fmla="*/ 8977 h 11546"/>
                <a:gd name="T36" fmla="*/ 11031 w 18743"/>
                <a:gd name="T37" fmla="*/ 8541 h 11546"/>
                <a:gd name="T38" fmla="*/ 11602 w 18743"/>
                <a:gd name="T39" fmla="*/ 8197 h 11546"/>
                <a:gd name="T40" fmla="*/ 12279 w 18743"/>
                <a:gd name="T41" fmla="*/ 8665 h 11546"/>
                <a:gd name="T42" fmla="*/ 12625 w 18743"/>
                <a:gd name="T43" fmla="*/ 8089 h 11546"/>
                <a:gd name="T44" fmla="*/ 13109 w 18743"/>
                <a:gd name="T45" fmla="*/ 8750 h 11546"/>
                <a:gd name="T46" fmla="*/ 13749 w 18743"/>
                <a:gd name="T47" fmla="*/ 8741 h 11546"/>
                <a:gd name="T48" fmla="*/ 14490 w 18743"/>
                <a:gd name="T49" fmla="*/ 9511 h 11546"/>
                <a:gd name="T50" fmla="*/ 14878 w 18743"/>
                <a:gd name="T51" fmla="*/ 9238 h 11546"/>
                <a:gd name="T52" fmla="*/ 15490 w 18743"/>
                <a:gd name="T53" fmla="*/ 9553 h 11546"/>
                <a:gd name="T54" fmla="*/ 16676 w 18743"/>
                <a:gd name="T55" fmla="*/ 10391 h 11546"/>
                <a:gd name="T56" fmla="*/ 17081 w 18743"/>
                <a:gd name="T57" fmla="*/ 10355 h 11546"/>
                <a:gd name="T58" fmla="*/ 17958 w 18743"/>
                <a:gd name="T59" fmla="*/ 10625 h 11546"/>
                <a:gd name="T60" fmla="*/ 18371 w 18743"/>
                <a:gd name="T61" fmla="*/ 11457 h 11546"/>
                <a:gd name="T62" fmla="*/ 17482 w 18743"/>
                <a:gd name="T63" fmla="*/ 10498 h 11546"/>
                <a:gd name="T64" fmla="*/ 16905 w 18743"/>
                <a:gd name="T65" fmla="*/ 10784 h 11546"/>
                <a:gd name="T66" fmla="*/ 15928 w 18743"/>
                <a:gd name="T67" fmla="*/ 10257 h 11546"/>
                <a:gd name="T68" fmla="*/ 15079 w 18743"/>
                <a:gd name="T69" fmla="*/ 9371 h 11546"/>
                <a:gd name="T70" fmla="*/ 14828 w 18743"/>
                <a:gd name="T71" fmla="*/ 9696 h 11546"/>
                <a:gd name="T72" fmla="*/ 14125 w 18743"/>
                <a:gd name="T73" fmla="*/ 9411 h 11546"/>
                <a:gd name="T74" fmla="*/ 13321 w 18743"/>
                <a:gd name="T75" fmla="*/ 8998 h 11546"/>
                <a:gd name="T76" fmla="*/ 12728 w 18743"/>
                <a:gd name="T77" fmla="*/ 8546 h 11546"/>
                <a:gd name="T78" fmla="*/ 12667 w 18743"/>
                <a:gd name="T79" fmla="*/ 8425 h 11546"/>
                <a:gd name="T80" fmla="*/ 12076 w 18743"/>
                <a:gd name="T81" fmla="*/ 8858 h 11546"/>
                <a:gd name="T82" fmla="*/ 11411 w 18743"/>
                <a:gd name="T83" fmla="*/ 8403 h 11546"/>
                <a:gd name="T84" fmla="*/ 11059 w 18743"/>
                <a:gd name="T85" fmla="*/ 9133 h 11546"/>
                <a:gd name="T86" fmla="*/ 10486 w 18743"/>
                <a:gd name="T87" fmla="*/ 9095 h 11546"/>
                <a:gd name="T88" fmla="*/ 9522 w 18743"/>
                <a:gd name="T89" fmla="*/ 8489 h 11546"/>
                <a:gd name="T90" fmla="*/ 8814 w 18743"/>
                <a:gd name="T91" fmla="*/ 8168 h 11546"/>
                <a:gd name="T92" fmla="*/ 8008 w 18743"/>
                <a:gd name="T93" fmla="*/ 7328 h 11546"/>
                <a:gd name="T94" fmla="*/ 7425 w 18743"/>
                <a:gd name="T95" fmla="*/ 5991 h 11546"/>
                <a:gd name="T96" fmla="*/ 7025 w 18743"/>
                <a:gd name="T97" fmla="*/ 4207 h 11546"/>
                <a:gd name="T98" fmla="*/ 6498 w 18743"/>
                <a:gd name="T99" fmla="*/ 3799 h 11546"/>
                <a:gd name="T100" fmla="*/ 5938 w 18743"/>
                <a:gd name="T101" fmla="*/ 2781 h 11546"/>
                <a:gd name="T102" fmla="*/ 5381 w 18743"/>
                <a:gd name="T103" fmla="*/ 2615 h 11546"/>
                <a:gd name="T104" fmla="*/ 4263 w 18743"/>
                <a:gd name="T105" fmla="*/ 1131 h 11546"/>
                <a:gd name="T106" fmla="*/ 3612 w 18743"/>
                <a:gd name="T107" fmla="*/ 284 h 11546"/>
                <a:gd name="T108" fmla="*/ 3437 w 18743"/>
                <a:gd name="T109" fmla="*/ 653 h 11546"/>
                <a:gd name="T110" fmla="*/ 2574 w 18743"/>
                <a:gd name="T111" fmla="*/ 1380 h 11546"/>
                <a:gd name="T112" fmla="*/ 2167 w 18743"/>
                <a:gd name="T113" fmla="*/ 488 h 11546"/>
                <a:gd name="T114" fmla="*/ 2016 w 18743"/>
                <a:gd name="T115" fmla="*/ 904 h 11546"/>
                <a:gd name="T116" fmla="*/ 1319 w 18743"/>
                <a:gd name="T117" fmla="*/ 1218 h 11546"/>
                <a:gd name="T118" fmla="*/ 1134 w 18743"/>
                <a:gd name="T119" fmla="*/ 1267 h 11546"/>
                <a:gd name="T120" fmla="*/ 400 w 18743"/>
                <a:gd name="T121" fmla="*/ 1591 h 1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43" h="11546">
                  <a:moveTo>
                    <a:pt x="271" y="715"/>
                  </a:moveTo>
                  <a:lnTo>
                    <a:pt x="292" y="762"/>
                  </a:lnTo>
                  <a:lnTo>
                    <a:pt x="315" y="812"/>
                  </a:lnTo>
                  <a:lnTo>
                    <a:pt x="359" y="920"/>
                  </a:lnTo>
                  <a:lnTo>
                    <a:pt x="403" y="1030"/>
                  </a:lnTo>
                  <a:lnTo>
                    <a:pt x="446" y="1136"/>
                  </a:lnTo>
                  <a:lnTo>
                    <a:pt x="489" y="1233"/>
                  </a:lnTo>
                  <a:lnTo>
                    <a:pt x="509" y="1276"/>
                  </a:lnTo>
                  <a:lnTo>
                    <a:pt x="529" y="1316"/>
                  </a:lnTo>
                  <a:lnTo>
                    <a:pt x="548" y="1349"/>
                  </a:lnTo>
                  <a:lnTo>
                    <a:pt x="566" y="1379"/>
                  </a:lnTo>
                  <a:lnTo>
                    <a:pt x="583" y="1400"/>
                  </a:lnTo>
                  <a:lnTo>
                    <a:pt x="596" y="1414"/>
                  </a:lnTo>
                  <a:lnTo>
                    <a:pt x="606" y="1422"/>
                  </a:lnTo>
                  <a:lnTo>
                    <a:pt x="615" y="1427"/>
                  </a:lnTo>
                  <a:lnTo>
                    <a:pt x="596" y="1416"/>
                  </a:lnTo>
                  <a:lnTo>
                    <a:pt x="618" y="1426"/>
                  </a:lnTo>
                  <a:lnTo>
                    <a:pt x="626" y="1427"/>
                  </a:lnTo>
                  <a:lnTo>
                    <a:pt x="603" y="1422"/>
                  </a:lnTo>
                  <a:lnTo>
                    <a:pt x="625" y="1425"/>
                  </a:lnTo>
                  <a:lnTo>
                    <a:pt x="628" y="1424"/>
                  </a:lnTo>
                  <a:lnTo>
                    <a:pt x="602" y="1427"/>
                  </a:lnTo>
                  <a:lnTo>
                    <a:pt x="645" y="1418"/>
                  </a:lnTo>
                  <a:lnTo>
                    <a:pt x="623" y="1425"/>
                  </a:lnTo>
                  <a:lnTo>
                    <a:pt x="666" y="1407"/>
                  </a:lnTo>
                  <a:lnTo>
                    <a:pt x="693" y="1390"/>
                  </a:lnTo>
                  <a:lnTo>
                    <a:pt x="728" y="1366"/>
                  </a:lnTo>
                  <a:lnTo>
                    <a:pt x="769" y="1337"/>
                  </a:lnTo>
                  <a:lnTo>
                    <a:pt x="782" y="1325"/>
                  </a:lnTo>
                  <a:lnTo>
                    <a:pt x="792" y="1312"/>
                  </a:lnTo>
                  <a:lnTo>
                    <a:pt x="808" y="1291"/>
                  </a:lnTo>
                  <a:lnTo>
                    <a:pt x="825" y="1267"/>
                  </a:lnTo>
                  <a:lnTo>
                    <a:pt x="865" y="1203"/>
                  </a:lnTo>
                  <a:lnTo>
                    <a:pt x="906" y="1132"/>
                  </a:lnTo>
                  <a:lnTo>
                    <a:pt x="951" y="1059"/>
                  </a:lnTo>
                  <a:lnTo>
                    <a:pt x="976" y="1022"/>
                  </a:lnTo>
                  <a:lnTo>
                    <a:pt x="1000" y="988"/>
                  </a:lnTo>
                  <a:lnTo>
                    <a:pt x="1027" y="954"/>
                  </a:lnTo>
                  <a:lnTo>
                    <a:pt x="1055" y="925"/>
                  </a:lnTo>
                  <a:cubicBezTo>
                    <a:pt x="1060" y="920"/>
                    <a:pt x="1065" y="916"/>
                    <a:pt x="1070" y="912"/>
                  </a:cubicBezTo>
                  <a:lnTo>
                    <a:pt x="1092" y="895"/>
                  </a:lnTo>
                  <a:cubicBezTo>
                    <a:pt x="1098" y="890"/>
                    <a:pt x="1105" y="885"/>
                    <a:pt x="1112" y="881"/>
                  </a:cubicBezTo>
                  <a:lnTo>
                    <a:pt x="1134" y="870"/>
                  </a:lnTo>
                  <a:cubicBezTo>
                    <a:pt x="1144" y="865"/>
                    <a:pt x="1156" y="861"/>
                    <a:pt x="1168" y="859"/>
                  </a:cubicBezTo>
                  <a:lnTo>
                    <a:pt x="1190" y="854"/>
                  </a:lnTo>
                  <a:cubicBezTo>
                    <a:pt x="1202" y="852"/>
                    <a:pt x="1215" y="851"/>
                    <a:pt x="1228" y="852"/>
                  </a:cubicBezTo>
                  <a:lnTo>
                    <a:pt x="1250" y="854"/>
                  </a:lnTo>
                  <a:cubicBezTo>
                    <a:pt x="1259" y="855"/>
                    <a:pt x="1268" y="857"/>
                    <a:pt x="1277" y="860"/>
                  </a:cubicBezTo>
                  <a:lnTo>
                    <a:pt x="1299" y="867"/>
                  </a:lnTo>
                  <a:cubicBezTo>
                    <a:pt x="1308" y="869"/>
                    <a:pt x="1316" y="873"/>
                    <a:pt x="1324" y="877"/>
                  </a:cubicBezTo>
                  <a:lnTo>
                    <a:pt x="1345" y="889"/>
                  </a:lnTo>
                  <a:lnTo>
                    <a:pt x="1381" y="914"/>
                  </a:lnTo>
                  <a:lnTo>
                    <a:pt x="1411" y="939"/>
                  </a:lnTo>
                  <a:lnTo>
                    <a:pt x="1460" y="986"/>
                  </a:lnTo>
                  <a:lnTo>
                    <a:pt x="1504" y="1030"/>
                  </a:lnTo>
                  <a:lnTo>
                    <a:pt x="1522" y="1046"/>
                  </a:lnTo>
                  <a:lnTo>
                    <a:pt x="1537" y="1057"/>
                  </a:lnTo>
                  <a:lnTo>
                    <a:pt x="1548" y="1064"/>
                  </a:lnTo>
                  <a:lnTo>
                    <a:pt x="1554" y="1065"/>
                  </a:lnTo>
                  <a:lnTo>
                    <a:pt x="1528" y="1056"/>
                  </a:lnTo>
                  <a:lnTo>
                    <a:pt x="1550" y="1061"/>
                  </a:lnTo>
                  <a:lnTo>
                    <a:pt x="1514" y="1058"/>
                  </a:lnTo>
                  <a:lnTo>
                    <a:pt x="1536" y="1057"/>
                  </a:lnTo>
                  <a:lnTo>
                    <a:pt x="1507" y="1062"/>
                  </a:lnTo>
                  <a:lnTo>
                    <a:pt x="1529" y="1056"/>
                  </a:lnTo>
                  <a:lnTo>
                    <a:pt x="1511" y="1062"/>
                  </a:lnTo>
                  <a:lnTo>
                    <a:pt x="1532" y="1053"/>
                  </a:lnTo>
                  <a:lnTo>
                    <a:pt x="1542" y="1046"/>
                  </a:lnTo>
                  <a:lnTo>
                    <a:pt x="1553" y="1038"/>
                  </a:lnTo>
                  <a:lnTo>
                    <a:pt x="1586" y="1009"/>
                  </a:lnTo>
                  <a:lnTo>
                    <a:pt x="1621" y="971"/>
                  </a:lnTo>
                  <a:lnTo>
                    <a:pt x="1659" y="926"/>
                  </a:lnTo>
                  <a:lnTo>
                    <a:pt x="1701" y="875"/>
                  </a:lnTo>
                  <a:lnTo>
                    <a:pt x="1744" y="822"/>
                  </a:lnTo>
                  <a:lnTo>
                    <a:pt x="1788" y="768"/>
                  </a:lnTo>
                  <a:lnTo>
                    <a:pt x="1807" y="743"/>
                  </a:lnTo>
                  <a:lnTo>
                    <a:pt x="1822" y="719"/>
                  </a:lnTo>
                  <a:lnTo>
                    <a:pt x="1842" y="686"/>
                  </a:lnTo>
                  <a:lnTo>
                    <a:pt x="1860" y="650"/>
                  </a:lnTo>
                  <a:lnTo>
                    <a:pt x="1903" y="566"/>
                  </a:lnTo>
                  <a:lnTo>
                    <a:pt x="1946" y="479"/>
                  </a:lnTo>
                  <a:lnTo>
                    <a:pt x="1970" y="435"/>
                  </a:lnTo>
                  <a:lnTo>
                    <a:pt x="1994" y="395"/>
                  </a:lnTo>
                  <a:lnTo>
                    <a:pt x="2021" y="356"/>
                  </a:lnTo>
                  <a:lnTo>
                    <a:pt x="2048" y="321"/>
                  </a:lnTo>
                  <a:cubicBezTo>
                    <a:pt x="2053" y="315"/>
                    <a:pt x="2058" y="310"/>
                    <a:pt x="2063" y="305"/>
                  </a:cubicBezTo>
                  <a:lnTo>
                    <a:pt x="2085" y="286"/>
                  </a:lnTo>
                  <a:cubicBezTo>
                    <a:pt x="2092" y="280"/>
                    <a:pt x="2099" y="275"/>
                    <a:pt x="2107" y="270"/>
                  </a:cubicBezTo>
                  <a:lnTo>
                    <a:pt x="2128" y="258"/>
                  </a:lnTo>
                  <a:cubicBezTo>
                    <a:pt x="2143" y="249"/>
                    <a:pt x="2160" y="244"/>
                    <a:pt x="2177" y="241"/>
                  </a:cubicBezTo>
                  <a:lnTo>
                    <a:pt x="2199" y="238"/>
                  </a:lnTo>
                  <a:cubicBezTo>
                    <a:pt x="2217" y="236"/>
                    <a:pt x="2237" y="237"/>
                    <a:pt x="2255" y="243"/>
                  </a:cubicBezTo>
                  <a:lnTo>
                    <a:pt x="2276" y="249"/>
                  </a:lnTo>
                  <a:cubicBezTo>
                    <a:pt x="2290" y="253"/>
                    <a:pt x="2304" y="260"/>
                    <a:pt x="2316" y="269"/>
                  </a:cubicBezTo>
                  <a:lnTo>
                    <a:pt x="2327" y="277"/>
                  </a:lnTo>
                  <a:cubicBezTo>
                    <a:pt x="2332" y="281"/>
                    <a:pt x="2337" y="285"/>
                    <a:pt x="2342" y="290"/>
                  </a:cubicBezTo>
                  <a:lnTo>
                    <a:pt x="2353" y="301"/>
                  </a:lnTo>
                  <a:cubicBezTo>
                    <a:pt x="2358" y="306"/>
                    <a:pt x="2363" y="311"/>
                    <a:pt x="2367" y="317"/>
                  </a:cubicBezTo>
                  <a:lnTo>
                    <a:pt x="2377" y="332"/>
                  </a:lnTo>
                  <a:lnTo>
                    <a:pt x="2393" y="356"/>
                  </a:lnTo>
                  <a:lnTo>
                    <a:pt x="2421" y="408"/>
                  </a:lnTo>
                  <a:lnTo>
                    <a:pt x="2447" y="471"/>
                  </a:lnTo>
                  <a:lnTo>
                    <a:pt x="2471" y="535"/>
                  </a:lnTo>
                  <a:lnTo>
                    <a:pt x="2494" y="605"/>
                  </a:lnTo>
                  <a:lnTo>
                    <a:pt x="2516" y="676"/>
                  </a:lnTo>
                  <a:lnTo>
                    <a:pt x="2538" y="750"/>
                  </a:lnTo>
                  <a:lnTo>
                    <a:pt x="2582" y="893"/>
                  </a:lnTo>
                  <a:lnTo>
                    <a:pt x="2603" y="959"/>
                  </a:lnTo>
                  <a:lnTo>
                    <a:pt x="2624" y="1020"/>
                  </a:lnTo>
                  <a:lnTo>
                    <a:pt x="2644" y="1072"/>
                  </a:lnTo>
                  <a:lnTo>
                    <a:pt x="2663" y="1114"/>
                  </a:lnTo>
                  <a:lnTo>
                    <a:pt x="2679" y="1141"/>
                  </a:lnTo>
                  <a:lnTo>
                    <a:pt x="2683" y="1146"/>
                  </a:lnTo>
                  <a:lnTo>
                    <a:pt x="2683" y="1144"/>
                  </a:lnTo>
                  <a:lnTo>
                    <a:pt x="2665" y="1128"/>
                  </a:lnTo>
                  <a:lnTo>
                    <a:pt x="2687" y="1144"/>
                  </a:lnTo>
                  <a:lnTo>
                    <a:pt x="2664" y="1130"/>
                  </a:lnTo>
                  <a:lnTo>
                    <a:pt x="2685" y="1140"/>
                  </a:lnTo>
                  <a:lnTo>
                    <a:pt x="2647" y="1129"/>
                  </a:lnTo>
                  <a:lnTo>
                    <a:pt x="2669" y="1132"/>
                  </a:lnTo>
                  <a:lnTo>
                    <a:pt x="2636" y="1132"/>
                  </a:lnTo>
                  <a:lnTo>
                    <a:pt x="2658" y="1129"/>
                  </a:lnTo>
                  <a:lnTo>
                    <a:pt x="2630" y="1136"/>
                  </a:lnTo>
                  <a:lnTo>
                    <a:pt x="2652" y="1128"/>
                  </a:lnTo>
                  <a:lnTo>
                    <a:pt x="2633" y="1137"/>
                  </a:lnTo>
                  <a:lnTo>
                    <a:pt x="2654" y="1125"/>
                  </a:lnTo>
                  <a:lnTo>
                    <a:pt x="2662" y="1118"/>
                  </a:lnTo>
                  <a:lnTo>
                    <a:pt x="2673" y="1108"/>
                  </a:lnTo>
                  <a:lnTo>
                    <a:pt x="2710" y="1070"/>
                  </a:lnTo>
                  <a:lnTo>
                    <a:pt x="2749" y="1027"/>
                  </a:lnTo>
                  <a:lnTo>
                    <a:pt x="2794" y="978"/>
                  </a:lnTo>
                  <a:lnTo>
                    <a:pt x="2843" y="931"/>
                  </a:lnTo>
                  <a:lnTo>
                    <a:pt x="2891" y="889"/>
                  </a:lnTo>
                  <a:lnTo>
                    <a:pt x="2930" y="851"/>
                  </a:lnTo>
                  <a:lnTo>
                    <a:pt x="3013" y="765"/>
                  </a:lnTo>
                  <a:lnTo>
                    <a:pt x="3095" y="670"/>
                  </a:lnTo>
                  <a:lnTo>
                    <a:pt x="3179" y="565"/>
                  </a:lnTo>
                  <a:lnTo>
                    <a:pt x="3197" y="540"/>
                  </a:lnTo>
                  <a:lnTo>
                    <a:pt x="3213" y="513"/>
                  </a:lnTo>
                  <a:lnTo>
                    <a:pt x="3233" y="479"/>
                  </a:lnTo>
                  <a:lnTo>
                    <a:pt x="3252" y="442"/>
                  </a:lnTo>
                  <a:lnTo>
                    <a:pt x="3295" y="358"/>
                  </a:lnTo>
                  <a:lnTo>
                    <a:pt x="3338" y="272"/>
                  </a:lnTo>
                  <a:lnTo>
                    <a:pt x="3362" y="228"/>
                  </a:lnTo>
                  <a:lnTo>
                    <a:pt x="3385" y="188"/>
                  </a:lnTo>
                  <a:lnTo>
                    <a:pt x="3411" y="147"/>
                  </a:lnTo>
                  <a:lnTo>
                    <a:pt x="3436" y="112"/>
                  </a:lnTo>
                  <a:lnTo>
                    <a:pt x="3468" y="76"/>
                  </a:lnTo>
                  <a:lnTo>
                    <a:pt x="3500" y="46"/>
                  </a:lnTo>
                  <a:cubicBezTo>
                    <a:pt x="3509" y="39"/>
                    <a:pt x="3519" y="32"/>
                    <a:pt x="3530" y="27"/>
                  </a:cubicBezTo>
                  <a:lnTo>
                    <a:pt x="3552" y="17"/>
                  </a:lnTo>
                  <a:cubicBezTo>
                    <a:pt x="3564" y="11"/>
                    <a:pt x="3577" y="7"/>
                    <a:pt x="3590" y="5"/>
                  </a:cubicBezTo>
                  <a:lnTo>
                    <a:pt x="3612" y="2"/>
                  </a:lnTo>
                  <a:cubicBezTo>
                    <a:pt x="3629" y="0"/>
                    <a:pt x="3647" y="1"/>
                    <a:pt x="3665" y="6"/>
                  </a:cubicBezTo>
                  <a:lnTo>
                    <a:pt x="3687" y="12"/>
                  </a:lnTo>
                  <a:cubicBezTo>
                    <a:pt x="3701" y="16"/>
                    <a:pt x="3715" y="22"/>
                    <a:pt x="3727" y="31"/>
                  </a:cubicBezTo>
                  <a:lnTo>
                    <a:pt x="3749" y="46"/>
                  </a:lnTo>
                  <a:cubicBezTo>
                    <a:pt x="3755" y="50"/>
                    <a:pt x="3761" y="55"/>
                    <a:pt x="3767" y="61"/>
                  </a:cubicBezTo>
                  <a:lnTo>
                    <a:pt x="3789" y="83"/>
                  </a:lnTo>
                  <a:lnTo>
                    <a:pt x="3822" y="125"/>
                  </a:lnTo>
                  <a:lnTo>
                    <a:pt x="3850" y="168"/>
                  </a:lnTo>
                  <a:lnTo>
                    <a:pt x="3876" y="213"/>
                  </a:lnTo>
                  <a:lnTo>
                    <a:pt x="3900" y="259"/>
                  </a:lnTo>
                  <a:lnTo>
                    <a:pt x="3923" y="308"/>
                  </a:lnTo>
                  <a:lnTo>
                    <a:pt x="3967" y="403"/>
                  </a:lnTo>
                  <a:lnTo>
                    <a:pt x="4010" y="494"/>
                  </a:lnTo>
                  <a:lnTo>
                    <a:pt x="4030" y="533"/>
                  </a:lnTo>
                  <a:lnTo>
                    <a:pt x="4050" y="570"/>
                  </a:lnTo>
                  <a:lnTo>
                    <a:pt x="4068" y="598"/>
                  </a:lnTo>
                  <a:lnTo>
                    <a:pt x="4085" y="621"/>
                  </a:lnTo>
                  <a:lnTo>
                    <a:pt x="4100" y="637"/>
                  </a:lnTo>
                  <a:lnTo>
                    <a:pt x="4117" y="655"/>
                  </a:lnTo>
                  <a:lnTo>
                    <a:pt x="4152" y="685"/>
                  </a:lnTo>
                  <a:lnTo>
                    <a:pt x="4187" y="710"/>
                  </a:lnTo>
                  <a:lnTo>
                    <a:pt x="4224" y="734"/>
                  </a:lnTo>
                  <a:lnTo>
                    <a:pt x="4269" y="764"/>
                  </a:lnTo>
                  <a:lnTo>
                    <a:pt x="4317" y="799"/>
                  </a:lnTo>
                  <a:lnTo>
                    <a:pt x="4371" y="847"/>
                  </a:lnTo>
                  <a:lnTo>
                    <a:pt x="4400" y="877"/>
                  </a:lnTo>
                  <a:lnTo>
                    <a:pt x="4428" y="910"/>
                  </a:lnTo>
                  <a:lnTo>
                    <a:pt x="4476" y="976"/>
                  </a:lnTo>
                  <a:lnTo>
                    <a:pt x="4524" y="1051"/>
                  </a:lnTo>
                  <a:lnTo>
                    <a:pt x="4570" y="1130"/>
                  </a:lnTo>
                  <a:lnTo>
                    <a:pt x="4615" y="1210"/>
                  </a:lnTo>
                  <a:lnTo>
                    <a:pt x="4703" y="1371"/>
                  </a:lnTo>
                  <a:lnTo>
                    <a:pt x="4745" y="1445"/>
                  </a:lnTo>
                  <a:lnTo>
                    <a:pt x="4787" y="1514"/>
                  </a:lnTo>
                  <a:lnTo>
                    <a:pt x="4872" y="1648"/>
                  </a:lnTo>
                  <a:lnTo>
                    <a:pt x="4958" y="1779"/>
                  </a:lnTo>
                  <a:lnTo>
                    <a:pt x="5043" y="1902"/>
                  </a:lnTo>
                  <a:lnTo>
                    <a:pt x="5128" y="2015"/>
                  </a:lnTo>
                  <a:lnTo>
                    <a:pt x="5214" y="2127"/>
                  </a:lnTo>
                  <a:lnTo>
                    <a:pt x="5256" y="2182"/>
                  </a:lnTo>
                  <a:lnTo>
                    <a:pt x="5298" y="2233"/>
                  </a:lnTo>
                  <a:lnTo>
                    <a:pt x="5338" y="2278"/>
                  </a:lnTo>
                  <a:lnTo>
                    <a:pt x="5376" y="2315"/>
                  </a:lnTo>
                  <a:lnTo>
                    <a:pt x="5411" y="2344"/>
                  </a:lnTo>
                  <a:lnTo>
                    <a:pt x="5441" y="2361"/>
                  </a:lnTo>
                  <a:lnTo>
                    <a:pt x="5422" y="2351"/>
                  </a:lnTo>
                  <a:lnTo>
                    <a:pt x="5444" y="2361"/>
                  </a:lnTo>
                  <a:lnTo>
                    <a:pt x="5425" y="2354"/>
                  </a:lnTo>
                  <a:lnTo>
                    <a:pt x="5446" y="2360"/>
                  </a:lnTo>
                  <a:lnTo>
                    <a:pt x="5450" y="2359"/>
                  </a:lnTo>
                  <a:lnTo>
                    <a:pt x="5457" y="2358"/>
                  </a:lnTo>
                  <a:lnTo>
                    <a:pt x="5436" y="2360"/>
                  </a:lnTo>
                  <a:lnTo>
                    <a:pt x="5479" y="2353"/>
                  </a:lnTo>
                  <a:lnTo>
                    <a:pt x="5510" y="2344"/>
                  </a:lnTo>
                  <a:lnTo>
                    <a:pt x="5552" y="2332"/>
                  </a:lnTo>
                  <a:lnTo>
                    <a:pt x="5604" y="2321"/>
                  </a:lnTo>
                  <a:cubicBezTo>
                    <a:pt x="5611" y="2320"/>
                    <a:pt x="5618" y="2319"/>
                    <a:pt x="5625" y="2319"/>
                  </a:cubicBezTo>
                  <a:lnTo>
                    <a:pt x="5668" y="2317"/>
                  </a:lnTo>
                  <a:cubicBezTo>
                    <a:pt x="5676" y="2316"/>
                    <a:pt x="5684" y="2317"/>
                    <a:pt x="5692" y="2318"/>
                  </a:cubicBezTo>
                  <a:lnTo>
                    <a:pt x="5714" y="2321"/>
                  </a:lnTo>
                  <a:cubicBezTo>
                    <a:pt x="5721" y="2322"/>
                    <a:pt x="5728" y="2323"/>
                    <a:pt x="5735" y="2325"/>
                  </a:cubicBezTo>
                  <a:lnTo>
                    <a:pt x="5756" y="2332"/>
                  </a:lnTo>
                  <a:lnTo>
                    <a:pt x="5810" y="2352"/>
                  </a:lnTo>
                  <a:lnTo>
                    <a:pt x="5857" y="2372"/>
                  </a:lnTo>
                  <a:lnTo>
                    <a:pt x="5909" y="2399"/>
                  </a:lnTo>
                  <a:lnTo>
                    <a:pt x="5963" y="2432"/>
                  </a:lnTo>
                  <a:lnTo>
                    <a:pt x="6017" y="2473"/>
                  </a:lnTo>
                  <a:lnTo>
                    <a:pt x="6071" y="2526"/>
                  </a:lnTo>
                  <a:lnTo>
                    <a:pt x="6124" y="2588"/>
                  </a:lnTo>
                  <a:lnTo>
                    <a:pt x="6151" y="2624"/>
                  </a:lnTo>
                  <a:lnTo>
                    <a:pt x="6177" y="2665"/>
                  </a:lnTo>
                  <a:lnTo>
                    <a:pt x="6203" y="2709"/>
                  </a:lnTo>
                  <a:lnTo>
                    <a:pt x="6228" y="2761"/>
                  </a:lnTo>
                  <a:lnTo>
                    <a:pt x="6252" y="2815"/>
                  </a:lnTo>
                  <a:lnTo>
                    <a:pt x="6276" y="2874"/>
                  </a:lnTo>
                  <a:lnTo>
                    <a:pt x="6298" y="2933"/>
                  </a:lnTo>
                  <a:lnTo>
                    <a:pt x="6321" y="2995"/>
                  </a:lnTo>
                  <a:lnTo>
                    <a:pt x="6364" y="3120"/>
                  </a:lnTo>
                  <a:lnTo>
                    <a:pt x="6408" y="3242"/>
                  </a:lnTo>
                  <a:lnTo>
                    <a:pt x="6429" y="3299"/>
                  </a:lnTo>
                  <a:lnTo>
                    <a:pt x="6450" y="3354"/>
                  </a:lnTo>
                  <a:lnTo>
                    <a:pt x="6471" y="3402"/>
                  </a:lnTo>
                  <a:lnTo>
                    <a:pt x="6491" y="3445"/>
                  </a:lnTo>
                  <a:lnTo>
                    <a:pt x="6509" y="3480"/>
                  </a:lnTo>
                  <a:lnTo>
                    <a:pt x="6526" y="3506"/>
                  </a:lnTo>
                  <a:lnTo>
                    <a:pt x="6539" y="3522"/>
                  </a:lnTo>
                  <a:lnTo>
                    <a:pt x="6550" y="3532"/>
                  </a:lnTo>
                  <a:lnTo>
                    <a:pt x="6561" y="3541"/>
                  </a:lnTo>
                  <a:lnTo>
                    <a:pt x="6570" y="3545"/>
                  </a:lnTo>
                  <a:lnTo>
                    <a:pt x="6578" y="3547"/>
                  </a:lnTo>
                  <a:lnTo>
                    <a:pt x="6588" y="3550"/>
                  </a:lnTo>
                  <a:lnTo>
                    <a:pt x="6618" y="3556"/>
                  </a:lnTo>
                  <a:lnTo>
                    <a:pt x="6651" y="3561"/>
                  </a:lnTo>
                  <a:lnTo>
                    <a:pt x="6696" y="3567"/>
                  </a:lnTo>
                  <a:lnTo>
                    <a:pt x="6754" y="3582"/>
                  </a:lnTo>
                  <a:lnTo>
                    <a:pt x="6789" y="3595"/>
                  </a:lnTo>
                  <a:lnTo>
                    <a:pt x="6826" y="3614"/>
                  </a:lnTo>
                  <a:lnTo>
                    <a:pt x="6855" y="3629"/>
                  </a:lnTo>
                  <a:lnTo>
                    <a:pt x="6888" y="3643"/>
                  </a:lnTo>
                  <a:lnTo>
                    <a:pt x="6938" y="3665"/>
                  </a:lnTo>
                  <a:lnTo>
                    <a:pt x="6996" y="3695"/>
                  </a:lnTo>
                  <a:lnTo>
                    <a:pt x="7060" y="3736"/>
                  </a:lnTo>
                  <a:lnTo>
                    <a:pt x="7097" y="3767"/>
                  </a:lnTo>
                  <a:lnTo>
                    <a:pt x="7128" y="3797"/>
                  </a:lnTo>
                  <a:lnTo>
                    <a:pt x="7159" y="3834"/>
                  </a:lnTo>
                  <a:lnTo>
                    <a:pt x="7186" y="3874"/>
                  </a:lnTo>
                  <a:lnTo>
                    <a:pt x="7211" y="3920"/>
                  </a:lnTo>
                  <a:lnTo>
                    <a:pt x="7232" y="3971"/>
                  </a:lnTo>
                  <a:lnTo>
                    <a:pt x="7246" y="4012"/>
                  </a:lnTo>
                  <a:lnTo>
                    <a:pt x="7258" y="4053"/>
                  </a:lnTo>
                  <a:lnTo>
                    <a:pt x="7270" y="4098"/>
                  </a:lnTo>
                  <a:lnTo>
                    <a:pt x="7281" y="4143"/>
                  </a:lnTo>
                  <a:lnTo>
                    <a:pt x="7293" y="4193"/>
                  </a:lnTo>
                  <a:lnTo>
                    <a:pt x="7304" y="4243"/>
                  </a:lnTo>
                  <a:lnTo>
                    <a:pt x="7326" y="4354"/>
                  </a:lnTo>
                  <a:lnTo>
                    <a:pt x="7348" y="4470"/>
                  </a:lnTo>
                  <a:lnTo>
                    <a:pt x="7370" y="4593"/>
                  </a:lnTo>
                  <a:lnTo>
                    <a:pt x="7392" y="4720"/>
                  </a:lnTo>
                  <a:lnTo>
                    <a:pt x="7414" y="4849"/>
                  </a:lnTo>
                  <a:lnTo>
                    <a:pt x="7436" y="4978"/>
                  </a:lnTo>
                  <a:lnTo>
                    <a:pt x="7457" y="5105"/>
                  </a:lnTo>
                  <a:lnTo>
                    <a:pt x="7479" y="5228"/>
                  </a:lnTo>
                  <a:lnTo>
                    <a:pt x="7500" y="5346"/>
                  </a:lnTo>
                  <a:lnTo>
                    <a:pt x="7522" y="5455"/>
                  </a:lnTo>
                  <a:lnTo>
                    <a:pt x="7543" y="5555"/>
                  </a:lnTo>
                  <a:lnTo>
                    <a:pt x="7553" y="5598"/>
                  </a:lnTo>
                  <a:lnTo>
                    <a:pt x="7564" y="5640"/>
                  </a:lnTo>
                  <a:lnTo>
                    <a:pt x="7574" y="5679"/>
                  </a:lnTo>
                  <a:lnTo>
                    <a:pt x="7584" y="5712"/>
                  </a:lnTo>
                  <a:lnTo>
                    <a:pt x="7600" y="5758"/>
                  </a:lnTo>
                  <a:lnTo>
                    <a:pt x="7616" y="5795"/>
                  </a:lnTo>
                  <a:lnTo>
                    <a:pt x="7633" y="5827"/>
                  </a:lnTo>
                  <a:lnTo>
                    <a:pt x="7650" y="5855"/>
                  </a:lnTo>
                  <a:lnTo>
                    <a:pt x="7668" y="5878"/>
                  </a:lnTo>
                  <a:lnTo>
                    <a:pt x="7686" y="5899"/>
                  </a:lnTo>
                  <a:lnTo>
                    <a:pt x="7728" y="5945"/>
                  </a:lnTo>
                  <a:lnTo>
                    <a:pt x="7771" y="5986"/>
                  </a:lnTo>
                  <a:lnTo>
                    <a:pt x="7822" y="6040"/>
                  </a:lnTo>
                  <a:lnTo>
                    <a:pt x="7849" y="6072"/>
                  </a:lnTo>
                  <a:lnTo>
                    <a:pt x="7876" y="6111"/>
                  </a:lnTo>
                  <a:lnTo>
                    <a:pt x="7901" y="6151"/>
                  </a:lnTo>
                  <a:lnTo>
                    <a:pt x="7924" y="6198"/>
                  </a:lnTo>
                  <a:lnTo>
                    <a:pt x="7949" y="6257"/>
                  </a:lnTo>
                  <a:lnTo>
                    <a:pt x="7973" y="6321"/>
                  </a:lnTo>
                  <a:lnTo>
                    <a:pt x="7995" y="6385"/>
                  </a:lnTo>
                  <a:lnTo>
                    <a:pt x="8018" y="6456"/>
                  </a:lnTo>
                  <a:lnTo>
                    <a:pt x="8040" y="6526"/>
                  </a:lnTo>
                  <a:lnTo>
                    <a:pt x="8063" y="6602"/>
                  </a:lnTo>
                  <a:lnTo>
                    <a:pt x="8106" y="6752"/>
                  </a:lnTo>
                  <a:lnTo>
                    <a:pt x="8150" y="6904"/>
                  </a:lnTo>
                  <a:lnTo>
                    <a:pt x="8193" y="7048"/>
                  </a:lnTo>
                  <a:lnTo>
                    <a:pt x="8214" y="7116"/>
                  </a:lnTo>
                  <a:lnTo>
                    <a:pt x="8236" y="7181"/>
                  </a:lnTo>
                  <a:lnTo>
                    <a:pt x="8256" y="7240"/>
                  </a:lnTo>
                  <a:lnTo>
                    <a:pt x="8277" y="7294"/>
                  </a:lnTo>
                  <a:lnTo>
                    <a:pt x="8319" y="7398"/>
                  </a:lnTo>
                  <a:lnTo>
                    <a:pt x="8362" y="7498"/>
                  </a:lnTo>
                  <a:lnTo>
                    <a:pt x="8404" y="7591"/>
                  </a:lnTo>
                  <a:lnTo>
                    <a:pt x="8446" y="7676"/>
                  </a:lnTo>
                  <a:lnTo>
                    <a:pt x="8487" y="7753"/>
                  </a:lnTo>
                  <a:lnTo>
                    <a:pt x="8527" y="7818"/>
                  </a:lnTo>
                  <a:lnTo>
                    <a:pt x="8565" y="7871"/>
                  </a:lnTo>
                  <a:lnTo>
                    <a:pt x="8582" y="7890"/>
                  </a:lnTo>
                  <a:lnTo>
                    <a:pt x="8599" y="7908"/>
                  </a:lnTo>
                  <a:lnTo>
                    <a:pt x="8611" y="7918"/>
                  </a:lnTo>
                  <a:lnTo>
                    <a:pt x="8620" y="7924"/>
                  </a:lnTo>
                  <a:lnTo>
                    <a:pt x="8602" y="7913"/>
                  </a:lnTo>
                  <a:lnTo>
                    <a:pt x="8624" y="7923"/>
                  </a:lnTo>
                  <a:lnTo>
                    <a:pt x="8629" y="7924"/>
                  </a:lnTo>
                  <a:lnTo>
                    <a:pt x="8634" y="7924"/>
                  </a:lnTo>
                  <a:lnTo>
                    <a:pt x="8641" y="7923"/>
                  </a:lnTo>
                  <a:lnTo>
                    <a:pt x="8666" y="7920"/>
                  </a:lnTo>
                  <a:lnTo>
                    <a:pt x="8699" y="7915"/>
                  </a:lnTo>
                  <a:lnTo>
                    <a:pt x="8741" y="7908"/>
                  </a:lnTo>
                  <a:lnTo>
                    <a:pt x="8798" y="7904"/>
                  </a:lnTo>
                  <a:cubicBezTo>
                    <a:pt x="8805" y="7904"/>
                    <a:pt x="8811" y="7904"/>
                    <a:pt x="8818" y="7905"/>
                  </a:cubicBezTo>
                  <a:lnTo>
                    <a:pt x="8840" y="7907"/>
                  </a:lnTo>
                  <a:lnTo>
                    <a:pt x="8874" y="7912"/>
                  </a:lnTo>
                  <a:lnTo>
                    <a:pt x="8931" y="7928"/>
                  </a:lnTo>
                  <a:lnTo>
                    <a:pt x="8981" y="7946"/>
                  </a:lnTo>
                  <a:lnTo>
                    <a:pt x="9074" y="7984"/>
                  </a:lnTo>
                  <a:lnTo>
                    <a:pt x="9164" y="8024"/>
                  </a:lnTo>
                  <a:lnTo>
                    <a:pt x="9248" y="8059"/>
                  </a:lnTo>
                  <a:lnTo>
                    <a:pt x="9280" y="8068"/>
                  </a:lnTo>
                  <a:lnTo>
                    <a:pt x="9311" y="8074"/>
                  </a:lnTo>
                  <a:lnTo>
                    <a:pt x="9395" y="8089"/>
                  </a:lnTo>
                  <a:lnTo>
                    <a:pt x="9447" y="8102"/>
                  </a:lnTo>
                  <a:lnTo>
                    <a:pt x="9505" y="8123"/>
                  </a:lnTo>
                  <a:cubicBezTo>
                    <a:pt x="9511" y="8125"/>
                    <a:pt x="9517" y="8128"/>
                    <a:pt x="9522" y="8131"/>
                  </a:cubicBezTo>
                  <a:lnTo>
                    <a:pt x="9566" y="8155"/>
                  </a:lnTo>
                  <a:lnTo>
                    <a:pt x="9602" y="8180"/>
                  </a:lnTo>
                  <a:lnTo>
                    <a:pt x="9632" y="8205"/>
                  </a:lnTo>
                  <a:lnTo>
                    <a:pt x="9662" y="8235"/>
                  </a:lnTo>
                  <a:lnTo>
                    <a:pt x="9691" y="8271"/>
                  </a:lnTo>
                  <a:lnTo>
                    <a:pt x="9717" y="8306"/>
                  </a:lnTo>
                  <a:lnTo>
                    <a:pt x="9743" y="8345"/>
                  </a:lnTo>
                  <a:lnTo>
                    <a:pt x="9789" y="8422"/>
                  </a:lnTo>
                  <a:lnTo>
                    <a:pt x="9835" y="8502"/>
                  </a:lnTo>
                  <a:lnTo>
                    <a:pt x="9878" y="8578"/>
                  </a:lnTo>
                  <a:lnTo>
                    <a:pt x="9919" y="8647"/>
                  </a:lnTo>
                  <a:lnTo>
                    <a:pt x="9938" y="8674"/>
                  </a:lnTo>
                  <a:lnTo>
                    <a:pt x="9957" y="8701"/>
                  </a:lnTo>
                  <a:lnTo>
                    <a:pt x="9973" y="8719"/>
                  </a:lnTo>
                  <a:lnTo>
                    <a:pt x="9987" y="8732"/>
                  </a:lnTo>
                  <a:lnTo>
                    <a:pt x="9999" y="8741"/>
                  </a:lnTo>
                  <a:lnTo>
                    <a:pt x="10012" y="8750"/>
                  </a:lnTo>
                  <a:lnTo>
                    <a:pt x="10042" y="8765"/>
                  </a:lnTo>
                  <a:lnTo>
                    <a:pt x="10022" y="8756"/>
                  </a:lnTo>
                  <a:lnTo>
                    <a:pt x="10066" y="8771"/>
                  </a:lnTo>
                  <a:lnTo>
                    <a:pt x="10094" y="8776"/>
                  </a:lnTo>
                  <a:lnTo>
                    <a:pt x="10128" y="8780"/>
                  </a:lnTo>
                  <a:lnTo>
                    <a:pt x="10165" y="8782"/>
                  </a:lnTo>
                  <a:lnTo>
                    <a:pt x="10212" y="8787"/>
                  </a:lnTo>
                  <a:lnTo>
                    <a:pt x="10264" y="8796"/>
                  </a:lnTo>
                  <a:lnTo>
                    <a:pt x="10352" y="8812"/>
                  </a:lnTo>
                  <a:lnTo>
                    <a:pt x="10433" y="8823"/>
                  </a:lnTo>
                  <a:lnTo>
                    <a:pt x="10519" y="8834"/>
                  </a:lnTo>
                  <a:lnTo>
                    <a:pt x="10612" y="8849"/>
                  </a:lnTo>
                  <a:lnTo>
                    <a:pt x="10646" y="8858"/>
                  </a:lnTo>
                  <a:cubicBezTo>
                    <a:pt x="10653" y="8860"/>
                    <a:pt x="10659" y="8862"/>
                    <a:pt x="10665" y="8865"/>
                  </a:cubicBezTo>
                  <a:lnTo>
                    <a:pt x="10686" y="8874"/>
                  </a:lnTo>
                  <a:lnTo>
                    <a:pt x="10740" y="8903"/>
                  </a:lnTo>
                  <a:lnTo>
                    <a:pt x="10792" y="8937"/>
                  </a:lnTo>
                  <a:lnTo>
                    <a:pt x="10834" y="8963"/>
                  </a:lnTo>
                  <a:lnTo>
                    <a:pt x="10864" y="8977"/>
                  </a:lnTo>
                  <a:lnTo>
                    <a:pt x="10844" y="8969"/>
                  </a:lnTo>
                  <a:lnTo>
                    <a:pt x="10866" y="8976"/>
                  </a:lnTo>
                  <a:lnTo>
                    <a:pt x="10872" y="8976"/>
                  </a:lnTo>
                  <a:lnTo>
                    <a:pt x="10844" y="8974"/>
                  </a:lnTo>
                  <a:lnTo>
                    <a:pt x="10866" y="8973"/>
                  </a:lnTo>
                  <a:lnTo>
                    <a:pt x="10837" y="8978"/>
                  </a:lnTo>
                  <a:lnTo>
                    <a:pt x="10858" y="8972"/>
                  </a:lnTo>
                  <a:lnTo>
                    <a:pt x="10835" y="8981"/>
                  </a:lnTo>
                  <a:lnTo>
                    <a:pt x="10857" y="8970"/>
                  </a:lnTo>
                  <a:lnTo>
                    <a:pt x="10834" y="8984"/>
                  </a:lnTo>
                  <a:lnTo>
                    <a:pt x="10856" y="8967"/>
                  </a:lnTo>
                  <a:lnTo>
                    <a:pt x="10838" y="8984"/>
                  </a:lnTo>
                  <a:lnTo>
                    <a:pt x="10860" y="8959"/>
                  </a:lnTo>
                  <a:lnTo>
                    <a:pt x="10849" y="8974"/>
                  </a:lnTo>
                  <a:lnTo>
                    <a:pt x="10870" y="8941"/>
                  </a:lnTo>
                  <a:lnTo>
                    <a:pt x="10887" y="8909"/>
                  </a:lnTo>
                  <a:lnTo>
                    <a:pt x="10905" y="8871"/>
                  </a:lnTo>
                  <a:lnTo>
                    <a:pt x="10925" y="8823"/>
                  </a:lnTo>
                  <a:lnTo>
                    <a:pt x="10945" y="8772"/>
                  </a:lnTo>
                  <a:lnTo>
                    <a:pt x="10988" y="8657"/>
                  </a:lnTo>
                  <a:lnTo>
                    <a:pt x="11031" y="8541"/>
                  </a:lnTo>
                  <a:lnTo>
                    <a:pt x="11054" y="8483"/>
                  </a:lnTo>
                  <a:lnTo>
                    <a:pt x="11076" y="8429"/>
                  </a:lnTo>
                  <a:lnTo>
                    <a:pt x="11101" y="8376"/>
                  </a:lnTo>
                  <a:lnTo>
                    <a:pt x="11124" y="8330"/>
                  </a:lnTo>
                  <a:lnTo>
                    <a:pt x="11153" y="8284"/>
                  </a:lnTo>
                  <a:lnTo>
                    <a:pt x="11182" y="8246"/>
                  </a:lnTo>
                  <a:cubicBezTo>
                    <a:pt x="11187" y="8240"/>
                    <a:pt x="11192" y="8235"/>
                    <a:pt x="11198" y="8230"/>
                  </a:cubicBezTo>
                  <a:lnTo>
                    <a:pt x="11220" y="8210"/>
                  </a:lnTo>
                  <a:lnTo>
                    <a:pt x="11253" y="8186"/>
                  </a:lnTo>
                  <a:cubicBezTo>
                    <a:pt x="11259" y="8182"/>
                    <a:pt x="11264" y="8179"/>
                    <a:pt x="11270" y="8176"/>
                  </a:cubicBezTo>
                  <a:lnTo>
                    <a:pt x="11292" y="8165"/>
                  </a:lnTo>
                  <a:cubicBezTo>
                    <a:pt x="11299" y="8162"/>
                    <a:pt x="11306" y="8159"/>
                    <a:pt x="11313" y="8157"/>
                  </a:cubicBezTo>
                  <a:lnTo>
                    <a:pt x="11334" y="8150"/>
                  </a:lnTo>
                  <a:lnTo>
                    <a:pt x="11374" y="8143"/>
                  </a:lnTo>
                  <a:cubicBezTo>
                    <a:pt x="11381" y="8142"/>
                    <a:pt x="11388" y="8141"/>
                    <a:pt x="11394" y="8141"/>
                  </a:cubicBezTo>
                  <a:lnTo>
                    <a:pt x="11416" y="8141"/>
                  </a:lnTo>
                  <a:cubicBezTo>
                    <a:pt x="11424" y="8141"/>
                    <a:pt x="11432" y="8142"/>
                    <a:pt x="11440" y="8143"/>
                  </a:cubicBezTo>
                  <a:lnTo>
                    <a:pt x="11483" y="8151"/>
                  </a:lnTo>
                  <a:cubicBezTo>
                    <a:pt x="11490" y="8152"/>
                    <a:pt x="11497" y="8154"/>
                    <a:pt x="11504" y="8157"/>
                  </a:cubicBezTo>
                  <a:lnTo>
                    <a:pt x="11547" y="8172"/>
                  </a:lnTo>
                  <a:lnTo>
                    <a:pt x="11602" y="8197"/>
                  </a:lnTo>
                  <a:lnTo>
                    <a:pt x="11650" y="8221"/>
                  </a:lnTo>
                  <a:lnTo>
                    <a:pt x="11689" y="8239"/>
                  </a:lnTo>
                  <a:lnTo>
                    <a:pt x="11737" y="8263"/>
                  </a:lnTo>
                  <a:lnTo>
                    <a:pt x="11794" y="8300"/>
                  </a:lnTo>
                  <a:lnTo>
                    <a:pt x="11845" y="8338"/>
                  </a:lnTo>
                  <a:lnTo>
                    <a:pt x="11893" y="8379"/>
                  </a:lnTo>
                  <a:lnTo>
                    <a:pt x="11980" y="8454"/>
                  </a:lnTo>
                  <a:lnTo>
                    <a:pt x="12020" y="8486"/>
                  </a:lnTo>
                  <a:lnTo>
                    <a:pt x="12056" y="8509"/>
                  </a:lnTo>
                  <a:lnTo>
                    <a:pt x="12101" y="8541"/>
                  </a:lnTo>
                  <a:lnTo>
                    <a:pt x="12151" y="8581"/>
                  </a:lnTo>
                  <a:lnTo>
                    <a:pt x="12196" y="8618"/>
                  </a:lnTo>
                  <a:lnTo>
                    <a:pt x="12235" y="8648"/>
                  </a:lnTo>
                  <a:lnTo>
                    <a:pt x="12269" y="8668"/>
                  </a:lnTo>
                  <a:lnTo>
                    <a:pt x="12276" y="8670"/>
                  </a:lnTo>
                  <a:lnTo>
                    <a:pt x="12281" y="8670"/>
                  </a:lnTo>
                  <a:lnTo>
                    <a:pt x="12285" y="8670"/>
                  </a:lnTo>
                  <a:lnTo>
                    <a:pt x="12258" y="8668"/>
                  </a:lnTo>
                  <a:lnTo>
                    <a:pt x="12280" y="8667"/>
                  </a:lnTo>
                  <a:lnTo>
                    <a:pt x="12257" y="8670"/>
                  </a:lnTo>
                  <a:lnTo>
                    <a:pt x="12279" y="8665"/>
                  </a:lnTo>
                  <a:lnTo>
                    <a:pt x="12252" y="8674"/>
                  </a:lnTo>
                  <a:lnTo>
                    <a:pt x="12274" y="8664"/>
                  </a:lnTo>
                  <a:lnTo>
                    <a:pt x="12247" y="8681"/>
                  </a:lnTo>
                  <a:lnTo>
                    <a:pt x="12269" y="8663"/>
                  </a:lnTo>
                  <a:lnTo>
                    <a:pt x="12248" y="8684"/>
                  </a:lnTo>
                  <a:lnTo>
                    <a:pt x="12270" y="8657"/>
                  </a:lnTo>
                  <a:lnTo>
                    <a:pt x="12284" y="8634"/>
                  </a:lnTo>
                  <a:lnTo>
                    <a:pt x="12300" y="8603"/>
                  </a:lnTo>
                  <a:lnTo>
                    <a:pt x="12320" y="8562"/>
                  </a:lnTo>
                  <a:lnTo>
                    <a:pt x="12339" y="8517"/>
                  </a:lnTo>
                  <a:lnTo>
                    <a:pt x="12382" y="8417"/>
                  </a:lnTo>
                  <a:lnTo>
                    <a:pt x="12405" y="8366"/>
                  </a:lnTo>
                  <a:lnTo>
                    <a:pt x="12427" y="8317"/>
                  </a:lnTo>
                  <a:lnTo>
                    <a:pt x="12451" y="8268"/>
                  </a:lnTo>
                  <a:lnTo>
                    <a:pt x="12475" y="8224"/>
                  </a:lnTo>
                  <a:lnTo>
                    <a:pt x="12503" y="8182"/>
                  </a:lnTo>
                  <a:lnTo>
                    <a:pt x="12536" y="8144"/>
                  </a:lnTo>
                  <a:cubicBezTo>
                    <a:pt x="12543" y="8135"/>
                    <a:pt x="12552" y="8128"/>
                    <a:pt x="12561" y="8122"/>
                  </a:cubicBezTo>
                  <a:lnTo>
                    <a:pt x="12583" y="8107"/>
                  </a:lnTo>
                  <a:cubicBezTo>
                    <a:pt x="12593" y="8101"/>
                    <a:pt x="12603" y="8096"/>
                    <a:pt x="12614" y="8092"/>
                  </a:cubicBezTo>
                  <a:lnTo>
                    <a:pt x="12625" y="8089"/>
                  </a:lnTo>
                  <a:cubicBezTo>
                    <a:pt x="12636" y="8085"/>
                    <a:pt x="12648" y="8083"/>
                    <a:pt x="12660" y="8082"/>
                  </a:cubicBezTo>
                  <a:lnTo>
                    <a:pt x="12671" y="8082"/>
                  </a:lnTo>
                  <a:cubicBezTo>
                    <a:pt x="12689" y="8081"/>
                    <a:pt x="12707" y="8084"/>
                    <a:pt x="12724" y="8090"/>
                  </a:cubicBezTo>
                  <a:lnTo>
                    <a:pt x="12745" y="8098"/>
                  </a:lnTo>
                  <a:cubicBezTo>
                    <a:pt x="12759" y="8103"/>
                    <a:pt x="12771" y="8110"/>
                    <a:pt x="12783" y="8119"/>
                  </a:cubicBezTo>
                  <a:lnTo>
                    <a:pt x="12805" y="8137"/>
                  </a:lnTo>
                  <a:cubicBezTo>
                    <a:pt x="12812" y="8144"/>
                    <a:pt x="12819" y="8151"/>
                    <a:pt x="12826" y="8159"/>
                  </a:cubicBezTo>
                  <a:lnTo>
                    <a:pt x="12847" y="8187"/>
                  </a:lnTo>
                  <a:lnTo>
                    <a:pt x="12877" y="8235"/>
                  </a:lnTo>
                  <a:lnTo>
                    <a:pt x="12903" y="8284"/>
                  </a:lnTo>
                  <a:lnTo>
                    <a:pt x="12928" y="8337"/>
                  </a:lnTo>
                  <a:lnTo>
                    <a:pt x="12951" y="8391"/>
                  </a:lnTo>
                  <a:lnTo>
                    <a:pt x="12973" y="8447"/>
                  </a:lnTo>
                  <a:lnTo>
                    <a:pt x="13017" y="8557"/>
                  </a:lnTo>
                  <a:lnTo>
                    <a:pt x="13038" y="8607"/>
                  </a:lnTo>
                  <a:lnTo>
                    <a:pt x="13059" y="8656"/>
                  </a:lnTo>
                  <a:lnTo>
                    <a:pt x="13079" y="8698"/>
                  </a:lnTo>
                  <a:lnTo>
                    <a:pt x="13098" y="8732"/>
                  </a:lnTo>
                  <a:lnTo>
                    <a:pt x="13113" y="8754"/>
                  </a:lnTo>
                  <a:lnTo>
                    <a:pt x="13124" y="8765"/>
                  </a:lnTo>
                  <a:lnTo>
                    <a:pt x="13109" y="8750"/>
                  </a:lnTo>
                  <a:lnTo>
                    <a:pt x="13131" y="8768"/>
                  </a:lnTo>
                  <a:lnTo>
                    <a:pt x="13115" y="8757"/>
                  </a:lnTo>
                  <a:lnTo>
                    <a:pt x="13137" y="8770"/>
                  </a:lnTo>
                  <a:lnTo>
                    <a:pt x="13118" y="8761"/>
                  </a:lnTo>
                  <a:lnTo>
                    <a:pt x="13140" y="8770"/>
                  </a:lnTo>
                  <a:lnTo>
                    <a:pt x="13147" y="8771"/>
                  </a:lnTo>
                  <a:lnTo>
                    <a:pt x="13127" y="8767"/>
                  </a:lnTo>
                  <a:lnTo>
                    <a:pt x="13149" y="8769"/>
                  </a:lnTo>
                  <a:lnTo>
                    <a:pt x="13155" y="8768"/>
                  </a:lnTo>
                  <a:lnTo>
                    <a:pt x="13136" y="8770"/>
                  </a:lnTo>
                  <a:lnTo>
                    <a:pt x="13179" y="8763"/>
                  </a:lnTo>
                  <a:lnTo>
                    <a:pt x="13210" y="8755"/>
                  </a:lnTo>
                  <a:lnTo>
                    <a:pt x="13251" y="8744"/>
                  </a:lnTo>
                  <a:lnTo>
                    <a:pt x="13301" y="8733"/>
                  </a:lnTo>
                  <a:lnTo>
                    <a:pt x="13362" y="8726"/>
                  </a:lnTo>
                  <a:lnTo>
                    <a:pt x="13458" y="8724"/>
                  </a:lnTo>
                  <a:lnTo>
                    <a:pt x="13542" y="8721"/>
                  </a:lnTo>
                  <a:lnTo>
                    <a:pt x="13589" y="8720"/>
                  </a:lnTo>
                  <a:lnTo>
                    <a:pt x="13642" y="8723"/>
                  </a:lnTo>
                  <a:lnTo>
                    <a:pt x="13694" y="8730"/>
                  </a:lnTo>
                  <a:lnTo>
                    <a:pt x="13749" y="8741"/>
                  </a:lnTo>
                  <a:lnTo>
                    <a:pt x="13844" y="8767"/>
                  </a:lnTo>
                  <a:lnTo>
                    <a:pt x="13894" y="8785"/>
                  </a:lnTo>
                  <a:lnTo>
                    <a:pt x="13944" y="8805"/>
                  </a:lnTo>
                  <a:lnTo>
                    <a:pt x="13998" y="8831"/>
                  </a:lnTo>
                  <a:lnTo>
                    <a:pt x="14053" y="8865"/>
                  </a:lnTo>
                  <a:lnTo>
                    <a:pt x="14107" y="8908"/>
                  </a:lnTo>
                  <a:lnTo>
                    <a:pt x="14161" y="8959"/>
                  </a:lnTo>
                  <a:lnTo>
                    <a:pt x="14192" y="8994"/>
                  </a:lnTo>
                  <a:lnTo>
                    <a:pt x="14220" y="9034"/>
                  </a:lnTo>
                  <a:lnTo>
                    <a:pt x="14246" y="9075"/>
                  </a:lnTo>
                  <a:lnTo>
                    <a:pt x="14270" y="9117"/>
                  </a:lnTo>
                  <a:lnTo>
                    <a:pt x="14316" y="9203"/>
                  </a:lnTo>
                  <a:lnTo>
                    <a:pt x="14361" y="9292"/>
                  </a:lnTo>
                  <a:lnTo>
                    <a:pt x="14404" y="9376"/>
                  </a:lnTo>
                  <a:lnTo>
                    <a:pt x="14424" y="9412"/>
                  </a:lnTo>
                  <a:lnTo>
                    <a:pt x="14444" y="9447"/>
                  </a:lnTo>
                  <a:lnTo>
                    <a:pt x="14463" y="9475"/>
                  </a:lnTo>
                  <a:lnTo>
                    <a:pt x="14480" y="9499"/>
                  </a:lnTo>
                  <a:lnTo>
                    <a:pt x="14495" y="9514"/>
                  </a:lnTo>
                  <a:lnTo>
                    <a:pt x="14506" y="9523"/>
                  </a:lnTo>
                  <a:lnTo>
                    <a:pt x="14490" y="9511"/>
                  </a:lnTo>
                  <a:lnTo>
                    <a:pt x="14512" y="9525"/>
                  </a:lnTo>
                  <a:lnTo>
                    <a:pt x="14523" y="9531"/>
                  </a:lnTo>
                  <a:lnTo>
                    <a:pt x="14530" y="9532"/>
                  </a:lnTo>
                  <a:lnTo>
                    <a:pt x="14534" y="9532"/>
                  </a:lnTo>
                  <a:lnTo>
                    <a:pt x="14513" y="9529"/>
                  </a:lnTo>
                  <a:lnTo>
                    <a:pt x="14557" y="9532"/>
                  </a:lnTo>
                  <a:lnTo>
                    <a:pt x="14529" y="9533"/>
                  </a:lnTo>
                  <a:lnTo>
                    <a:pt x="14573" y="9527"/>
                  </a:lnTo>
                  <a:lnTo>
                    <a:pt x="14552" y="9531"/>
                  </a:lnTo>
                  <a:lnTo>
                    <a:pt x="14595" y="9518"/>
                  </a:lnTo>
                  <a:lnTo>
                    <a:pt x="14626" y="9504"/>
                  </a:lnTo>
                  <a:lnTo>
                    <a:pt x="14662" y="9486"/>
                  </a:lnTo>
                  <a:lnTo>
                    <a:pt x="14702" y="9464"/>
                  </a:lnTo>
                  <a:lnTo>
                    <a:pt x="14714" y="9455"/>
                  </a:lnTo>
                  <a:lnTo>
                    <a:pt x="14698" y="9468"/>
                  </a:lnTo>
                  <a:lnTo>
                    <a:pt x="14720" y="9448"/>
                  </a:lnTo>
                  <a:lnTo>
                    <a:pt x="14734" y="9432"/>
                  </a:lnTo>
                  <a:lnTo>
                    <a:pt x="14749" y="9413"/>
                  </a:lnTo>
                  <a:lnTo>
                    <a:pt x="14789" y="9359"/>
                  </a:lnTo>
                  <a:lnTo>
                    <a:pt x="14831" y="9299"/>
                  </a:lnTo>
                  <a:lnTo>
                    <a:pt x="14878" y="9238"/>
                  </a:lnTo>
                  <a:lnTo>
                    <a:pt x="14905" y="9206"/>
                  </a:lnTo>
                  <a:lnTo>
                    <a:pt x="14934" y="9178"/>
                  </a:lnTo>
                  <a:lnTo>
                    <a:pt x="14967" y="9151"/>
                  </a:lnTo>
                  <a:cubicBezTo>
                    <a:pt x="14973" y="9146"/>
                    <a:pt x="14979" y="9142"/>
                    <a:pt x="14986" y="9139"/>
                  </a:cubicBezTo>
                  <a:lnTo>
                    <a:pt x="15007" y="9127"/>
                  </a:lnTo>
                  <a:cubicBezTo>
                    <a:pt x="15017" y="9122"/>
                    <a:pt x="15027" y="9118"/>
                    <a:pt x="15037" y="9115"/>
                  </a:cubicBezTo>
                  <a:lnTo>
                    <a:pt x="15059" y="9110"/>
                  </a:lnTo>
                  <a:cubicBezTo>
                    <a:pt x="15073" y="9107"/>
                    <a:pt x="15087" y="9105"/>
                    <a:pt x="15101" y="9106"/>
                  </a:cubicBezTo>
                  <a:lnTo>
                    <a:pt x="15122" y="9108"/>
                  </a:lnTo>
                  <a:cubicBezTo>
                    <a:pt x="15136" y="9109"/>
                    <a:pt x="15150" y="9112"/>
                    <a:pt x="15163" y="9117"/>
                  </a:cubicBezTo>
                  <a:lnTo>
                    <a:pt x="15185" y="9126"/>
                  </a:lnTo>
                  <a:cubicBezTo>
                    <a:pt x="15195" y="9130"/>
                    <a:pt x="15204" y="9135"/>
                    <a:pt x="15212" y="9141"/>
                  </a:cubicBezTo>
                  <a:lnTo>
                    <a:pt x="15234" y="9157"/>
                  </a:lnTo>
                  <a:cubicBezTo>
                    <a:pt x="15239" y="9161"/>
                    <a:pt x="15244" y="9165"/>
                    <a:pt x="15249" y="9170"/>
                  </a:cubicBezTo>
                  <a:lnTo>
                    <a:pt x="15271" y="9191"/>
                  </a:lnTo>
                  <a:lnTo>
                    <a:pt x="15302" y="9229"/>
                  </a:lnTo>
                  <a:lnTo>
                    <a:pt x="15330" y="9267"/>
                  </a:lnTo>
                  <a:lnTo>
                    <a:pt x="15355" y="9308"/>
                  </a:lnTo>
                  <a:lnTo>
                    <a:pt x="15402" y="9389"/>
                  </a:lnTo>
                  <a:lnTo>
                    <a:pt x="15447" y="9474"/>
                  </a:lnTo>
                  <a:lnTo>
                    <a:pt x="15490" y="9553"/>
                  </a:lnTo>
                  <a:lnTo>
                    <a:pt x="15510" y="9588"/>
                  </a:lnTo>
                  <a:lnTo>
                    <a:pt x="15530" y="9620"/>
                  </a:lnTo>
                  <a:lnTo>
                    <a:pt x="15548" y="9646"/>
                  </a:lnTo>
                  <a:lnTo>
                    <a:pt x="15565" y="9667"/>
                  </a:lnTo>
                  <a:lnTo>
                    <a:pt x="15602" y="9708"/>
                  </a:lnTo>
                  <a:lnTo>
                    <a:pt x="15642" y="9749"/>
                  </a:lnTo>
                  <a:lnTo>
                    <a:pt x="15681" y="9785"/>
                  </a:lnTo>
                  <a:lnTo>
                    <a:pt x="15721" y="9819"/>
                  </a:lnTo>
                  <a:lnTo>
                    <a:pt x="15803" y="9882"/>
                  </a:lnTo>
                  <a:lnTo>
                    <a:pt x="15884" y="9939"/>
                  </a:lnTo>
                  <a:lnTo>
                    <a:pt x="15922" y="9962"/>
                  </a:lnTo>
                  <a:lnTo>
                    <a:pt x="15959" y="9981"/>
                  </a:lnTo>
                  <a:lnTo>
                    <a:pt x="16038" y="10017"/>
                  </a:lnTo>
                  <a:lnTo>
                    <a:pt x="16121" y="10052"/>
                  </a:lnTo>
                  <a:lnTo>
                    <a:pt x="16169" y="10074"/>
                  </a:lnTo>
                  <a:lnTo>
                    <a:pt x="16217" y="10098"/>
                  </a:lnTo>
                  <a:lnTo>
                    <a:pt x="16309" y="10150"/>
                  </a:lnTo>
                  <a:lnTo>
                    <a:pt x="16399" y="10204"/>
                  </a:lnTo>
                  <a:lnTo>
                    <a:pt x="16575" y="10313"/>
                  </a:lnTo>
                  <a:lnTo>
                    <a:pt x="16625" y="10349"/>
                  </a:lnTo>
                  <a:lnTo>
                    <a:pt x="16676" y="10391"/>
                  </a:lnTo>
                  <a:lnTo>
                    <a:pt x="16722" y="10430"/>
                  </a:lnTo>
                  <a:lnTo>
                    <a:pt x="16765" y="10467"/>
                  </a:lnTo>
                  <a:lnTo>
                    <a:pt x="16804" y="10497"/>
                  </a:lnTo>
                  <a:lnTo>
                    <a:pt x="16837" y="10518"/>
                  </a:lnTo>
                  <a:lnTo>
                    <a:pt x="16820" y="10509"/>
                  </a:lnTo>
                  <a:lnTo>
                    <a:pt x="16863" y="10529"/>
                  </a:lnTo>
                  <a:lnTo>
                    <a:pt x="16841" y="10521"/>
                  </a:lnTo>
                  <a:lnTo>
                    <a:pt x="16863" y="10526"/>
                  </a:lnTo>
                  <a:lnTo>
                    <a:pt x="16844" y="10523"/>
                  </a:lnTo>
                  <a:lnTo>
                    <a:pt x="16865" y="10525"/>
                  </a:lnTo>
                  <a:lnTo>
                    <a:pt x="16844" y="10525"/>
                  </a:lnTo>
                  <a:lnTo>
                    <a:pt x="16866" y="10523"/>
                  </a:lnTo>
                  <a:lnTo>
                    <a:pt x="16845" y="10526"/>
                  </a:lnTo>
                  <a:lnTo>
                    <a:pt x="16867" y="10521"/>
                  </a:lnTo>
                  <a:lnTo>
                    <a:pt x="16871" y="10518"/>
                  </a:lnTo>
                  <a:lnTo>
                    <a:pt x="16878" y="10514"/>
                  </a:lnTo>
                  <a:lnTo>
                    <a:pt x="16911" y="10491"/>
                  </a:lnTo>
                  <a:lnTo>
                    <a:pt x="16944" y="10464"/>
                  </a:lnTo>
                  <a:lnTo>
                    <a:pt x="16985" y="10429"/>
                  </a:lnTo>
                  <a:lnTo>
                    <a:pt x="17031" y="10392"/>
                  </a:lnTo>
                  <a:lnTo>
                    <a:pt x="17081" y="10355"/>
                  </a:lnTo>
                  <a:cubicBezTo>
                    <a:pt x="17086" y="10352"/>
                    <a:pt x="17091" y="10349"/>
                    <a:pt x="17097" y="10346"/>
                  </a:cubicBezTo>
                  <a:lnTo>
                    <a:pt x="17140" y="10323"/>
                  </a:lnTo>
                  <a:lnTo>
                    <a:pt x="17238" y="10283"/>
                  </a:lnTo>
                  <a:lnTo>
                    <a:pt x="17285" y="10265"/>
                  </a:lnTo>
                  <a:lnTo>
                    <a:pt x="17337" y="10249"/>
                  </a:lnTo>
                  <a:lnTo>
                    <a:pt x="17392" y="10237"/>
                  </a:lnTo>
                  <a:cubicBezTo>
                    <a:pt x="17399" y="10236"/>
                    <a:pt x="17405" y="10235"/>
                    <a:pt x="17412" y="10235"/>
                  </a:cubicBezTo>
                  <a:lnTo>
                    <a:pt x="17456" y="10233"/>
                  </a:lnTo>
                  <a:cubicBezTo>
                    <a:pt x="17463" y="10232"/>
                    <a:pt x="17470" y="10233"/>
                    <a:pt x="17477" y="10233"/>
                  </a:cubicBezTo>
                  <a:lnTo>
                    <a:pt x="17521" y="10238"/>
                  </a:lnTo>
                  <a:cubicBezTo>
                    <a:pt x="17530" y="10239"/>
                    <a:pt x="17539" y="10242"/>
                    <a:pt x="17548" y="10245"/>
                  </a:cubicBezTo>
                  <a:lnTo>
                    <a:pt x="17592" y="10260"/>
                  </a:lnTo>
                  <a:cubicBezTo>
                    <a:pt x="17600" y="10263"/>
                    <a:pt x="17608" y="10266"/>
                    <a:pt x="17616" y="10271"/>
                  </a:cubicBezTo>
                  <a:lnTo>
                    <a:pt x="17659" y="10296"/>
                  </a:lnTo>
                  <a:cubicBezTo>
                    <a:pt x="17665" y="10300"/>
                    <a:pt x="17671" y="10303"/>
                    <a:pt x="17676" y="10308"/>
                  </a:cubicBezTo>
                  <a:lnTo>
                    <a:pt x="17719" y="10343"/>
                  </a:lnTo>
                  <a:lnTo>
                    <a:pt x="17773" y="10397"/>
                  </a:lnTo>
                  <a:lnTo>
                    <a:pt x="17822" y="10452"/>
                  </a:lnTo>
                  <a:lnTo>
                    <a:pt x="17869" y="10510"/>
                  </a:lnTo>
                  <a:lnTo>
                    <a:pt x="17914" y="10568"/>
                  </a:lnTo>
                  <a:lnTo>
                    <a:pt x="17958" y="10625"/>
                  </a:lnTo>
                  <a:lnTo>
                    <a:pt x="18000" y="10678"/>
                  </a:lnTo>
                  <a:lnTo>
                    <a:pt x="18045" y="10736"/>
                  </a:lnTo>
                  <a:lnTo>
                    <a:pt x="18092" y="10803"/>
                  </a:lnTo>
                  <a:lnTo>
                    <a:pt x="18137" y="10871"/>
                  </a:lnTo>
                  <a:lnTo>
                    <a:pt x="18181" y="10937"/>
                  </a:lnTo>
                  <a:lnTo>
                    <a:pt x="18224" y="11000"/>
                  </a:lnTo>
                  <a:lnTo>
                    <a:pt x="18265" y="11057"/>
                  </a:lnTo>
                  <a:lnTo>
                    <a:pt x="18304" y="11105"/>
                  </a:lnTo>
                  <a:lnTo>
                    <a:pt x="18340" y="11141"/>
                  </a:lnTo>
                  <a:lnTo>
                    <a:pt x="18371" y="11165"/>
                  </a:lnTo>
                  <a:lnTo>
                    <a:pt x="18403" y="11184"/>
                  </a:lnTo>
                  <a:lnTo>
                    <a:pt x="18434" y="11199"/>
                  </a:lnTo>
                  <a:lnTo>
                    <a:pt x="18467" y="11211"/>
                  </a:lnTo>
                  <a:lnTo>
                    <a:pt x="18547" y="11237"/>
                  </a:lnTo>
                  <a:lnTo>
                    <a:pt x="18592" y="11253"/>
                  </a:lnTo>
                  <a:lnTo>
                    <a:pt x="18645" y="11274"/>
                  </a:lnTo>
                  <a:cubicBezTo>
                    <a:pt x="18712" y="11303"/>
                    <a:pt x="18743" y="11381"/>
                    <a:pt x="18714" y="11448"/>
                  </a:cubicBezTo>
                  <a:cubicBezTo>
                    <a:pt x="18686" y="11515"/>
                    <a:pt x="18608" y="11546"/>
                    <a:pt x="18541" y="11517"/>
                  </a:cubicBezTo>
                  <a:lnTo>
                    <a:pt x="18506" y="11502"/>
                  </a:lnTo>
                  <a:lnTo>
                    <a:pt x="18465" y="11488"/>
                  </a:lnTo>
                  <a:lnTo>
                    <a:pt x="18371" y="11457"/>
                  </a:lnTo>
                  <a:lnTo>
                    <a:pt x="18317" y="11435"/>
                  </a:lnTo>
                  <a:lnTo>
                    <a:pt x="18261" y="11407"/>
                  </a:lnTo>
                  <a:lnTo>
                    <a:pt x="18206" y="11371"/>
                  </a:lnTo>
                  <a:lnTo>
                    <a:pt x="18150" y="11325"/>
                  </a:lnTo>
                  <a:lnTo>
                    <a:pt x="18099" y="11271"/>
                  </a:lnTo>
                  <a:lnTo>
                    <a:pt x="18051" y="11212"/>
                  </a:lnTo>
                  <a:lnTo>
                    <a:pt x="18005" y="11148"/>
                  </a:lnTo>
                  <a:lnTo>
                    <a:pt x="17961" y="11083"/>
                  </a:lnTo>
                  <a:lnTo>
                    <a:pt x="17918" y="11017"/>
                  </a:lnTo>
                  <a:lnTo>
                    <a:pt x="17876" y="10954"/>
                  </a:lnTo>
                  <a:lnTo>
                    <a:pt x="17836" y="10897"/>
                  </a:lnTo>
                  <a:lnTo>
                    <a:pt x="17794" y="10842"/>
                  </a:lnTo>
                  <a:lnTo>
                    <a:pt x="17749" y="10786"/>
                  </a:lnTo>
                  <a:lnTo>
                    <a:pt x="17706" y="10730"/>
                  </a:lnTo>
                  <a:lnTo>
                    <a:pt x="17664" y="10676"/>
                  </a:lnTo>
                  <a:lnTo>
                    <a:pt x="17624" y="10626"/>
                  </a:lnTo>
                  <a:lnTo>
                    <a:pt x="17586" y="10582"/>
                  </a:lnTo>
                  <a:lnTo>
                    <a:pt x="17553" y="10548"/>
                  </a:lnTo>
                  <a:lnTo>
                    <a:pt x="17509" y="10512"/>
                  </a:lnTo>
                  <a:lnTo>
                    <a:pt x="17526" y="10524"/>
                  </a:lnTo>
                  <a:lnTo>
                    <a:pt x="17482" y="10498"/>
                  </a:lnTo>
                  <a:lnTo>
                    <a:pt x="17506" y="10509"/>
                  </a:lnTo>
                  <a:lnTo>
                    <a:pt x="17462" y="10494"/>
                  </a:lnTo>
                  <a:lnTo>
                    <a:pt x="17490" y="10501"/>
                  </a:lnTo>
                  <a:lnTo>
                    <a:pt x="17447" y="10496"/>
                  </a:lnTo>
                  <a:lnTo>
                    <a:pt x="17468" y="10496"/>
                  </a:lnTo>
                  <a:lnTo>
                    <a:pt x="17425" y="10498"/>
                  </a:lnTo>
                  <a:lnTo>
                    <a:pt x="17445" y="10496"/>
                  </a:lnTo>
                  <a:lnTo>
                    <a:pt x="17413" y="10502"/>
                  </a:lnTo>
                  <a:lnTo>
                    <a:pt x="17378" y="10512"/>
                  </a:lnTo>
                  <a:lnTo>
                    <a:pt x="17338" y="10527"/>
                  </a:lnTo>
                  <a:lnTo>
                    <a:pt x="17262" y="10558"/>
                  </a:lnTo>
                  <a:lnTo>
                    <a:pt x="17218" y="10580"/>
                  </a:lnTo>
                  <a:lnTo>
                    <a:pt x="17234" y="10570"/>
                  </a:lnTo>
                  <a:lnTo>
                    <a:pt x="17197" y="10596"/>
                  </a:lnTo>
                  <a:lnTo>
                    <a:pt x="17156" y="10630"/>
                  </a:lnTo>
                  <a:lnTo>
                    <a:pt x="17110" y="10669"/>
                  </a:lnTo>
                  <a:lnTo>
                    <a:pt x="17056" y="10712"/>
                  </a:lnTo>
                  <a:lnTo>
                    <a:pt x="17002" y="10746"/>
                  </a:lnTo>
                  <a:lnTo>
                    <a:pt x="16966" y="10765"/>
                  </a:lnTo>
                  <a:lnTo>
                    <a:pt x="16926" y="10779"/>
                  </a:lnTo>
                  <a:lnTo>
                    <a:pt x="16905" y="10784"/>
                  </a:lnTo>
                  <a:cubicBezTo>
                    <a:pt x="16898" y="10785"/>
                    <a:pt x="16891" y="10786"/>
                    <a:pt x="16884" y="10787"/>
                  </a:cubicBezTo>
                  <a:lnTo>
                    <a:pt x="16862" y="10788"/>
                  </a:lnTo>
                  <a:cubicBezTo>
                    <a:pt x="16855" y="10789"/>
                    <a:pt x="16848" y="10789"/>
                    <a:pt x="16841" y="10788"/>
                  </a:cubicBezTo>
                  <a:lnTo>
                    <a:pt x="16819" y="10786"/>
                  </a:lnTo>
                  <a:cubicBezTo>
                    <a:pt x="16813" y="10785"/>
                    <a:pt x="16806" y="10784"/>
                    <a:pt x="16799" y="10783"/>
                  </a:cubicBezTo>
                  <a:lnTo>
                    <a:pt x="16777" y="10777"/>
                  </a:lnTo>
                  <a:cubicBezTo>
                    <a:pt x="16770" y="10775"/>
                    <a:pt x="16763" y="10773"/>
                    <a:pt x="16755" y="10769"/>
                  </a:cubicBezTo>
                  <a:lnTo>
                    <a:pt x="16712" y="10750"/>
                  </a:lnTo>
                  <a:cubicBezTo>
                    <a:pt x="16706" y="10747"/>
                    <a:pt x="16700" y="10744"/>
                    <a:pt x="16695" y="10740"/>
                  </a:cubicBezTo>
                  <a:lnTo>
                    <a:pt x="16641" y="10705"/>
                  </a:lnTo>
                  <a:lnTo>
                    <a:pt x="16593" y="10667"/>
                  </a:lnTo>
                  <a:lnTo>
                    <a:pt x="16549" y="10630"/>
                  </a:lnTo>
                  <a:lnTo>
                    <a:pt x="16508" y="10594"/>
                  </a:lnTo>
                  <a:lnTo>
                    <a:pt x="16472" y="10564"/>
                  </a:lnTo>
                  <a:lnTo>
                    <a:pt x="16435" y="10537"/>
                  </a:lnTo>
                  <a:lnTo>
                    <a:pt x="16263" y="10430"/>
                  </a:lnTo>
                  <a:lnTo>
                    <a:pt x="16179" y="10380"/>
                  </a:lnTo>
                  <a:lnTo>
                    <a:pt x="16097" y="10333"/>
                  </a:lnTo>
                  <a:lnTo>
                    <a:pt x="16058" y="10313"/>
                  </a:lnTo>
                  <a:lnTo>
                    <a:pt x="16019" y="10295"/>
                  </a:lnTo>
                  <a:lnTo>
                    <a:pt x="15928" y="10257"/>
                  </a:lnTo>
                  <a:lnTo>
                    <a:pt x="15833" y="10214"/>
                  </a:lnTo>
                  <a:lnTo>
                    <a:pt x="15783" y="10186"/>
                  </a:lnTo>
                  <a:lnTo>
                    <a:pt x="15734" y="10155"/>
                  </a:lnTo>
                  <a:lnTo>
                    <a:pt x="15641" y="10091"/>
                  </a:lnTo>
                  <a:lnTo>
                    <a:pt x="15549" y="10019"/>
                  </a:lnTo>
                  <a:lnTo>
                    <a:pt x="15502" y="9978"/>
                  </a:lnTo>
                  <a:lnTo>
                    <a:pt x="15454" y="9933"/>
                  </a:lnTo>
                  <a:lnTo>
                    <a:pt x="15407" y="9885"/>
                  </a:lnTo>
                  <a:lnTo>
                    <a:pt x="15357" y="9830"/>
                  </a:lnTo>
                  <a:lnTo>
                    <a:pt x="15331" y="9796"/>
                  </a:lnTo>
                  <a:lnTo>
                    <a:pt x="15305" y="9758"/>
                  </a:lnTo>
                  <a:lnTo>
                    <a:pt x="15282" y="9720"/>
                  </a:lnTo>
                  <a:lnTo>
                    <a:pt x="15258" y="9679"/>
                  </a:lnTo>
                  <a:lnTo>
                    <a:pt x="15214" y="9598"/>
                  </a:lnTo>
                  <a:lnTo>
                    <a:pt x="15172" y="9519"/>
                  </a:lnTo>
                  <a:lnTo>
                    <a:pt x="15131" y="9447"/>
                  </a:lnTo>
                  <a:lnTo>
                    <a:pt x="15114" y="9419"/>
                  </a:lnTo>
                  <a:lnTo>
                    <a:pt x="15097" y="9395"/>
                  </a:lnTo>
                  <a:lnTo>
                    <a:pt x="15086" y="9380"/>
                  </a:lnTo>
                  <a:lnTo>
                    <a:pt x="15064" y="9358"/>
                  </a:lnTo>
                  <a:lnTo>
                    <a:pt x="15079" y="9371"/>
                  </a:lnTo>
                  <a:lnTo>
                    <a:pt x="15058" y="9356"/>
                  </a:lnTo>
                  <a:lnTo>
                    <a:pt x="15085" y="9371"/>
                  </a:lnTo>
                  <a:lnTo>
                    <a:pt x="15063" y="9362"/>
                  </a:lnTo>
                  <a:lnTo>
                    <a:pt x="15104" y="9371"/>
                  </a:lnTo>
                  <a:lnTo>
                    <a:pt x="15082" y="9370"/>
                  </a:lnTo>
                  <a:lnTo>
                    <a:pt x="15123" y="9366"/>
                  </a:lnTo>
                  <a:lnTo>
                    <a:pt x="15101" y="9372"/>
                  </a:lnTo>
                  <a:lnTo>
                    <a:pt x="15132" y="9360"/>
                  </a:lnTo>
                  <a:lnTo>
                    <a:pt x="15110" y="9371"/>
                  </a:lnTo>
                  <a:lnTo>
                    <a:pt x="15129" y="9359"/>
                  </a:lnTo>
                  <a:lnTo>
                    <a:pt x="15118" y="9366"/>
                  </a:lnTo>
                  <a:lnTo>
                    <a:pt x="15104" y="9380"/>
                  </a:lnTo>
                  <a:lnTo>
                    <a:pt x="15087" y="9398"/>
                  </a:lnTo>
                  <a:lnTo>
                    <a:pt x="15047" y="9451"/>
                  </a:lnTo>
                  <a:lnTo>
                    <a:pt x="15002" y="9515"/>
                  </a:lnTo>
                  <a:lnTo>
                    <a:pt x="14954" y="9579"/>
                  </a:lnTo>
                  <a:lnTo>
                    <a:pt x="14927" y="9613"/>
                  </a:lnTo>
                  <a:lnTo>
                    <a:pt x="14897" y="9644"/>
                  </a:lnTo>
                  <a:lnTo>
                    <a:pt x="14876" y="9663"/>
                  </a:lnTo>
                  <a:cubicBezTo>
                    <a:pt x="14871" y="9668"/>
                    <a:pt x="14865" y="9672"/>
                    <a:pt x="14860" y="9676"/>
                  </a:cubicBezTo>
                  <a:lnTo>
                    <a:pt x="14828" y="9696"/>
                  </a:lnTo>
                  <a:lnTo>
                    <a:pt x="14781" y="9721"/>
                  </a:lnTo>
                  <a:lnTo>
                    <a:pt x="14730" y="9747"/>
                  </a:lnTo>
                  <a:lnTo>
                    <a:pt x="14674" y="9770"/>
                  </a:lnTo>
                  <a:lnTo>
                    <a:pt x="14630" y="9784"/>
                  </a:lnTo>
                  <a:cubicBezTo>
                    <a:pt x="14623" y="9786"/>
                    <a:pt x="14616" y="9787"/>
                    <a:pt x="14609" y="9788"/>
                  </a:cubicBezTo>
                  <a:lnTo>
                    <a:pt x="14566" y="9794"/>
                  </a:lnTo>
                  <a:cubicBezTo>
                    <a:pt x="14557" y="9795"/>
                    <a:pt x="14547" y="9796"/>
                    <a:pt x="14538" y="9795"/>
                  </a:cubicBezTo>
                  <a:lnTo>
                    <a:pt x="14495" y="9792"/>
                  </a:lnTo>
                  <a:cubicBezTo>
                    <a:pt x="14488" y="9792"/>
                    <a:pt x="14481" y="9791"/>
                    <a:pt x="14474" y="9789"/>
                  </a:cubicBezTo>
                  <a:lnTo>
                    <a:pt x="14435" y="9779"/>
                  </a:lnTo>
                  <a:lnTo>
                    <a:pt x="14398" y="9763"/>
                  </a:lnTo>
                  <a:lnTo>
                    <a:pt x="14366" y="9746"/>
                  </a:lnTo>
                  <a:lnTo>
                    <a:pt x="14344" y="9731"/>
                  </a:lnTo>
                  <a:cubicBezTo>
                    <a:pt x="14339" y="9727"/>
                    <a:pt x="14333" y="9723"/>
                    <a:pt x="14328" y="9719"/>
                  </a:cubicBezTo>
                  <a:lnTo>
                    <a:pt x="14296" y="9689"/>
                  </a:lnTo>
                  <a:lnTo>
                    <a:pt x="14267" y="9654"/>
                  </a:lnTo>
                  <a:lnTo>
                    <a:pt x="14241" y="9619"/>
                  </a:lnTo>
                  <a:lnTo>
                    <a:pt x="14216" y="9579"/>
                  </a:lnTo>
                  <a:lnTo>
                    <a:pt x="14193" y="9540"/>
                  </a:lnTo>
                  <a:lnTo>
                    <a:pt x="14169" y="9496"/>
                  </a:lnTo>
                  <a:lnTo>
                    <a:pt x="14125" y="9411"/>
                  </a:lnTo>
                  <a:lnTo>
                    <a:pt x="14083" y="9327"/>
                  </a:lnTo>
                  <a:lnTo>
                    <a:pt x="14041" y="9248"/>
                  </a:lnTo>
                  <a:lnTo>
                    <a:pt x="14023" y="9215"/>
                  </a:lnTo>
                  <a:lnTo>
                    <a:pt x="14005" y="9186"/>
                  </a:lnTo>
                  <a:lnTo>
                    <a:pt x="13990" y="9165"/>
                  </a:lnTo>
                  <a:lnTo>
                    <a:pt x="13977" y="9148"/>
                  </a:lnTo>
                  <a:lnTo>
                    <a:pt x="13943" y="9114"/>
                  </a:lnTo>
                  <a:lnTo>
                    <a:pt x="13911" y="9088"/>
                  </a:lnTo>
                  <a:lnTo>
                    <a:pt x="13879" y="9067"/>
                  </a:lnTo>
                  <a:lnTo>
                    <a:pt x="13846" y="9049"/>
                  </a:lnTo>
                  <a:lnTo>
                    <a:pt x="13808" y="9034"/>
                  </a:lnTo>
                  <a:lnTo>
                    <a:pt x="13772" y="9022"/>
                  </a:lnTo>
                  <a:lnTo>
                    <a:pt x="13693" y="8999"/>
                  </a:lnTo>
                  <a:lnTo>
                    <a:pt x="13661" y="8991"/>
                  </a:lnTo>
                  <a:lnTo>
                    <a:pt x="13626" y="8987"/>
                  </a:lnTo>
                  <a:lnTo>
                    <a:pt x="13592" y="8984"/>
                  </a:lnTo>
                  <a:lnTo>
                    <a:pt x="13552" y="8985"/>
                  </a:lnTo>
                  <a:lnTo>
                    <a:pt x="13462" y="8988"/>
                  </a:lnTo>
                  <a:lnTo>
                    <a:pt x="13384" y="8990"/>
                  </a:lnTo>
                  <a:lnTo>
                    <a:pt x="13358" y="8990"/>
                  </a:lnTo>
                  <a:lnTo>
                    <a:pt x="13321" y="8998"/>
                  </a:lnTo>
                  <a:lnTo>
                    <a:pt x="13275" y="9011"/>
                  </a:lnTo>
                  <a:lnTo>
                    <a:pt x="13218" y="9025"/>
                  </a:lnTo>
                  <a:lnTo>
                    <a:pt x="13175" y="9031"/>
                  </a:lnTo>
                  <a:cubicBezTo>
                    <a:pt x="13169" y="9032"/>
                    <a:pt x="13162" y="9032"/>
                    <a:pt x="13155" y="9032"/>
                  </a:cubicBezTo>
                  <a:lnTo>
                    <a:pt x="13119" y="9032"/>
                  </a:lnTo>
                  <a:lnTo>
                    <a:pt x="13097" y="9029"/>
                  </a:lnTo>
                  <a:cubicBezTo>
                    <a:pt x="13090" y="9028"/>
                    <a:pt x="13083" y="9027"/>
                    <a:pt x="13076" y="9025"/>
                  </a:cubicBezTo>
                  <a:lnTo>
                    <a:pt x="13040" y="9014"/>
                  </a:lnTo>
                  <a:lnTo>
                    <a:pt x="13018" y="9005"/>
                  </a:lnTo>
                  <a:cubicBezTo>
                    <a:pt x="13012" y="9003"/>
                    <a:pt x="13006" y="8999"/>
                    <a:pt x="13000" y="8996"/>
                  </a:cubicBezTo>
                  <a:lnTo>
                    <a:pt x="12979" y="8983"/>
                  </a:lnTo>
                  <a:cubicBezTo>
                    <a:pt x="12973" y="8980"/>
                    <a:pt x="12968" y="8976"/>
                    <a:pt x="12963" y="8972"/>
                  </a:cubicBezTo>
                  <a:lnTo>
                    <a:pt x="12941" y="8954"/>
                  </a:lnTo>
                  <a:cubicBezTo>
                    <a:pt x="12936" y="8950"/>
                    <a:pt x="12931" y="8944"/>
                    <a:pt x="12926" y="8939"/>
                  </a:cubicBezTo>
                  <a:lnTo>
                    <a:pt x="12894" y="8901"/>
                  </a:lnTo>
                  <a:lnTo>
                    <a:pt x="12865" y="8857"/>
                  </a:lnTo>
                  <a:lnTo>
                    <a:pt x="12841" y="8811"/>
                  </a:lnTo>
                  <a:lnTo>
                    <a:pt x="12817" y="8761"/>
                  </a:lnTo>
                  <a:lnTo>
                    <a:pt x="12795" y="8709"/>
                  </a:lnTo>
                  <a:lnTo>
                    <a:pt x="12772" y="8655"/>
                  </a:lnTo>
                  <a:lnTo>
                    <a:pt x="12728" y="8546"/>
                  </a:lnTo>
                  <a:lnTo>
                    <a:pt x="12708" y="8495"/>
                  </a:lnTo>
                  <a:lnTo>
                    <a:pt x="12687" y="8447"/>
                  </a:lnTo>
                  <a:lnTo>
                    <a:pt x="12669" y="8406"/>
                  </a:lnTo>
                  <a:lnTo>
                    <a:pt x="12651" y="8371"/>
                  </a:lnTo>
                  <a:lnTo>
                    <a:pt x="12638" y="8348"/>
                  </a:lnTo>
                  <a:lnTo>
                    <a:pt x="12616" y="8320"/>
                  </a:lnTo>
                  <a:lnTo>
                    <a:pt x="12637" y="8342"/>
                  </a:lnTo>
                  <a:lnTo>
                    <a:pt x="12615" y="8324"/>
                  </a:lnTo>
                  <a:lnTo>
                    <a:pt x="12653" y="8345"/>
                  </a:lnTo>
                  <a:lnTo>
                    <a:pt x="12631" y="8337"/>
                  </a:lnTo>
                  <a:lnTo>
                    <a:pt x="12683" y="8345"/>
                  </a:lnTo>
                  <a:lnTo>
                    <a:pt x="12672" y="8346"/>
                  </a:lnTo>
                  <a:lnTo>
                    <a:pt x="12708" y="8339"/>
                  </a:lnTo>
                  <a:lnTo>
                    <a:pt x="12698" y="8343"/>
                  </a:lnTo>
                  <a:lnTo>
                    <a:pt x="12729" y="8328"/>
                  </a:lnTo>
                  <a:lnTo>
                    <a:pt x="12707" y="8342"/>
                  </a:lnTo>
                  <a:lnTo>
                    <a:pt x="12732" y="8320"/>
                  </a:lnTo>
                  <a:lnTo>
                    <a:pt x="12722" y="8330"/>
                  </a:lnTo>
                  <a:lnTo>
                    <a:pt x="12706" y="8353"/>
                  </a:lnTo>
                  <a:lnTo>
                    <a:pt x="12687" y="8386"/>
                  </a:lnTo>
                  <a:lnTo>
                    <a:pt x="12667" y="8425"/>
                  </a:lnTo>
                  <a:lnTo>
                    <a:pt x="12646" y="8472"/>
                  </a:lnTo>
                  <a:lnTo>
                    <a:pt x="12625" y="8521"/>
                  </a:lnTo>
                  <a:lnTo>
                    <a:pt x="12581" y="8624"/>
                  </a:lnTo>
                  <a:lnTo>
                    <a:pt x="12557" y="8677"/>
                  </a:lnTo>
                  <a:lnTo>
                    <a:pt x="12533" y="8727"/>
                  </a:lnTo>
                  <a:lnTo>
                    <a:pt x="12506" y="8777"/>
                  </a:lnTo>
                  <a:lnTo>
                    <a:pt x="12476" y="8822"/>
                  </a:lnTo>
                  <a:lnTo>
                    <a:pt x="12455" y="8849"/>
                  </a:lnTo>
                  <a:cubicBezTo>
                    <a:pt x="12449" y="8856"/>
                    <a:pt x="12441" y="8864"/>
                    <a:pt x="12434" y="8870"/>
                  </a:cubicBezTo>
                  <a:lnTo>
                    <a:pt x="12412" y="8887"/>
                  </a:lnTo>
                  <a:cubicBezTo>
                    <a:pt x="12403" y="8894"/>
                    <a:pt x="12395" y="8899"/>
                    <a:pt x="12385" y="8904"/>
                  </a:cubicBezTo>
                  <a:lnTo>
                    <a:pt x="12364" y="8914"/>
                  </a:lnTo>
                  <a:cubicBezTo>
                    <a:pt x="12355" y="8918"/>
                    <a:pt x="12346" y="8921"/>
                    <a:pt x="12337" y="8923"/>
                  </a:cubicBezTo>
                  <a:lnTo>
                    <a:pt x="12315" y="8928"/>
                  </a:lnTo>
                  <a:cubicBezTo>
                    <a:pt x="12308" y="8929"/>
                    <a:pt x="12300" y="8930"/>
                    <a:pt x="12292" y="8931"/>
                  </a:cubicBezTo>
                  <a:lnTo>
                    <a:pt x="12271" y="8932"/>
                  </a:lnTo>
                  <a:cubicBezTo>
                    <a:pt x="12262" y="8932"/>
                    <a:pt x="12253" y="8932"/>
                    <a:pt x="12244" y="8930"/>
                  </a:cubicBezTo>
                  <a:lnTo>
                    <a:pt x="12204" y="8923"/>
                  </a:lnTo>
                  <a:lnTo>
                    <a:pt x="12166" y="8910"/>
                  </a:lnTo>
                  <a:lnTo>
                    <a:pt x="12129" y="8892"/>
                  </a:lnTo>
                  <a:lnTo>
                    <a:pt x="12076" y="8858"/>
                  </a:lnTo>
                  <a:lnTo>
                    <a:pt x="12028" y="8822"/>
                  </a:lnTo>
                  <a:lnTo>
                    <a:pt x="11986" y="8787"/>
                  </a:lnTo>
                  <a:lnTo>
                    <a:pt x="11949" y="8757"/>
                  </a:lnTo>
                  <a:lnTo>
                    <a:pt x="11907" y="8728"/>
                  </a:lnTo>
                  <a:lnTo>
                    <a:pt x="11856" y="8692"/>
                  </a:lnTo>
                  <a:lnTo>
                    <a:pt x="11809" y="8655"/>
                  </a:lnTo>
                  <a:lnTo>
                    <a:pt x="11722" y="8581"/>
                  </a:lnTo>
                  <a:lnTo>
                    <a:pt x="11683" y="8548"/>
                  </a:lnTo>
                  <a:lnTo>
                    <a:pt x="11647" y="8519"/>
                  </a:lnTo>
                  <a:lnTo>
                    <a:pt x="11617" y="8498"/>
                  </a:lnTo>
                  <a:lnTo>
                    <a:pt x="11578" y="8478"/>
                  </a:lnTo>
                  <a:lnTo>
                    <a:pt x="11530" y="8456"/>
                  </a:lnTo>
                  <a:lnTo>
                    <a:pt x="11491" y="8436"/>
                  </a:lnTo>
                  <a:lnTo>
                    <a:pt x="11459" y="8421"/>
                  </a:lnTo>
                  <a:lnTo>
                    <a:pt x="11415" y="8405"/>
                  </a:lnTo>
                  <a:lnTo>
                    <a:pt x="11436" y="8411"/>
                  </a:lnTo>
                  <a:lnTo>
                    <a:pt x="11392" y="8403"/>
                  </a:lnTo>
                  <a:lnTo>
                    <a:pt x="11416" y="8405"/>
                  </a:lnTo>
                  <a:lnTo>
                    <a:pt x="11394" y="8405"/>
                  </a:lnTo>
                  <a:lnTo>
                    <a:pt x="11415" y="8403"/>
                  </a:lnTo>
                  <a:lnTo>
                    <a:pt x="11411" y="8403"/>
                  </a:lnTo>
                  <a:lnTo>
                    <a:pt x="11389" y="8409"/>
                  </a:lnTo>
                  <a:lnTo>
                    <a:pt x="11410" y="8401"/>
                  </a:lnTo>
                  <a:lnTo>
                    <a:pt x="11388" y="8412"/>
                  </a:lnTo>
                  <a:lnTo>
                    <a:pt x="11404" y="8402"/>
                  </a:lnTo>
                  <a:lnTo>
                    <a:pt x="11395" y="8408"/>
                  </a:lnTo>
                  <a:lnTo>
                    <a:pt x="11373" y="8427"/>
                  </a:lnTo>
                  <a:lnTo>
                    <a:pt x="11389" y="8411"/>
                  </a:lnTo>
                  <a:lnTo>
                    <a:pt x="11375" y="8426"/>
                  </a:lnTo>
                  <a:lnTo>
                    <a:pt x="11359" y="8450"/>
                  </a:lnTo>
                  <a:lnTo>
                    <a:pt x="11340" y="8487"/>
                  </a:lnTo>
                  <a:lnTo>
                    <a:pt x="11320" y="8530"/>
                  </a:lnTo>
                  <a:lnTo>
                    <a:pt x="11300" y="8580"/>
                  </a:lnTo>
                  <a:lnTo>
                    <a:pt x="11279" y="8633"/>
                  </a:lnTo>
                  <a:lnTo>
                    <a:pt x="11235" y="8750"/>
                  </a:lnTo>
                  <a:lnTo>
                    <a:pt x="11191" y="8868"/>
                  </a:lnTo>
                  <a:lnTo>
                    <a:pt x="11168" y="8926"/>
                  </a:lnTo>
                  <a:lnTo>
                    <a:pt x="11144" y="8981"/>
                  </a:lnTo>
                  <a:lnTo>
                    <a:pt x="11119" y="9035"/>
                  </a:lnTo>
                  <a:lnTo>
                    <a:pt x="11092" y="9085"/>
                  </a:lnTo>
                  <a:lnTo>
                    <a:pt x="11070" y="9118"/>
                  </a:lnTo>
                  <a:cubicBezTo>
                    <a:pt x="11067" y="9123"/>
                    <a:pt x="11063" y="9128"/>
                    <a:pt x="11059" y="9133"/>
                  </a:cubicBezTo>
                  <a:lnTo>
                    <a:pt x="11037" y="9158"/>
                  </a:lnTo>
                  <a:cubicBezTo>
                    <a:pt x="11031" y="9164"/>
                    <a:pt x="11026" y="9170"/>
                    <a:pt x="11019" y="9175"/>
                  </a:cubicBezTo>
                  <a:lnTo>
                    <a:pt x="10998" y="9192"/>
                  </a:lnTo>
                  <a:cubicBezTo>
                    <a:pt x="10991" y="9197"/>
                    <a:pt x="10983" y="9202"/>
                    <a:pt x="10975" y="9206"/>
                  </a:cubicBezTo>
                  <a:lnTo>
                    <a:pt x="10953" y="9217"/>
                  </a:lnTo>
                  <a:cubicBezTo>
                    <a:pt x="10945" y="9221"/>
                    <a:pt x="10938" y="9224"/>
                    <a:pt x="10929" y="9226"/>
                  </a:cubicBezTo>
                  <a:lnTo>
                    <a:pt x="10908" y="9232"/>
                  </a:lnTo>
                  <a:cubicBezTo>
                    <a:pt x="10898" y="9235"/>
                    <a:pt x="10888" y="9236"/>
                    <a:pt x="10878" y="9237"/>
                  </a:cubicBezTo>
                  <a:lnTo>
                    <a:pt x="10856" y="9238"/>
                  </a:lnTo>
                  <a:cubicBezTo>
                    <a:pt x="10847" y="9238"/>
                    <a:pt x="10838" y="9238"/>
                    <a:pt x="10829" y="9236"/>
                  </a:cubicBezTo>
                  <a:lnTo>
                    <a:pt x="10792" y="9229"/>
                  </a:lnTo>
                  <a:lnTo>
                    <a:pt x="10770" y="9223"/>
                  </a:lnTo>
                  <a:cubicBezTo>
                    <a:pt x="10763" y="9221"/>
                    <a:pt x="10756" y="9218"/>
                    <a:pt x="10750" y="9215"/>
                  </a:cubicBezTo>
                  <a:lnTo>
                    <a:pt x="10693" y="9187"/>
                  </a:lnTo>
                  <a:lnTo>
                    <a:pt x="10648" y="9158"/>
                  </a:lnTo>
                  <a:lnTo>
                    <a:pt x="10613" y="9135"/>
                  </a:lnTo>
                  <a:lnTo>
                    <a:pt x="10580" y="9116"/>
                  </a:lnTo>
                  <a:lnTo>
                    <a:pt x="10558" y="9106"/>
                  </a:lnTo>
                  <a:lnTo>
                    <a:pt x="10577" y="9113"/>
                  </a:lnTo>
                  <a:lnTo>
                    <a:pt x="10567" y="9110"/>
                  </a:lnTo>
                  <a:lnTo>
                    <a:pt x="10486" y="9095"/>
                  </a:lnTo>
                  <a:lnTo>
                    <a:pt x="10398" y="9084"/>
                  </a:lnTo>
                  <a:lnTo>
                    <a:pt x="10305" y="9072"/>
                  </a:lnTo>
                  <a:lnTo>
                    <a:pt x="10219" y="9056"/>
                  </a:lnTo>
                  <a:lnTo>
                    <a:pt x="10184" y="9050"/>
                  </a:lnTo>
                  <a:lnTo>
                    <a:pt x="10144" y="9046"/>
                  </a:lnTo>
                  <a:lnTo>
                    <a:pt x="10094" y="9041"/>
                  </a:lnTo>
                  <a:lnTo>
                    <a:pt x="10041" y="9034"/>
                  </a:lnTo>
                  <a:lnTo>
                    <a:pt x="9982" y="9021"/>
                  </a:lnTo>
                  <a:lnTo>
                    <a:pt x="9939" y="9007"/>
                  </a:lnTo>
                  <a:cubicBezTo>
                    <a:pt x="9932" y="9004"/>
                    <a:pt x="9925" y="9002"/>
                    <a:pt x="9919" y="8998"/>
                  </a:cubicBezTo>
                  <a:lnTo>
                    <a:pt x="9861" y="8967"/>
                  </a:lnTo>
                  <a:lnTo>
                    <a:pt x="9832" y="8946"/>
                  </a:lnTo>
                  <a:lnTo>
                    <a:pt x="9800" y="8919"/>
                  </a:lnTo>
                  <a:lnTo>
                    <a:pt x="9771" y="8889"/>
                  </a:lnTo>
                  <a:lnTo>
                    <a:pt x="9743" y="8855"/>
                  </a:lnTo>
                  <a:lnTo>
                    <a:pt x="9719" y="8822"/>
                  </a:lnTo>
                  <a:lnTo>
                    <a:pt x="9693" y="8784"/>
                  </a:lnTo>
                  <a:lnTo>
                    <a:pt x="9648" y="8709"/>
                  </a:lnTo>
                  <a:lnTo>
                    <a:pt x="9604" y="8632"/>
                  </a:lnTo>
                  <a:lnTo>
                    <a:pt x="9563" y="8557"/>
                  </a:lnTo>
                  <a:lnTo>
                    <a:pt x="9522" y="8489"/>
                  </a:lnTo>
                  <a:lnTo>
                    <a:pt x="9505" y="8462"/>
                  </a:lnTo>
                  <a:lnTo>
                    <a:pt x="9486" y="8437"/>
                  </a:lnTo>
                  <a:lnTo>
                    <a:pt x="9473" y="8420"/>
                  </a:lnTo>
                  <a:lnTo>
                    <a:pt x="9459" y="8405"/>
                  </a:lnTo>
                  <a:lnTo>
                    <a:pt x="9446" y="8393"/>
                  </a:lnTo>
                  <a:lnTo>
                    <a:pt x="9438" y="8386"/>
                  </a:lnTo>
                  <a:lnTo>
                    <a:pt x="9395" y="8362"/>
                  </a:lnTo>
                  <a:lnTo>
                    <a:pt x="9412" y="8370"/>
                  </a:lnTo>
                  <a:lnTo>
                    <a:pt x="9383" y="8358"/>
                  </a:lnTo>
                  <a:lnTo>
                    <a:pt x="9348" y="8349"/>
                  </a:lnTo>
                  <a:lnTo>
                    <a:pt x="9258" y="8333"/>
                  </a:lnTo>
                  <a:lnTo>
                    <a:pt x="9202" y="8321"/>
                  </a:lnTo>
                  <a:lnTo>
                    <a:pt x="9147" y="8303"/>
                  </a:lnTo>
                  <a:lnTo>
                    <a:pt x="9057" y="8266"/>
                  </a:lnTo>
                  <a:lnTo>
                    <a:pt x="8973" y="8228"/>
                  </a:lnTo>
                  <a:lnTo>
                    <a:pt x="8892" y="8195"/>
                  </a:lnTo>
                  <a:lnTo>
                    <a:pt x="8855" y="8181"/>
                  </a:lnTo>
                  <a:lnTo>
                    <a:pt x="8825" y="8172"/>
                  </a:lnTo>
                  <a:lnTo>
                    <a:pt x="8816" y="8169"/>
                  </a:lnTo>
                  <a:lnTo>
                    <a:pt x="8794" y="8167"/>
                  </a:lnTo>
                  <a:lnTo>
                    <a:pt x="8814" y="8168"/>
                  </a:lnTo>
                  <a:lnTo>
                    <a:pt x="8783" y="8169"/>
                  </a:lnTo>
                  <a:lnTo>
                    <a:pt x="8738" y="8176"/>
                  </a:lnTo>
                  <a:lnTo>
                    <a:pt x="8685" y="8184"/>
                  </a:lnTo>
                  <a:lnTo>
                    <a:pt x="8623" y="8187"/>
                  </a:lnTo>
                  <a:lnTo>
                    <a:pt x="8587" y="8183"/>
                  </a:lnTo>
                  <a:lnTo>
                    <a:pt x="8548" y="8175"/>
                  </a:lnTo>
                  <a:lnTo>
                    <a:pt x="8510" y="8162"/>
                  </a:lnTo>
                  <a:lnTo>
                    <a:pt x="8488" y="8151"/>
                  </a:lnTo>
                  <a:cubicBezTo>
                    <a:pt x="8482" y="8148"/>
                    <a:pt x="8475" y="8144"/>
                    <a:pt x="8469" y="8140"/>
                  </a:cubicBezTo>
                  <a:lnTo>
                    <a:pt x="8436" y="8116"/>
                  </a:lnTo>
                  <a:lnTo>
                    <a:pt x="8404" y="8087"/>
                  </a:lnTo>
                  <a:lnTo>
                    <a:pt x="8378" y="8058"/>
                  </a:lnTo>
                  <a:lnTo>
                    <a:pt x="8350" y="8024"/>
                  </a:lnTo>
                  <a:lnTo>
                    <a:pt x="8302" y="7955"/>
                  </a:lnTo>
                  <a:lnTo>
                    <a:pt x="8255" y="7877"/>
                  </a:lnTo>
                  <a:lnTo>
                    <a:pt x="8209" y="7792"/>
                  </a:lnTo>
                  <a:lnTo>
                    <a:pt x="8164" y="7700"/>
                  </a:lnTo>
                  <a:lnTo>
                    <a:pt x="8119" y="7601"/>
                  </a:lnTo>
                  <a:lnTo>
                    <a:pt x="8075" y="7497"/>
                  </a:lnTo>
                  <a:lnTo>
                    <a:pt x="8030" y="7388"/>
                  </a:lnTo>
                  <a:lnTo>
                    <a:pt x="8008" y="7328"/>
                  </a:lnTo>
                  <a:lnTo>
                    <a:pt x="7984" y="7263"/>
                  </a:lnTo>
                  <a:lnTo>
                    <a:pt x="7963" y="7195"/>
                  </a:lnTo>
                  <a:lnTo>
                    <a:pt x="7940" y="7124"/>
                  </a:lnTo>
                  <a:lnTo>
                    <a:pt x="7896" y="6976"/>
                  </a:lnTo>
                  <a:lnTo>
                    <a:pt x="7853" y="6825"/>
                  </a:lnTo>
                  <a:lnTo>
                    <a:pt x="7809" y="6676"/>
                  </a:lnTo>
                  <a:lnTo>
                    <a:pt x="7789" y="6606"/>
                  </a:lnTo>
                  <a:lnTo>
                    <a:pt x="7767" y="6536"/>
                  </a:lnTo>
                  <a:lnTo>
                    <a:pt x="7746" y="6473"/>
                  </a:lnTo>
                  <a:lnTo>
                    <a:pt x="7725" y="6412"/>
                  </a:lnTo>
                  <a:lnTo>
                    <a:pt x="7706" y="6359"/>
                  </a:lnTo>
                  <a:lnTo>
                    <a:pt x="7687" y="6313"/>
                  </a:lnTo>
                  <a:lnTo>
                    <a:pt x="7674" y="6286"/>
                  </a:lnTo>
                  <a:lnTo>
                    <a:pt x="7660" y="6261"/>
                  </a:lnTo>
                  <a:lnTo>
                    <a:pt x="7646" y="6241"/>
                  </a:lnTo>
                  <a:lnTo>
                    <a:pt x="7629" y="6220"/>
                  </a:lnTo>
                  <a:lnTo>
                    <a:pt x="7588" y="6176"/>
                  </a:lnTo>
                  <a:lnTo>
                    <a:pt x="7535" y="6124"/>
                  </a:lnTo>
                  <a:lnTo>
                    <a:pt x="7482" y="6067"/>
                  </a:lnTo>
                  <a:lnTo>
                    <a:pt x="7453" y="6032"/>
                  </a:lnTo>
                  <a:lnTo>
                    <a:pt x="7425" y="5991"/>
                  </a:lnTo>
                  <a:lnTo>
                    <a:pt x="7399" y="5948"/>
                  </a:lnTo>
                  <a:lnTo>
                    <a:pt x="7374" y="5899"/>
                  </a:lnTo>
                  <a:lnTo>
                    <a:pt x="7351" y="5845"/>
                  </a:lnTo>
                  <a:lnTo>
                    <a:pt x="7331" y="5787"/>
                  </a:lnTo>
                  <a:lnTo>
                    <a:pt x="7319" y="5746"/>
                  </a:lnTo>
                  <a:lnTo>
                    <a:pt x="7308" y="5704"/>
                  </a:lnTo>
                  <a:lnTo>
                    <a:pt x="7297" y="5659"/>
                  </a:lnTo>
                  <a:lnTo>
                    <a:pt x="7285" y="5609"/>
                  </a:lnTo>
                  <a:lnTo>
                    <a:pt x="7263" y="5506"/>
                  </a:lnTo>
                  <a:lnTo>
                    <a:pt x="7241" y="5393"/>
                  </a:lnTo>
                  <a:lnTo>
                    <a:pt x="7219" y="5274"/>
                  </a:lnTo>
                  <a:lnTo>
                    <a:pt x="7197" y="5149"/>
                  </a:lnTo>
                  <a:lnTo>
                    <a:pt x="7175" y="5022"/>
                  </a:lnTo>
                  <a:lnTo>
                    <a:pt x="7153" y="4893"/>
                  </a:lnTo>
                  <a:lnTo>
                    <a:pt x="7132" y="4765"/>
                  </a:lnTo>
                  <a:lnTo>
                    <a:pt x="7110" y="4639"/>
                  </a:lnTo>
                  <a:lnTo>
                    <a:pt x="7089" y="4520"/>
                  </a:lnTo>
                  <a:lnTo>
                    <a:pt x="7067" y="4405"/>
                  </a:lnTo>
                  <a:lnTo>
                    <a:pt x="7046" y="4301"/>
                  </a:lnTo>
                  <a:lnTo>
                    <a:pt x="7035" y="4252"/>
                  </a:lnTo>
                  <a:lnTo>
                    <a:pt x="7025" y="4207"/>
                  </a:lnTo>
                  <a:lnTo>
                    <a:pt x="7014" y="4164"/>
                  </a:lnTo>
                  <a:lnTo>
                    <a:pt x="7005" y="4128"/>
                  </a:lnTo>
                  <a:lnTo>
                    <a:pt x="6995" y="4094"/>
                  </a:lnTo>
                  <a:lnTo>
                    <a:pt x="6987" y="4068"/>
                  </a:lnTo>
                  <a:lnTo>
                    <a:pt x="6978" y="4043"/>
                  </a:lnTo>
                  <a:lnTo>
                    <a:pt x="6967" y="4021"/>
                  </a:lnTo>
                  <a:lnTo>
                    <a:pt x="6954" y="4001"/>
                  </a:lnTo>
                  <a:lnTo>
                    <a:pt x="6941" y="3984"/>
                  </a:lnTo>
                  <a:lnTo>
                    <a:pt x="6925" y="3967"/>
                  </a:lnTo>
                  <a:lnTo>
                    <a:pt x="6913" y="3956"/>
                  </a:lnTo>
                  <a:lnTo>
                    <a:pt x="6875" y="3929"/>
                  </a:lnTo>
                  <a:lnTo>
                    <a:pt x="6831" y="3906"/>
                  </a:lnTo>
                  <a:lnTo>
                    <a:pt x="6785" y="3886"/>
                  </a:lnTo>
                  <a:lnTo>
                    <a:pt x="6734" y="3864"/>
                  </a:lnTo>
                  <a:lnTo>
                    <a:pt x="6697" y="3845"/>
                  </a:lnTo>
                  <a:lnTo>
                    <a:pt x="6692" y="3841"/>
                  </a:lnTo>
                  <a:lnTo>
                    <a:pt x="6685" y="3837"/>
                  </a:lnTo>
                  <a:lnTo>
                    <a:pt x="6657" y="3829"/>
                  </a:lnTo>
                  <a:lnTo>
                    <a:pt x="6614" y="3822"/>
                  </a:lnTo>
                  <a:lnTo>
                    <a:pt x="6557" y="3813"/>
                  </a:lnTo>
                  <a:lnTo>
                    <a:pt x="6498" y="3799"/>
                  </a:lnTo>
                  <a:lnTo>
                    <a:pt x="6464" y="3786"/>
                  </a:lnTo>
                  <a:lnTo>
                    <a:pt x="6428" y="3767"/>
                  </a:lnTo>
                  <a:lnTo>
                    <a:pt x="6392" y="3743"/>
                  </a:lnTo>
                  <a:lnTo>
                    <a:pt x="6362" y="3717"/>
                  </a:lnTo>
                  <a:lnTo>
                    <a:pt x="6330" y="3683"/>
                  </a:lnTo>
                  <a:lnTo>
                    <a:pt x="6302" y="3646"/>
                  </a:lnTo>
                  <a:lnTo>
                    <a:pt x="6276" y="3603"/>
                  </a:lnTo>
                  <a:lnTo>
                    <a:pt x="6250" y="3555"/>
                  </a:lnTo>
                  <a:lnTo>
                    <a:pt x="6227" y="3504"/>
                  </a:lnTo>
                  <a:lnTo>
                    <a:pt x="6204" y="3448"/>
                  </a:lnTo>
                  <a:lnTo>
                    <a:pt x="6182" y="3391"/>
                  </a:lnTo>
                  <a:lnTo>
                    <a:pt x="6159" y="3330"/>
                  </a:lnTo>
                  <a:lnTo>
                    <a:pt x="6115" y="3207"/>
                  </a:lnTo>
                  <a:lnTo>
                    <a:pt x="6072" y="3084"/>
                  </a:lnTo>
                  <a:lnTo>
                    <a:pt x="6052" y="3027"/>
                  </a:lnTo>
                  <a:lnTo>
                    <a:pt x="6030" y="2971"/>
                  </a:lnTo>
                  <a:lnTo>
                    <a:pt x="6011" y="2922"/>
                  </a:lnTo>
                  <a:lnTo>
                    <a:pt x="5991" y="2876"/>
                  </a:lnTo>
                  <a:lnTo>
                    <a:pt x="5973" y="2840"/>
                  </a:lnTo>
                  <a:lnTo>
                    <a:pt x="5955" y="2807"/>
                  </a:lnTo>
                  <a:lnTo>
                    <a:pt x="5938" y="2781"/>
                  </a:lnTo>
                  <a:lnTo>
                    <a:pt x="5921" y="2757"/>
                  </a:lnTo>
                  <a:lnTo>
                    <a:pt x="5887" y="2714"/>
                  </a:lnTo>
                  <a:lnTo>
                    <a:pt x="5854" y="2681"/>
                  </a:lnTo>
                  <a:lnTo>
                    <a:pt x="5821" y="2655"/>
                  </a:lnTo>
                  <a:lnTo>
                    <a:pt x="5788" y="2633"/>
                  </a:lnTo>
                  <a:lnTo>
                    <a:pt x="5753" y="2615"/>
                  </a:lnTo>
                  <a:lnTo>
                    <a:pt x="5713" y="2598"/>
                  </a:lnTo>
                  <a:lnTo>
                    <a:pt x="5680" y="2584"/>
                  </a:lnTo>
                  <a:lnTo>
                    <a:pt x="5658" y="2578"/>
                  </a:lnTo>
                  <a:lnTo>
                    <a:pt x="5679" y="2582"/>
                  </a:lnTo>
                  <a:lnTo>
                    <a:pt x="5657" y="2579"/>
                  </a:lnTo>
                  <a:lnTo>
                    <a:pt x="5681" y="2580"/>
                  </a:lnTo>
                  <a:lnTo>
                    <a:pt x="5637" y="2582"/>
                  </a:lnTo>
                  <a:lnTo>
                    <a:pt x="5658" y="2580"/>
                  </a:lnTo>
                  <a:lnTo>
                    <a:pt x="5623" y="2587"/>
                  </a:lnTo>
                  <a:lnTo>
                    <a:pt x="5578" y="2599"/>
                  </a:lnTo>
                  <a:lnTo>
                    <a:pt x="5521" y="2613"/>
                  </a:lnTo>
                  <a:lnTo>
                    <a:pt x="5478" y="2620"/>
                  </a:lnTo>
                  <a:cubicBezTo>
                    <a:pt x="5471" y="2621"/>
                    <a:pt x="5464" y="2622"/>
                    <a:pt x="5457" y="2622"/>
                  </a:cubicBezTo>
                  <a:lnTo>
                    <a:pt x="5421" y="2621"/>
                  </a:lnTo>
                  <a:lnTo>
                    <a:pt x="5381" y="2615"/>
                  </a:lnTo>
                  <a:lnTo>
                    <a:pt x="5359" y="2610"/>
                  </a:lnTo>
                  <a:cubicBezTo>
                    <a:pt x="5353" y="2608"/>
                    <a:pt x="5346" y="2606"/>
                    <a:pt x="5340" y="2603"/>
                  </a:cubicBezTo>
                  <a:lnTo>
                    <a:pt x="5318" y="2594"/>
                  </a:lnTo>
                  <a:cubicBezTo>
                    <a:pt x="5311" y="2591"/>
                    <a:pt x="5305" y="2588"/>
                    <a:pt x="5299" y="2584"/>
                  </a:cubicBezTo>
                  <a:lnTo>
                    <a:pt x="5242" y="2546"/>
                  </a:lnTo>
                  <a:lnTo>
                    <a:pt x="5190" y="2502"/>
                  </a:lnTo>
                  <a:lnTo>
                    <a:pt x="5141" y="2453"/>
                  </a:lnTo>
                  <a:lnTo>
                    <a:pt x="5094" y="2400"/>
                  </a:lnTo>
                  <a:lnTo>
                    <a:pt x="5049" y="2344"/>
                  </a:lnTo>
                  <a:lnTo>
                    <a:pt x="5004" y="2288"/>
                  </a:lnTo>
                  <a:lnTo>
                    <a:pt x="4916" y="2173"/>
                  </a:lnTo>
                  <a:lnTo>
                    <a:pt x="4826" y="2052"/>
                  </a:lnTo>
                  <a:lnTo>
                    <a:pt x="4738" y="1924"/>
                  </a:lnTo>
                  <a:lnTo>
                    <a:pt x="4650" y="1790"/>
                  </a:lnTo>
                  <a:lnTo>
                    <a:pt x="4561" y="1651"/>
                  </a:lnTo>
                  <a:lnTo>
                    <a:pt x="4516" y="1576"/>
                  </a:lnTo>
                  <a:lnTo>
                    <a:pt x="4471" y="1497"/>
                  </a:lnTo>
                  <a:lnTo>
                    <a:pt x="4385" y="1339"/>
                  </a:lnTo>
                  <a:lnTo>
                    <a:pt x="4342" y="1263"/>
                  </a:lnTo>
                  <a:lnTo>
                    <a:pt x="4302" y="1193"/>
                  </a:lnTo>
                  <a:lnTo>
                    <a:pt x="4263" y="1131"/>
                  </a:lnTo>
                  <a:lnTo>
                    <a:pt x="4224" y="1078"/>
                  </a:lnTo>
                  <a:lnTo>
                    <a:pt x="4209" y="1059"/>
                  </a:lnTo>
                  <a:lnTo>
                    <a:pt x="4194" y="1043"/>
                  </a:lnTo>
                  <a:lnTo>
                    <a:pt x="4161" y="1012"/>
                  </a:lnTo>
                  <a:lnTo>
                    <a:pt x="4122" y="983"/>
                  </a:lnTo>
                  <a:lnTo>
                    <a:pt x="4080" y="955"/>
                  </a:lnTo>
                  <a:lnTo>
                    <a:pt x="4030" y="922"/>
                  </a:lnTo>
                  <a:lnTo>
                    <a:pt x="3978" y="883"/>
                  </a:lnTo>
                  <a:lnTo>
                    <a:pt x="3926" y="837"/>
                  </a:lnTo>
                  <a:lnTo>
                    <a:pt x="3900" y="810"/>
                  </a:lnTo>
                  <a:lnTo>
                    <a:pt x="3871" y="775"/>
                  </a:lnTo>
                  <a:lnTo>
                    <a:pt x="3845" y="738"/>
                  </a:lnTo>
                  <a:lnTo>
                    <a:pt x="3819" y="696"/>
                  </a:lnTo>
                  <a:lnTo>
                    <a:pt x="3795" y="654"/>
                  </a:lnTo>
                  <a:lnTo>
                    <a:pt x="3772" y="607"/>
                  </a:lnTo>
                  <a:lnTo>
                    <a:pt x="3728" y="514"/>
                  </a:lnTo>
                  <a:lnTo>
                    <a:pt x="3685" y="422"/>
                  </a:lnTo>
                  <a:lnTo>
                    <a:pt x="3665" y="381"/>
                  </a:lnTo>
                  <a:lnTo>
                    <a:pt x="3645" y="342"/>
                  </a:lnTo>
                  <a:lnTo>
                    <a:pt x="3628" y="310"/>
                  </a:lnTo>
                  <a:lnTo>
                    <a:pt x="3612" y="284"/>
                  </a:lnTo>
                  <a:lnTo>
                    <a:pt x="3602" y="269"/>
                  </a:lnTo>
                  <a:lnTo>
                    <a:pt x="3580" y="247"/>
                  </a:lnTo>
                  <a:lnTo>
                    <a:pt x="3598" y="262"/>
                  </a:lnTo>
                  <a:lnTo>
                    <a:pt x="3576" y="247"/>
                  </a:lnTo>
                  <a:lnTo>
                    <a:pt x="3617" y="266"/>
                  </a:lnTo>
                  <a:lnTo>
                    <a:pt x="3595" y="260"/>
                  </a:lnTo>
                  <a:lnTo>
                    <a:pt x="3648" y="264"/>
                  </a:lnTo>
                  <a:lnTo>
                    <a:pt x="3627" y="267"/>
                  </a:lnTo>
                  <a:lnTo>
                    <a:pt x="3665" y="255"/>
                  </a:lnTo>
                  <a:lnTo>
                    <a:pt x="3643" y="266"/>
                  </a:lnTo>
                  <a:lnTo>
                    <a:pt x="3673" y="247"/>
                  </a:lnTo>
                  <a:lnTo>
                    <a:pt x="3662" y="254"/>
                  </a:lnTo>
                  <a:lnTo>
                    <a:pt x="3650" y="266"/>
                  </a:lnTo>
                  <a:lnTo>
                    <a:pt x="3632" y="291"/>
                  </a:lnTo>
                  <a:lnTo>
                    <a:pt x="3614" y="318"/>
                  </a:lnTo>
                  <a:lnTo>
                    <a:pt x="3594" y="354"/>
                  </a:lnTo>
                  <a:lnTo>
                    <a:pt x="3574" y="391"/>
                  </a:lnTo>
                  <a:lnTo>
                    <a:pt x="3530" y="477"/>
                  </a:lnTo>
                  <a:lnTo>
                    <a:pt x="3486" y="565"/>
                  </a:lnTo>
                  <a:lnTo>
                    <a:pt x="3462" y="610"/>
                  </a:lnTo>
                  <a:lnTo>
                    <a:pt x="3437" y="653"/>
                  </a:lnTo>
                  <a:lnTo>
                    <a:pt x="3411" y="695"/>
                  </a:lnTo>
                  <a:lnTo>
                    <a:pt x="3385" y="731"/>
                  </a:lnTo>
                  <a:lnTo>
                    <a:pt x="3295" y="842"/>
                  </a:lnTo>
                  <a:lnTo>
                    <a:pt x="3203" y="948"/>
                  </a:lnTo>
                  <a:lnTo>
                    <a:pt x="3112" y="1042"/>
                  </a:lnTo>
                  <a:lnTo>
                    <a:pt x="3064" y="1088"/>
                  </a:lnTo>
                  <a:lnTo>
                    <a:pt x="3025" y="1122"/>
                  </a:lnTo>
                  <a:lnTo>
                    <a:pt x="2987" y="1158"/>
                  </a:lnTo>
                  <a:lnTo>
                    <a:pt x="2945" y="1203"/>
                  </a:lnTo>
                  <a:lnTo>
                    <a:pt x="2897" y="1257"/>
                  </a:lnTo>
                  <a:lnTo>
                    <a:pt x="2847" y="1306"/>
                  </a:lnTo>
                  <a:lnTo>
                    <a:pt x="2814" y="1334"/>
                  </a:lnTo>
                  <a:lnTo>
                    <a:pt x="2779" y="1358"/>
                  </a:lnTo>
                  <a:lnTo>
                    <a:pt x="2757" y="1369"/>
                  </a:lnTo>
                  <a:cubicBezTo>
                    <a:pt x="2751" y="1373"/>
                    <a:pt x="2744" y="1376"/>
                    <a:pt x="2738" y="1378"/>
                  </a:cubicBezTo>
                  <a:lnTo>
                    <a:pt x="2716" y="1385"/>
                  </a:lnTo>
                  <a:cubicBezTo>
                    <a:pt x="2707" y="1388"/>
                    <a:pt x="2698" y="1391"/>
                    <a:pt x="2688" y="1392"/>
                  </a:cubicBezTo>
                  <a:lnTo>
                    <a:pt x="2667" y="1394"/>
                  </a:lnTo>
                  <a:cubicBezTo>
                    <a:pt x="2656" y="1395"/>
                    <a:pt x="2645" y="1395"/>
                    <a:pt x="2634" y="1394"/>
                  </a:cubicBezTo>
                  <a:lnTo>
                    <a:pt x="2612" y="1391"/>
                  </a:lnTo>
                  <a:cubicBezTo>
                    <a:pt x="2599" y="1389"/>
                    <a:pt x="2586" y="1385"/>
                    <a:pt x="2574" y="1380"/>
                  </a:cubicBezTo>
                  <a:lnTo>
                    <a:pt x="2552" y="1370"/>
                  </a:lnTo>
                  <a:cubicBezTo>
                    <a:pt x="2544" y="1366"/>
                    <a:pt x="2536" y="1361"/>
                    <a:pt x="2529" y="1356"/>
                  </a:cubicBezTo>
                  <a:lnTo>
                    <a:pt x="2507" y="1339"/>
                  </a:lnTo>
                  <a:cubicBezTo>
                    <a:pt x="2500" y="1334"/>
                    <a:pt x="2494" y="1329"/>
                    <a:pt x="2489" y="1323"/>
                  </a:cubicBezTo>
                  <a:lnTo>
                    <a:pt x="2467" y="1297"/>
                  </a:lnTo>
                  <a:lnTo>
                    <a:pt x="2450" y="1272"/>
                  </a:lnTo>
                  <a:lnTo>
                    <a:pt x="2422" y="1221"/>
                  </a:lnTo>
                  <a:lnTo>
                    <a:pt x="2398" y="1167"/>
                  </a:lnTo>
                  <a:lnTo>
                    <a:pt x="2374" y="1105"/>
                  </a:lnTo>
                  <a:lnTo>
                    <a:pt x="2352" y="1040"/>
                  </a:lnTo>
                  <a:lnTo>
                    <a:pt x="2329" y="969"/>
                  </a:lnTo>
                  <a:lnTo>
                    <a:pt x="2285" y="826"/>
                  </a:lnTo>
                  <a:lnTo>
                    <a:pt x="2265" y="756"/>
                  </a:lnTo>
                  <a:lnTo>
                    <a:pt x="2243" y="688"/>
                  </a:lnTo>
                  <a:lnTo>
                    <a:pt x="2223" y="627"/>
                  </a:lnTo>
                  <a:lnTo>
                    <a:pt x="2203" y="571"/>
                  </a:lnTo>
                  <a:lnTo>
                    <a:pt x="2186" y="530"/>
                  </a:lnTo>
                  <a:lnTo>
                    <a:pt x="2170" y="497"/>
                  </a:lnTo>
                  <a:lnTo>
                    <a:pt x="2164" y="486"/>
                  </a:lnTo>
                  <a:lnTo>
                    <a:pt x="2153" y="472"/>
                  </a:lnTo>
                  <a:lnTo>
                    <a:pt x="2167" y="488"/>
                  </a:lnTo>
                  <a:lnTo>
                    <a:pt x="2156" y="477"/>
                  </a:lnTo>
                  <a:lnTo>
                    <a:pt x="2171" y="490"/>
                  </a:lnTo>
                  <a:lnTo>
                    <a:pt x="2160" y="482"/>
                  </a:lnTo>
                  <a:lnTo>
                    <a:pt x="2200" y="502"/>
                  </a:lnTo>
                  <a:lnTo>
                    <a:pt x="2178" y="495"/>
                  </a:lnTo>
                  <a:lnTo>
                    <a:pt x="2234" y="500"/>
                  </a:lnTo>
                  <a:lnTo>
                    <a:pt x="2212" y="503"/>
                  </a:lnTo>
                  <a:lnTo>
                    <a:pt x="2261" y="486"/>
                  </a:lnTo>
                  <a:lnTo>
                    <a:pt x="2239" y="499"/>
                  </a:lnTo>
                  <a:lnTo>
                    <a:pt x="2261" y="483"/>
                  </a:lnTo>
                  <a:lnTo>
                    <a:pt x="2239" y="503"/>
                  </a:lnTo>
                  <a:lnTo>
                    <a:pt x="2253" y="487"/>
                  </a:lnTo>
                  <a:lnTo>
                    <a:pt x="2238" y="505"/>
                  </a:lnTo>
                  <a:lnTo>
                    <a:pt x="2221" y="529"/>
                  </a:lnTo>
                  <a:lnTo>
                    <a:pt x="2202" y="563"/>
                  </a:lnTo>
                  <a:lnTo>
                    <a:pt x="2182" y="599"/>
                  </a:lnTo>
                  <a:lnTo>
                    <a:pt x="2138" y="684"/>
                  </a:lnTo>
                  <a:lnTo>
                    <a:pt x="2094" y="773"/>
                  </a:lnTo>
                  <a:lnTo>
                    <a:pt x="2069" y="819"/>
                  </a:lnTo>
                  <a:lnTo>
                    <a:pt x="2045" y="861"/>
                  </a:lnTo>
                  <a:lnTo>
                    <a:pt x="2016" y="904"/>
                  </a:lnTo>
                  <a:lnTo>
                    <a:pt x="1992" y="936"/>
                  </a:lnTo>
                  <a:lnTo>
                    <a:pt x="1949" y="987"/>
                  </a:lnTo>
                  <a:lnTo>
                    <a:pt x="1905" y="1042"/>
                  </a:lnTo>
                  <a:lnTo>
                    <a:pt x="1860" y="1098"/>
                  </a:lnTo>
                  <a:lnTo>
                    <a:pt x="1811" y="1155"/>
                  </a:lnTo>
                  <a:lnTo>
                    <a:pt x="1759" y="1207"/>
                  </a:lnTo>
                  <a:lnTo>
                    <a:pt x="1704" y="1254"/>
                  </a:lnTo>
                  <a:lnTo>
                    <a:pt x="1673" y="1276"/>
                  </a:lnTo>
                  <a:lnTo>
                    <a:pt x="1639" y="1294"/>
                  </a:lnTo>
                  <a:lnTo>
                    <a:pt x="1617" y="1304"/>
                  </a:lnTo>
                  <a:cubicBezTo>
                    <a:pt x="1611" y="1306"/>
                    <a:pt x="1605" y="1309"/>
                    <a:pt x="1599" y="1310"/>
                  </a:cubicBezTo>
                  <a:lnTo>
                    <a:pt x="1577" y="1316"/>
                  </a:lnTo>
                  <a:cubicBezTo>
                    <a:pt x="1567" y="1319"/>
                    <a:pt x="1558" y="1320"/>
                    <a:pt x="1548" y="1321"/>
                  </a:cubicBezTo>
                  <a:lnTo>
                    <a:pt x="1527" y="1322"/>
                  </a:lnTo>
                  <a:cubicBezTo>
                    <a:pt x="1515" y="1322"/>
                    <a:pt x="1503" y="1321"/>
                    <a:pt x="1491" y="1319"/>
                  </a:cubicBezTo>
                  <a:lnTo>
                    <a:pt x="1469" y="1314"/>
                  </a:lnTo>
                  <a:cubicBezTo>
                    <a:pt x="1460" y="1312"/>
                    <a:pt x="1451" y="1309"/>
                    <a:pt x="1443" y="1305"/>
                  </a:cubicBezTo>
                  <a:lnTo>
                    <a:pt x="1406" y="1286"/>
                  </a:lnTo>
                  <a:lnTo>
                    <a:pt x="1373" y="1265"/>
                  </a:lnTo>
                  <a:lnTo>
                    <a:pt x="1345" y="1242"/>
                  </a:lnTo>
                  <a:lnTo>
                    <a:pt x="1319" y="1218"/>
                  </a:lnTo>
                  <a:lnTo>
                    <a:pt x="1276" y="1176"/>
                  </a:lnTo>
                  <a:lnTo>
                    <a:pt x="1238" y="1139"/>
                  </a:lnTo>
                  <a:lnTo>
                    <a:pt x="1225" y="1127"/>
                  </a:lnTo>
                  <a:lnTo>
                    <a:pt x="1217" y="1120"/>
                  </a:lnTo>
                  <a:lnTo>
                    <a:pt x="1195" y="1108"/>
                  </a:lnTo>
                  <a:lnTo>
                    <a:pt x="1219" y="1118"/>
                  </a:lnTo>
                  <a:lnTo>
                    <a:pt x="1197" y="1111"/>
                  </a:lnTo>
                  <a:lnTo>
                    <a:pt x="1225" y="1117"/>
                  </a:lnTo>
                  <a:lnTo>
                    <a:pt x="1204" y="1115"/>
                  </a:lnTo>
                  <a:lnTo>
                    <a:pt x="1242" y="1113"/>
                  </a:lnTo>
                  <a:lnTo>
                    <a:pt x="1220" y="1117"/>
                  </a:lnTo>
                  <a:lnTo>
                    <a:pt x="1254" y="1105"/>
                  </a:lnTo>
                  <a:lnTo>
                    <a:pt x="1233" y="1116"/>
                  </a:lnTo>
                  <a:lnTo>
                    <a:pt x="1253" y="1103"/>
                  </a:lnTo>
                  <a:lnTo>
                    <a:pt x="1231" y="1120"/>
                  </a:lnTo>
                  <a:lnTo>
                    <a:pt x="1246" y="1107"/>
                  </a:lnTo>
                  <a:lnTo>
                    <a:pt x="1231" y="1123"/>
                  </a:lnTo>
                  <a:lnTo>
                    <a:pt x="1214" y="1142"/>
                  </a:lnTo>
                  <a:lnTo>
                    <a:pt x="1195" y="1168"/>
                  </a:lnTo>
                  <a:lnTo>
                    <a:pt x="1176" y="1197"/>
                  </a:lnTo>
                  <a:lnTo>
                    <a:pt x="1134" y="1267"/>
                  </a:lnTo>
                  <a:lnTo>
                    <a:pt x="1088" y="1343"/>
                  </a:lnTo>
                  <a:lnTo>
                    <a:pt x="1041" y="1417"/>
                  </a:lnTo>
                  <a:lnTo>
                    <a:pt x="1015" y="1455"/>
                  </a:lnTo>
                  <a:lnTo>
                    <a:pt x="987" y="1490"/>
                  </a:lnTo>
                  <a:lnTo>
                    <a:pt x="954" y="1524"/>
                  </a:lnTo>
                  <a:lnTo>
                    <a:pt x="923" y="1550"/>
                  </a:lnTo>
                  <a:lnTo>
                    <a:pt x="877" y="1584"/>
                  </a:lnTo>
                  <a:lnTo>
                    <a:pt x="825" y="1619"/>
                  </a:lnTo>
                  <a:lnTo>
                    <a:pt x="765" y="1652"/>
                  </a:lnTo>
                  <a:lnTo>
                    <a:pt x="721" y="1669"/>
                  </a:lnTo>
                  <a:cubicBezTo>
                    <a:pt x="714" y="1672"/>
                    <a:pt x="706" y="1675"/>
                    <a:pt x="699" y="1676"/>
                  </a:cubicBezTo>
                  <a:lnTo>
                    <a:pt x="655" y="1685"/>
                  </a:lnTo>
                  <a:cubicBezTo>
                    <a:pt x="646" y="1687"/>
                    <a:pt x="637" y="1688"/>
                    <a:pt x="628" y="1688"/>
                  </a:cubicBezTo>
                  <a:lnTo>
                    <a:pt x="589" y="1687"/>
                  </a:lnTo>
                  <a:lnTo>
                    <a:pt x="567" y="1684"/>
                  </a:lnTo>
                  <a:cubicBezTo>
                    <a:pt x="559" y="1683"/>
                    <a:pt x="552" y="1681"/>
                    <a:pt x="544" y="1678"/>
                  </a:cubicBezTo>
                  <a:lnTo>
                    <a:pt x="509" y="1666"/>
                  </a:lnTo>
                  <a:lnTo>
                    <a:pt x="487" y="1656"/>
                  </a:lnTo>
                  <a:cubicBezTo>
                    <a:pt x="480" y="1653"/>
                    <a:pt x="474" y="1650"/>
                    <a:pt x="468" y="1645"/>
                  </a:cubicBezTo>
                  <a:lnTo>
                    <a:pt x="434" y="1621"/>
                  </a:lnTo>
                  <a:lnTo>
                    <a:pt x="400" y="1591"/>
                  </a:lnTo>
                  <a:lnTo>
                    <a:pt x="370" y="1557"/>
                  </a:lnTo>
                  <a:lnTo>
                    <a:pt x="342" y="1518"/>
                  </a:lnTo>
                  <a:lnTo>
                    <a:pt x="318" y="1479"/>
                  </a:lnTo>
                  <a:lnTo>
                    <a:pt x="293" y="1434"/>
                  </a:lnTo>
                  <a:lnTo>
                    <a:pt x="270" y="1388"/>
                  </a:lnTo>
                  <a:lnTo>
                    <a:pt x="246" y="1338"/>
                  </a:lnTo>
                  <a:lnTo>
                    <a:pt x="202" y="1235"/>
                  </a:lnTo>
                  <a:lnTo>
                    <a:pt x="159" y="1128"/>
                  </a:lnTo>
                  <a:lnTo>
                    <a:pt x="116" y="1021"/>
                  </a:lnTo>
                  <a:lnTo>
                    <a:pt x="73" y="920"/>
                  </a:lnTo>
                  <a:lnTo>
                    <a:pt x="52" y="871"/>
                  </a:lnTo>
                  <a:lnTo>
                    <a:pt x="30" y="823"/>
                  </a:lnTo>
                  <a:cubicBezTo>
                    <a:pt x="0" y="757"/>
                    <a:pt x="30" y="679"/>
                    <a:pt x="96" y="649"/>
                  </a:cubicBezTo>
                  <a:cubicBezTo>
                    <a:pt x="162" y="619"/>
                    <a:pt x="241" y="648"/>
                    <a:pt x="271" y="715"/>
                  </a:cubicBezTo>
                  <a:close/>
                </a:path>
              </a:pathLst>
            </a:custGeom>
            <a:solidFill>
              <a:srgbClr val="E5B951"/>
            </a:solidFill>
            <a:ln w="1588" cap="flat">
              <a:solidFill>
                <a:srgbClr val="E5B951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336699"/>
                </a:solidFill>
                <a:latin typeface="Times New Roman"/>
              </a:endParaRPr>
            </a:p>
          </p:txBody>
        </p:sp>
        <p:sp>
          <p:nvSpPr>
            <p:cNvPr id="1043" name="Freeform 48"/>
            <p:cNvSpPr>
              <a:spLocks/>
            </p:cNvSpPr>
            <p:nvPr/>
          </p:nvSpPr>
          <p:spPr bwMode="auto">
            <a:xfrm>
              <a:off x="7088715" y="4240743"/>
              <a:ext cx="293688" cy="50800"/>
            </a:xfrm>
            <a:custGeom>
              <a:avLst/>
              <a:gdLst>
                <a:gd name="T0" fmla="*/ 66 w 772"/>
                <a:gd name="T1" fmla="*/ 0 h 132"/>
                <a:gd name="T2" fmla="*/ 706 w 772"/>
                <a:gd name="T3" fmla="*/ 0 h 132"/>
                <a:gd name="T4" fmla="*/ 772 w 772"/>
                <a:gd name="T5" fmla="*/ 66 h 132"/>
                <a:gd name="T6" fmla="*/ 706 w 772"/>
                <a:gd name="T7" fmla="*/ 132 h 132"/>
                <a:gd name="T8" fmla="*/ 66 w 772"/>
                <a:gd name="T9" fmla="*/ 132 h 132"/>
                <a:gd name="T10" fmla="*/ 0 w 772"/>
                <a:gd name="T11" fmla="*/ 66 h 132"/>
                <a:gd name="T12" fmla="*/ 66 w 772"/>
                <a:gd name="T1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2" h="132">
                  <a:moveTo>
                    <a:pt x="66" y="0"/>
                  </a:moveTo>
                  <a:lnTo>
                    <a:pt x="706" y="0"/>
                  </a:lnTo>
                  <a:cubicBezTo>
                    <a:pt x="743" y="0"/>
                    <a:pt x="772" y="30"/>
                    <a:pt x="772" y="66"/>
                  </a:cubicBezTo>
                  <a:cubicBezTo>
                    <a:pt x="772" y="103"/>
                    <a:pt x="743" y="132"/>
                    <a:pt x="706" y="132"/>
                  </a:cubicBezTo>
                  <a:lnTo>
                    <a:pt x="66" y="132"/>
                  </a:lnTo>
                  <a:cubicBezTo>
                    <a:pt x="30" y="132"/>
                    <a:pt x="0" y="103"/>
                    <a:pt x="0" y="66"/>
                  </a:cubicBezTo>
                  <a:cubicBezTo>
                    <a:pt x="0" y="30"/>
                    <a:pt x="30" y="0"/>
                    <a:pt x="66" y="0"/>
                  </a:cubicBezTo>
                  <a:close/>
                </a:path>
              </a:pathLst>
            </a:custGeom>
            <a:solidFill>
              <a:srgbClr val="E5B951"/>
            </a:solidFill>
            <a:ln w="1588" cap="flat">
              <a:solidFill>
                <a:srgbClr val="E5B951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336699"/>
                </a:solidFill>
                <a:latin typeface="Times New Roman"/>
              </a:endParaRPr>
            </a:p>
          </p:txBody>
        </p:sp>
        <p:sp>
          <p:nvSpPr>
            <p:cNvPr id="1044" name="Rectangle 49"/>
            <p:cNvSpPr>
              <a:spLocks noChangeArrowheads="1"/>
            </p:cNvSpPr>
            <p:nvPr/>
          </p:nvSpPr>
          <p:spPr bwMode="auto">
            <a:xfrm>
              <a:off x="7383990" y="4148668"/>
              <a:ext cx="115377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000000"/>
                  </a:solidFill>
                  <a:latin typeface="Calibri" pitchFamily="34" charset="0"/>
                </a:rPr>
                <a:t>Sweden historic</a:t>
              </a:r>
              <a:endParaRPr lang="en-US" altLang="en-US" dirty="0">
                <a:solidFill>
                  <a:srgbClr val="336699"/>
                </a:solidFill>
              </a:endParaRPr>
            </a:p>
          </p:txBody>
        </p:sp>
      </p:grpSp>
      <p:grpSp>
        <p:nvGrpSpPr>
          <p:cNvPr id="1052" name="Group 1051"/>
          <p:cNvGrpSpPr/>
          <p:nvPr/>
        </p:nvGrpSpPr>
        <p:grpSpPr>
          <a:xfrm>
            <a:off x="6964895" y="2210271"/>
            <a:ext cx="868358" cy="408233"/>
            <a:chOff x="5440890" y="2210030"/>
            <a:chExt cx="868358" cy="408233"/>
          </a:xfrm>
        </p:grpSpPr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5440890" y="2408768"/>
              <a:ext cx="114300" cy="114300"/>
            </a:xfrm>
            <a:prstGeom prst="ellipse">
              <a:avLst/>
            </a:prstGeom>
            <a:solidFill>
              <a:srgbClr val="D87D4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336699"/>
                </a:solidFill>
                <a:latin typeface="Times New Roman"/>
              </a:endParaRPr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5440890" y="2408768"/>
              <a:ext cx="114300" cy="114300"/>
            </a:xfrm>
            <a:prstGeom prst="ellipse">
              <a:avLst/>
            </a:prstGeom>
            <a:noFill/>
            <a:ln w="9525" cap="flat">
              <a:solidFill>
                <a:srgbClr val="7E46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336699"/>
                </a:solidFill>
                <a:latin typeface="Times New Roman"/>
              </a:endParaRPr>
            </a:p>
          </p:txBody>
        </p:sp>
        <p:sp>
          <p:nvSpPr>
            <p:cNvPr id="60" name="Content Placeholder 2"/>
            <p:cNvSpPr txBox="1">
              <a:spLocks/>
            </p:cNvSpPr>
            <p:nvPr/>
          </p:nvSpPr>
          <p:spPr bwMode="auto">
            <a:xfrm>
              <a:off x="5506984" y="2210030"/>
              <a:ext cx="802264" cy="408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99CC"/>
                </a:buClr>
                <a:buSzPct val="60000"/>
                <a:buFont typeface="Wingdings" pitchFamily="2" charset="2"/>
                <a:buChar char="n"/>
                <a:defRPr kumimoji="1" sz="2800" b="0">
                  <a:solidFill>
                    <a:schemeClr val="bg2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99CC"/>
                </a:buClr>
                <a:buSzPct val="60000"/>
                <a:buFont typeface="Wingdings" pitchFamily="2" charset="2"/>
                <a:buChar char="l"/>
                <a:defRPr kumimoji="1" sz="2400" b="0">
                  <a:solidFill>
                    <a:schemeClr val="bg2"/>
                  </a:solidFill>
                  <a:latin typeface="Calibri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99CC"/>
                </a:buClr>
                <a:buSzPct val="60000"/>
                <a:buFont typeface="Wingdings" pitchFamily="2" charset="2"/>
                <a:buChar char="w"/>
                <a:defRPr kumimoji="1" sz="2000" b="0">
                  <a:solidFill>
                    <a:schemeClr val="bg2"/>
                  </a:solidFill>
                  <a:latin typeface="Calibri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99CC"/>
                </a:buClr>
                <a:buFont typeface="Wingdings" pitchFamily="2" charset="2"/>
                <a:buChar char="§"/>
                <a:defRPr kumimoji="1" sz="2000" b="0">
                  <a:solidFill>
                    <a:schemeClr val="bg2"/>
                  </a:solidFill>
                  <a:latin typeface="Calibri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99CC"/>
                </a:buClr>
                <a:buSzPct val="70000"/>
                <a:buFont typeface="Wingdings" pitchFamily="2" charset="2"/>
                <a:buChar char="Ø"/>
                <a:defRPr kumimoji="1" sz="1800" b="0">
                  <a:solidFill>
                    <a:schemeClr val="bg2"/>
                  </a:solidFill>
                  <a:latin typeface="Calibri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Char char=""/>
                <a:defRPr kumimoji="1" sz="2000" b="1">
                  <a:solidFill>
                    <a:srgbClr val="017898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Char char=""/>
                <a:defRPr kumimoji="1" sz="2000" b="1">
                  <a:solidFill>
                    <a:srgbClr val="017898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Char char=""/>
                <a:defRPr kumimoji="1" sz="2000" b="1">
                  <a:solidFill>
                    <a:srgbClr val="017898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buChar char=""/>
                <a:defRPr kumimoji="1" sz="2000" b="1">
                  <a:solidFill>
                    <a:srgbClr val="017898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US" sz="1800" kern="0" dirty="0">
                  <a:solidFill>
                    <a:srgbClr val="000000"/>
                  </a:solidFill>
                </a:rPr>
                <a:t>INDCs</a:t>
              </a:r>
              <a:endParaRPr lang="en-GB" sz="1800" kern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6787714" y="6581242"/>
            <a:ext cx="3042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</a:rPr>
              <a:t>Source: Energy Technology Perspectives, 2016</a:t>
            </a:r>
          </a:p>
        </p:txBody>
      </p:sp>
    </p:spTree>
    <p:extLst>
      <p:ext uri="{BB962C8B-B14F-4D97-AF65-F5344CB8AC3E}">
        <p14:creationId xmlns:p14="http://schemas.microsoft.com/office/powerpoint/2010/main" val="4090692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nl-BE" sz="3600" b="1" dirty="0"/>
            </a:br>
            <a:endParaRPr lang="nl-BE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400"/>
            <a:ext cx="8915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648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27450FB-41E5-DFDD-9E10-A3C0C5BB9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9" y="1201175"/>
            <a:ext cx="8072301" cy="491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222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003F9E6-67F0-D05C-CD0D-11BA9FDF0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71" y="1308295"/>
            <a:ext cx="8230430" cy="480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38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8954AB4-F146-A8C4-EA2E-864D56A6D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70" y="1201176"/>
            <a:ext cx="8230431" cy="510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7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8D5034F-96A6-5872-A65B-0AB74D1BB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71" y="1201175"/>
            <a:ext cx="8230430" cy="491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09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9_NEA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IEA_Basic_Template_01">
  <a:themeElements>
    <a:clrScheme name="">
      <a:dk1>
        <a:srgbClr val="336699"/>
      </a:dk1>
      <a:lt1>
        <a:srgbClr val="FFFFFF"/>
      </a:lt1>
      <a:dk2>
        <a:srgbClr val="017896"/>
      </a:dk2>
      <a:lt2>
        <a:srgbClr val="000000"/>
      </a:lt2>
      <a:accent1>
        <a:srgbClr val="FF9900"/>
      </a:accent1>
      <a:accent2>
        <a:srgbClr val="0099CC"/>
      </a:accent2>
      <a:accent3>
        <a:srgbClr val="FFFFFF"/>
      </a:accent3>
      <a:accent4>
        <a:srgbClr val="2A5682"/>
      </a:accent4>
      <a:accent5>
        <a:srgbClr val="FFCAAA"/>
      </a:accent5>
      <a:accent6>
        <a:srgbClr val="008AB9"/>
      </a:accent6>
      <a:hlink>
        <a:srgbClr val="330099"/>
      </a:hlink>
      <a:folHlink>
        <a:srgbClr val="CBCBCB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NEA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66CC"/>
    </a:dk2>
    <a:lt2>
      <a:srgbClr val="CBCBCB"/>
    </a:lt2>
    <a:accent1>
      <a:srgbClr val="009999"/>
    </a:accent1>
    <a:accent2>
      <a:srgbClr val="FF9933"/>
    </a:accent2>
    <a:accent3>
      <a:srgbClr val="AAB8E2"/>
    </a:accent3>
    <a:accent4>
      <a:srgbClr val="DADADA"/>
    </a:accent4>
    <a:accent5>
      <a:srgbClr val="AACACA"/>
    </a:accent5>
    <a:accent6>
      <a:srgbClr val="E78A2D"/>
    </a:accent6>
    <a:hlink>
      <a:srgbClr val="330099"/>
    </a:hlink>
    <a:folHlink>
      <a:srgbClr val="CBCBCB"/>
    </a:folHlink>
  </a:clr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66CC"/>
    </a:dk2>
    <a:lt2>
      <a:srgbClr val="CBCBCB"/>
    </a:lt2>
    <a:accent1>
      <a:srgbClr val="009999"/>
    </a:accent1>
    <a:accent2>
      <a:srgbClr val="FF9933"/>
    </a:accent2>
    <a:accent3>
      <a:srgbClr val="AAB8E2"/>
    </a:accent3>
    <a:accent4>
      <a:srgbClr val="DADADA"/>
    </a:accent4>
    <a:accent5>
      <a:srgbClr val="AACACA"/>
    </a:accent5>
    <a:accent6>
      <a:srgbClr val="E78A2D"/>
    </a:accent6>
    <a:hlink>
      <a:srgbClr val="330099"/>
    </a:hlink>
    <a:folHlink>
      <a:srgbClr val="CBCBC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83</Words>
  <Application>Microsoft Office PowerPoint</Application>
  <PresentationFormat>Grand écran</PresentationFormat>
  <Paragraphs>33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7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Times New Roman</vt:lpstr>
      <vt:lpstr>Verdana</vt:lpstr>
      <vt:lpstr>Wingdings</vt:lpstr>
      <vt:lpstr>Thème Office</vt:lpstr>
      <vt:lpstr>1_Thème Office</vt:lpstr>
      <vt:lpstr>19_NEA-PowerPoint-Template</vt:lpstr>
      <vt:lpstr>1_Office Theme</vt:lpstr>
      <vt:lpstr>IEA_Basic_Template_01</vt:lpstr>
      <vt:lpstr>2_NEA-PowerPoint-Template</vt:lpstr>
      <vt:lpstr>  Marc Deffrennes    </vt:lpstr>
      <vt:lpstr>…which has been stable on a global level over the last 50 years.</vt:lpstr>
      <vt:lpstr> 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ENERGY POLICY: A ROLE FOR NUCLEAR ?  Marc Deffrennes</dc:title>
  <dc:creator>Marc Deffrennes</dc:creator>
  <cp:lastModifiedBy>Marc Deffrennes</cp:lastModifiedBy>
  <cp:revision>16</cp:revision>
  <dcterms:created xsi:type="dcterms:W3CDTF">2020-11-10T13:19:44Z</dcterms:created>
  <dcterms:modified xsi:type="dcterms:W3CDTF">2022-10-11T20:00:24Z</dcterms:modified>
</cp:coreProperties>
</file>