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12" r:id="rId6"/>
    <p:sldId id="310" r:id="rId7"/>
    <p:sldId id="321" r:id="rId8"/>
    <p:sldId id="314" r:id="rId9"/>
    <p:sldId id="315" r:id="rId10"/>
    <p:sldId id="31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1FEBA0-EF20-41F8-B26C-FA73CF5FB1D6}" v="137" dt="2022-10-12T19:41:40.1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19" autoAdjust="0"/>
  </p:normalViewPr>
  <p:slideViewPr>
    <p:cSldViewPr snapToGrid="0">
      <p:cViewPr>
        <p:scale>
          <a:sx n="80" d="100"/>
          <a:sy n="80" d="100"/>
        </p:scale>
        <p:origin x="282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 Marenne" userId="b5a6cf1e5b3f5daf" providerId="LiveId" clId="{4D1FEBA0-EF20-41F8-B26C-FA73CF5FB1D6}"/>
    <pc:docChg chg="undo custSel addSld delSld modSld sldOrd">
      <pc:chgData name="Henri Marenne" userId="b5a6cf1e5b3f5daf" providerId="LiveId" clId="{4D1FEBA0-EF20-41F8-B26C-FA73CF5FB1D6}" dt="2022-10-12T19:52:59.394" v="1618" actId="20577"/>
      <pc:docMkLst>
        <pc:docMk/>
      </pc:docMkLst>
      <pc:sldChg chg="modSp mod modAnim">
        <pc:chgData name="Henri Marenne" userId="b5a6cf1e5b3f5daf" providerId="LiveId" clId="{4D1FEBA0-EF20-41F8-B26C-FA73CF5FB1D6}" dt="2022-10-11T20:37:50.830" v="287" actId="313"/>
        <pc:sldMkLst>
          <pc:docMk/>
          <pc:sldMk cId="895915843" sldId="266"/>
        </pc:sldMkLst>
        <pc:spChg chg="mod">
          <ac:chgData name="Henri Marenne" userId="b5a6cf1e5b3f5daf" providerId="LiveId" clId="{4D1FEBA0-EF20-41F8-B26C-FA73CF5FB1D6}" dt="2022-10-11T20:36:56.815" v="225" actId="14100"/>
          <ac:spMkLst>
            <pc:docMk/>
            <pc:sldMk cId="895915843" sldId="266"/>
            <ac:spMk id="2" creationId="{9AB2EA78-AEB3-469B-9025-3B17201A457B}"/>
          </ac:spMkLst>
        </pc:spChg>
        <pc:spChg chg="mod">
          <ac:chgData name="Henri Marenne" userId="b5a6cf1e5b3f5daf" providerId="LiveId" clId="{4D1FEBA0-EF20-41F8-B26C-FA73CF5FB1D6}" dt="2022-10-11T20:37:50.830" v="287" actId="313"/>
          <ac:spMkLst>
            <pc:docMk/>
            <pc:sldMk cId="895915843" sldId="266"/>
            <ac:spMk id="3" creationId="{255E1F2F-E259-4EA8-9FFD-3A10AF541859}"/>
          </ac:spMkLst>
        </pc:spChg>
      </pc:sldChg>
      <pc:sldChg chg="del">
        <pc:chgData name="Henri Marenne" userId="b5a6cf1e5b3f5daf" providerId="LiveId" clId="{4D1FEBA0-EF20-41F8-B26C-FA73CF5FB1D6}" dt="2022-10-11T21:08:49.168" v="454" actId="47"/>
        <pc:sldMkLst>
          <pc:docMk/>
          <pc:sldMk cId="265522590" sldId="308"/>
        </pc:sldMkLst>
      </pc:sldChg>
      <pc:sldChg chg="del">
        <pc:chgData name="Henri Marenne" userId="b5a6cf1e5b3f5daf" providerId="LiveId" clId="{4D1FEBA0-EF20-41F8-B26C-FA73CF5FB1D6}" dt="2022-10-11T20:34:05.924" v="153" actId="47"/>
        <pc:sldMkLst>
          <pc:docMk/>
          <pc:sldMk cId="2960943810" sldId="309"/>
        </pc:sldMkLst>
      </pc:sldChg>
      <pc:sldChg chg="addSp delSp modSp mod ord">
        <pc:chgData name="Henri Marenne" userId="b5a6cf1e5b3f5daf" providerId="LiveId" clId="{4D1FEBA0-EF20-41F8-B26C-FA73CF5FB1D6}" dt="2022-10-12T13:03:16.780" v="934" actId="6549"/>
        <pc:sldMkLst>
          <pc:docMk/>
          <pc:sldMk cId="3207582908" sldId="310"/>
        </pc:sldMkLst>
        <pc:spChg chg="mod">
          <ac:chgData name="Henri Marenne" userId="b5a6cf1e5b3f5daf" providerId="LiveId" clId="{4D1FEBA0-EF20-41F8-B26C-FA73CF5FB1D6}" dt="2022-10-12T13:03:16.780" v="934" actId="6549"/>
          <ac:spMkLst>
            <pc:docMk/>
            <pc:sldMk cId="3207582908" sldId="310"/>
            <ac:spMk id="2" creationId="{6CB2426A-C123-BCE2-8DBF-DD34E3B7F060}"/>
          </ac:spMkLst>
        </pc:spChg>
        <pc:spChg chg="add del mod">
          <ac:chgData name="Henri Marenne" userId="b5a6cf1e5b3f5daf" providerId="LiveId" clId="{4D1FEBA0-EF20-41F8-B26C-FA73CF5FB1D6}" dt="2022-10-12T13:02:35.057" v="924" actId="478"/>
          <ac:spMkLst>
            <pc:docMk/>
            <pc:sldMk cId="3207582908" sldId="310"/>
            <ac:spMk id="8" creationId="{CD59D333-7905-08DD-370A-F43D20F56DA0}"/>
          </ac:spMkLst>
        </pc:spChg>
        <pc:spChg chg="del mod">
          <ac:chgData name="Henri Marenne" userId="b5a6cf1e5b3f5daf" providerId="LiveId" clId="{4D1FEBA0-EF20-41F8-B26C-FA73CF5FB1D6}" dt="2022-10-12T13:01:49.327" v="869" actId="478"/>
          <ac:spMkLst>
            <pc:docMk/>
            <pc:sldMk cId="3207582908" sldId="310"/>
            <ac:spMk id="9" creationId="{FF417CD6-866E-0C65-85C9-79E39F89E1CF}"/>
          </ac:spMkLst>
        </pc:spChg>
        <pc:picChg chg="add mod">
          <ac:chgData name="Henri Marenne" userId="b5a6cf1e5b3f5daf" providerId="LiveId" clId="{4D1FEBA0-EF20-41F8-B26C-FA73CF5FB1D6}" dt="2022-10-11T20:58:17.464" v="312" actId="1076"/>
          <ac:picMkLst>
            <pc:docMk/>
            <pc:sldMk cId="3207582908" sldId="310"/>
            <ac:picMk id="3" creationId="{AA0ED89B-AE76-594D-5BFC-2AB3D7299569}"/>
          </ac:picMkLst>
        </pc:picChg>
        <pc:picChg chg="mod">
          <ac:chgData name="Henri Marenne" userId="b5a6cf1e5b3f5daf" providerId="LiveId" clId="{4D1FEBA0-EF20-41F8-B26C-FA73CF5FB1D6}" dt="2022-10-11T20:57:02.929" v="308" actId="1076"/>
          <ac:picMkLst>
            <pc:docMk/>
            <pc:sldMk cId="3207582908" sldId="310"/>
            <ac:picMk id="5" creationId="{8B953D8D-2FB9-E2EE-E400-C36EB291C01C}"/>
          </ac:picMkLst>
        </pc:picChg>
        <pc:picChg chg="add mod">
          <ac:chgData name="Henri Marenne" userId="b5a6cf1e5b3f5daf" providerId="LiveId" clId="{4D1FEBA0-EF20-41F8-B26C-FA73CF5FB1D6}" dt="2022-10-12T13:02:51.263" v="929" actId="1076"/>
          <ac:picMkLst>
            <pc:docMk/>
            <pc:sldMk cId="3207582908" sldId="310"/>
            <ac:picMk id="6" creationId="{F75EF763-C663-0C3E-FE57-2C98846151E5}"/>
          </ac:picMkLst>
        </pc:picChg>
      </pc:sldChg>
      <pc:sldChg chg="del">
        <pc:chgData name="Henri Marenne" userId="b5a6cf1e5b3f5daf" providerId="LiveId" clId="{4D1FEBA0-EF20-41F8-B26C-FA73CF5FB1D6}" dt="2022-10-11T20:34:09.764" v="154" actId="47"/>
        <pc:sldMkLst>
          <pc:docMk/>
          <pc:sldMk cId="3991283673" sldId="311"/>
        </pc:sldMkLst>
      </pc:sldChg>
      <pc:sldChg chg="addSp delSp modSp mod">
        <pc:chgData name="Henri Marenne" userId="b5a6cf1e5b3f5daf" providerId="LiveId" clId="{4D1FEBA0-EF20-41F8-B26C-FA73CF5FB1D6}" dt="2022-10-12T19:52:59.394" v="1618" actId="20577"/>
        <pc:sldMkLst>
          <pc:docMk/>
          <pc:sldMk cId="2776288097" sldId="312"/>
        </pc:sldMkLst>
        <pc:spChg chg="mod">
          <ac:chgData name="Henri Marenne" userId="b5a6cf1e5b3f5daf" providerId="LiveId" clId="{4D1FEBA0-EF20-41F8-B26C-FA73CF5FB1D6}" dt="2022-10-11T20:31:26.768" v="32" actId="20577"/>
          <ac:spMkLst>
            <pc:docMk/>
            <pc:sldMk cId="2776288097" sldId="312"/>
            <ac:spMk id="2" creationId="{6CB2426A-C123-BCE2-8DBF-DD34E3B7F060}"/>
          </ac:spMkLst>
        </pc:spChg>
        <pc:spChg chg="del mod">
          <ac:chgData name="Henri Marenne" userId="b5a6cf1e5b3f5daf" providerId="LiveId" clId="{4D1FEBA0-EF20-41F8-B26C-FA73CF5FB1D6}" dt="2022-10-11T20:54:25.650" v="290" actId="478"/>
          <ac:spMkLst>
            <pc:docMk/>
            <pc:sldMk cId="2776288097" sldId="312"/>
            <ac:spMk id="4" creationId="{ED7DF7CB-ED76-C23D-8158-B636FADA3E37}"/>
          </ac:spMkLst>
        </pc:spChg>
        <pc:spChg chg="add mod">
          <ac:chgData name="Henri Marenne" userId="b5a6cf1e5b3f5daf" providerId="LiveId" clId="{4D1FEBA0-EF20-41F8-B26C-FA73CF5FB1D6}" dt="2022-10-11T20:54:25.650" v="290" actId="478"/>
          <ac:spMkLst>
            <pc:docMk/>
            <pc:sldMk cId="2776288097" sldId="312"/>
            <ac:spMk id="9" creationId="{F5DC3D44-5AF8-07B4-CD4E-11DA738453D2}"/>
          </ac:spMkLst>
        </pc:spChg>
        <pc:spChg chg="add mod">
          <ac:chgData name="Henri Marenne" userId="b5a6cf1e5b3f5daf" providerId="LiveId" clId="{4D1FEBA0-EF20-41F8-B26C-FA73CF5FB1D6}" dt="2022-10-12T18:26:42.857" v="1022" actId="14100"/>
          <ac:spMkLst>
            <pc:docMk/>
            <pc:sldMk cId="2776288097" sldId="312"/>
            <ac:spMk id="12" creationId="{6E4F7EF3-59C5-F0A1-B6AA-5834A2220A2E}"/>
          </ac:spMkLst>
        </pc:spChg>
        <pc:spChg chg="add mod">
          <ac:chgData name="Henri Marenne" userId="b5a6cf1e5b3f5daf" providerId="LiveId" clId="{4D1FEBA0-EF20-41F8-B26C-FA73CF5FB1D6}" dt="2022-10-11T21:02:34.745" v="357"/>
          <ac:spMkLst>
            <pc:docMk/>
            <pc:sldMk cId="2776288097" sldId="312"/>
            <ac:spMk id="13" creationId="{555A16F9-7B0F-AC0B-FE6C-C2CBD768A6BA}"/>
          </ac:spMkLst>
        </pc:spChg>
        <pc:spChg chg="add del">
          <ac:chgData name="Henri Marenne" userId="b5a6cf1e5b3f5daf" providerId="LiveId" clId="{4D1FEBA0-EF20-41F8-B26C-FA73CF5FB1D6}" dt="2022-10-11T21:02:46.014" v="359" actId="22"/>
          <ac:spMkLst>
            <pc:docMk/>
            <pc:sldMk cId="2776288097" sldId="312"/>
            <ac:spMk id="15" creationId="{625BB4FB-335E-3F0B-A280-B5F64351E872}"/>
          </ac:spMkLst>
        </pc:spChg>
        <pc:spChg chg="add mod">
          <ac:chgData name="Henri Marenne" userId="b5a6cf1e5b3f5daf" providerId="LiveId" clId="{4D1FEBA0-EF20-41F8-B26C-FA73CF5FB1D6}" dt="2022-10-12T19:52:59.394" v="1618" actId="20577"/>
          <ac:spMkLst>
            <pc:docMk/>
            <pc:sldMk cId="2776288097" sldId="312"/>
            <ac:spMk id="16" creationId="{2AC2B456-1870-E09F-E865-8AA3CD877246}"/>
          </ac:spMkLst>
        </pc:spChg>
        <pc:picChg chg="add del mod">
          <ac:chgData name="Henri Marenne" userId="b5a6cf1e5b3f5daf" providerId="LiveId" clId="{4D1FEBA0-EF20-41F8-B26C-FA73CF5FB1D6}" dt="2022-10-11T20:54:20.502" v="289" actId="478"/>
          <ac:picMkLst>
            <pc:docMk/>
            <pc:sldMk cId="2776288097" sldId="312"/>
            <ac:picMk id="6" creationId="{BC9CF6F0-F295-7297-30EF-C82F70EA6CA9}"/>
          </ac:picMkLst>
        </pc:picChg>
        <pc:picChg chg="del">
          <ac:chgData name="Henri Marenne" userId="b5a6cf1e5b3f5daf" providerId="LiveId" clId="{4D1FEBA0-EF20-41F8-B26C-FA73CF5FB1D6}" dt="2022-10-11T20:29:52.633" v="0" actId="478"/>
          <ac:picMkLst>
            <pc:docMk/>
            <pc:sldMk cId="2776288097" sldId="312"/>
            <ac:picMk id="8" creationId="{43ED5D58-AD9F-0465-1AD9-8E04D61C1610}"/>
          </ac:picMkLst>
        </pc:picChg>
        <pc:picChg chg="add mod modCrop">
          <ac:chgData name="Henri Marenne" userId="b5a6cf1e5b3f5daf" providerId="LiveId" clId="{4D1FEBA0-EF20-41F8-B26C-FA73CF5FB1D6}" dt="2022-10-11T21:04:54.689" v="429" actId="14100"/>
          <ac:picMkLst>
            <pc:docMk/>
            <pc:sldMk cId="2776288097" sldId="312"/>
            <ac:picMk id="11" creationId="{90D0B8ED-BC7F-3CD0-B2BE-39A6CD3C3FEC}"/>
          </ac:picMkLst>
        </pc:picChg>
      </pc:sldChg>
      <pc:sldChg chg="del">
        <pc:chgData name="Henri Marenne" userId="b5a6cf1e5b3f5daf" providerId="LiveId" clId="{4D1FEBA0-EF20-41F8-B26C-FA73CF5FB1D6}" dt="2022-10-11T21:08:38.433" v="453" actId="47"/>
        <pc:sldMkLst>
          <pc:docMk/>
          <pc:sldMk cId="3509460857" sldId="313"/>
        </pc:sldMkLst>
      </pc:sldChg>
      <pc:sldChg chg="addSp delSp modSp mod">
        <pc:chgData name="Henri Marenne" userId="b5a6cf1e5b3f5daf" providerId="LiveId" clId="{4D1FEBA0-EF20-41F8-B26C-FA73CF5FB1D6}" dt="2022-10-11T21:50:33.204" v="855" actId="20577"/>
        <pc:sldMkLst>
          <pc:docMk/>
          <pc:sldMk cId="1006052207" sldId="314"/>
        </pc:sldMkLst>
        <pc:spChg chg="mod">
          <ac:chgData name="Henri Marenne" userId="b5a6cf1e5b3f5daf" providerId="LiveId" clId="{4D1FEBA0-EF20-41F8-B26C-FA73CF5FB1D6}" dt="2022-10-11T21:09:43.386" v="487" actId="20577"/>
          <ac:spMkLst>
            <pc:docMk/>
            <pc:sldMk cId="1006052207" sldId="314"/>
            <ac:spMk id="2" creationId="{6CB2426A-C123-BCE2-8DBF-DD34E3B7F060}"/>
          </ac:spMkLst>
        </pc:spChg>
        <pc:spChg chg="mod">
          <ac:chgData name="Henri Marenne" userId="b5a6cf1e5b3f5daf" providerId="LiveId" clId="{4D1FEBA0-EF20-41F8-B26C-FA73CF5FB1D6}" dt="2022-10-11T21:48:06.364" v="821" actId="20577"/>
          <ac:spMkLst>
            <pc:docMk/>
            <pc:sldMk cId="1006052207" sldId="314"/>
            <ac:spMk id="4" creationId="{ED7DF7CB-ED76-C23D-8158-B636FADA3E37}"/>
          </ac:spMkLst>
        </pc:spChg>
        <pc:graphicFrameChg chg="add mod modGraphic">
          <ac:chgData name="Henri Marenne" userId="b5a6cf1e5b3f5daf" providerId="LiveId" clId="{4D1FEBA0-EF20-41F8-B26C-FA73CF5FB1D6}" dt="2022-10-11T21:50:33.204" v="855" actId="20577"/>
          <ac:graphicFrameMkLst>
            <pc:docMk/>
            <pc:sldMk cId="1006052207" sldId="314"/>
            <ac:graphicFrameMk id="3" creationId="{9493D860-DEBD-0FA9-D86E-4D1F932683E4}"/>
          </ac:graphicFrameMkLst>
        </pc:graphicFrameChg>
        <pc:picChg chg="del">
          <ac:chgData name="Henri Marenne" userId="b5a6cf1e5b3f5daf" providerId="LiveId" clId="{4D1FEBA0-EF20-41F8-B26C-FA73CF5FB1D6}" dt="2022-10-11T21:10:00.250" v="488" actId="478"/>
          <ac:picMkLst>
            <pc:docMk/>
            <pc:sldMk cId="1006052207" sldId="314"/>
            <ac:picMk id="7" creationId="{E39D6026-5B1C-4FD8-05CD-AD52489895A1}"/>
          </ac:picMkLst>
        </pc:picChg>
      </pc:sldChg>
      <pc:sldChg chg="modSp mod">
        <pc:chgData name="Henri Marenne" userId="b5a6cf1e5b3f5daf" providerId="LiveId" clId="{4D1FEBA0-EF20-41F8-B26C-FA73CF5FB1D6}" dt="2022-10-12T13:05:22.725" v="988" actId="20577"/>
        <pc:sldMkLst>
          <pc:docMk/>
          <pc:sldMk cId="2642151408" sldId="315"/>
        </pc:sldMkLst>
        <pc:spChg chg="mod">
          <ac:chgData name="Henri Marenne" userId="b5a6cf1e5b3f5daf" providerId="LiveId" clId="{4D1FEBA0-EF20-41F8-B26C-FA73CF5FB1D6}" dt="2022-10-12T13:04:41.593" v="983" actId="6549"/>
          <ac:spMkLst>
            <pc:docMk/>
            <pc:sldMk cId="2642151408" sldId="315"/>
            <ac:spMk id="2" creationId="{6CB2426A-C123-BCE2-8DBF-DD34E3B7F060}"/>
          </ac:spMkLst>
        </pc:spChg>
        <pc:spChg chg="mod">
          <ac:chgData name="Henri Marenne" userId="b5a6cf1e5b3f5daf" providerId="LiveId" clId="{4D1FEBA0-EF20-41F8-B26C-FA73CF5FB1D6}" dt="2022-10-12T13:05:22.725" v="988" actId="20577"/>
          <ac:spMkLst>
            <pc:docMk/>
            <pc:sldMk cId="2642151408" sldId="315"/>
            <ac:spMk id="4" creationId="{ED7DF7CB-ED76-C23D-8158-B636FADA3E37}"/>
          </ac:spMkLst>
        </pc:spChg>
        <pc:picChg chg="mod">
          <ac:chgData name="Henri Marenne" userId="b5a6cf1e5b3f5daf" providerId="LiveId" clId="{4D1FEBA0-EF20-41F8-B26C-FA73CF5FB1D6}" dt="2022-10-12T13:05:16.896" v="987" actId="14100"/>
          <ac:picMkLst>
            <pc:docMk/>
            <pc:sldMk cId="2642151408" sldId="315"/>
            <ac:picMk id="3" creationId="{4E73C41F-8013-9098-C0A7-EDEA7AC43BEA}"/>
          </ac:picMkLst>
        </pc:picChg>
      </pc:sldChg>
      <pc:sldChg chg="modSp mod">
        <pc:chgData name="Henri Marenne" userId="b5a6cf1e5b3f5daf" providerId="LiveId" clId="{4D1FEBA0-EF20-41F8-B26C-FA73CF5FB1D6}" dt="2022-10-12T19:51:22.707" v="1586" actId="20577"/>
        <pc:sldMkLst>
          <pc:docMk/>
          <pc:sldMk cId="1275154465" sldId="316"/>
        </pc:sldMkLst>
        <pc:spChg chg="mod">
          <ac:chgData name="Henri Marenne" userId="b5a6cf1e5b3f5daf" providerId="LiveId" clId="{4D1FEBA0-EF20-41F8-B26C-FA73CF5FB1D6}" dt="2022-10-12T13:06:06.850" v="1017" actId="20577"/>
          <ac:spMkLst>
            <pc:docMk/>
            <pc:sldMk cId="1275154465" sldId="316"/>
            <ac:spMk id="2" creationId="{6CB2426A-C123-BCE2-8DBF-DD34E3B7F060}"/>
          </ac:spMkLst>
        </pc:spChg>
        <pc:graphicFrameChg chg="mod modGraphic">
          <ac:chgData name="Henri Marenne" userId="b5a6cf1e5b3f5daf" providerId="LiveId" clId="{4D1FEBA0-EF20-41F8-B26C-FA73CF5FB1D6}" dt="2022-10-12T19:51:22.707" v="1586" actId="20577"/>
          <ac:graphicFrameMkLst>
            <pc:docMk/>
            <pc:sldMk cId="1275154465" sldId="316"/>
            <ac:graphicFrameMk id="7" creationId="{9D961B42-5A9A-C284-11F1-AC1F4D8684C7}"/>
          </ac:graphicFrameMkLst>
        </pc:graphicFrameChg>
      </pc:sldChg>
      <pc:sldChg chg="del">
        <pc:chgData name="Henri Marenne" userId="b5a6cf1e5b3f5daf" providerId="LiveId" clId="{4D1FEBA0-EF20-41F8-B26C-FA73CF5FB1D6}" dt="2022-10-11T20:34:37.348" v="156" actId="47"/>
        <pc:sldMkLst>
          <pc:docMk/>
          <pc:sldMk cId="3820492569" sldId="317"/>
        </pc:sldMkLst>
      </pc:sldChg>
      <pc:sldChg chg="del">
        <pc:chgData name="Henri Marenne" userId="b5a6cf1e5b3f5daf" providerId="LiveId" clId="{4D1FEBA0-EF20-41F8-B26C-FA73CF5FB1D6}" dt="2022-10-11T21:08:51.642" v="455" actId="47"/>
        <pc:sldMkLst>
          <pc:docMk/>
          <pc:sldMk cId="3934460790" sldId="318"/>
        </pc:sldMkLst>
      </pc:sldChg>
      <pc:sldChg chg="del">
        <pc:chgData name="Henri Marenne" userId="b5a6cf1e5b3f5daf" providerId="LiveId" clId="{4D1FEBA0-EF20-41F8-B26C-FA73CF5FB1D6}" dt="2022-10-11T21:08:53.578" v="456" actId="47"/>
        <pc:sldMkLst>
          <pc:docMk/>
          <pc:sldMk cId="747684943" sldId="319"/>
        </pc:sldMkLst>
      </pc:sldChg>
      <pc:sldChg chg="del">
        <pc:chgData name="Henri Marenne" userId="b5a6cf1e5b3f5daf" providerId="LiveId" clId="{4D1FEBA0-EF20-41F8-B26C-FA73CF5FB1D6}" dt="2022-10-11T21:08:36.538" v="452" actId="47"/>
        <pc:sldMkLst>
          <pc:docMk/>
          <pc:sldMk cId="2747563139" sldId="320"/>
        </pc:sldMkLst>
      </pc:sldChg>
      <pc:sldChg chg="add">
        <pc:chgData name="Henri Marenne" userId="b5a6cf1e5b3f5daf" providerId="LiveId" clId="{4D1FEBA0-EF20-41F8-B26C-FA73CF5FB1D6}" dt="2022-10-11T20:54:15.748" v="288" actId="2890"/>
        <pc:sldMkLst>
          <pc:docMk/>
          <pc:sldMk cId="349765438" sldId="32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449" y="4433712"/>
            <a:ext cx="10925101" cy="1074423"/>
          </a:xfrm>
        </p:spPr>
        <p:txBody>
          <a:bodyPr>
            <a:normAutofit/>
          </a:bodyPr>
          <a:lstStyle/>
          <a:p>
            <a:r>
              <a:rPr lang="en-US" sz="6000" dirty="0"/>
              <a:t>Nuclear future in Belgium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999" y="5782457"/>
            <a:ext cx="10925101" cy="46053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Henri Marenne – Chairman “100TWh” Non-profit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organisation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2" r="-2" b="24489"/>
          <a:stretch/>
        </p:blipFill>
        <p:spPr>
          <a:xfrm>
            <a:off x="6141719" y="640079"/>
            <a:ext cx="5417380" cy="3602736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ECCA9E60-D3E8-5CFA-C52E-FACEFC5BF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01" y="660759"/>
            <a:ext cx="4631359" cy="361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B2426A-C123-BCE2-8DBF-DD34E3B7F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394" y="286603"/>
            <a:ext cx="7922286" cy="1450757"/>
          </a:xfrm>
        </p:spPr>
        <p:txBody>
          <a:bodyPr>
            <a:normAutofit/>
          </a:bodyPr>
          <a:lstStyle/>
          <a:p>
            <a:r>
              <a:rPr lang="fr-BE" dirty="0" err="1"/>
              <a:t>Belgian</a:t>
            </a:r>
            <a:r>
              <a:rPr lang="fr-BE" dirty="0"/>
              <a:t> Energy </a:t>
            </a:r>
            <a:r>
              <a:rPr lang="fr-BE" dirty="0" err="1"/>
              <a:t>History</a:t>
            </a:r>
            <a:endParaRPr lang="fr-BE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58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B953D8D-2FB9-E2EE-E400-C36EB291C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336150"/>
            <a:ext cx="1732899" cy="135166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B06839E-D8C3-4A74-BA2B-3B97E7B2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5DC3D44-5AF8-07B4-CD4E-11DA73845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D0B8ED-BC7F-3CD0-B2BE-39A6CD3C3F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86" t="14420" r="8575" b="8570"/>
          <a:stretch/>
        </p:blipFill>
        <p:spPr>
          <a:xfrm>
            <a:off x="-8077" y="-7849"/>
            <a:ext cx="12200077" cy="6579246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6E4F7EF3-59C5-F0A1-B6AA-5834A2220A2E}"/>
              </a:ext>
            </a:extLst>
          </p:cNvPr>
          <p:cNvSpPr/>
          <p:nvPr/>
        </p:nvSpPr>
        <p:spPr>
          <a:xfrm>
            <a:off x="4717774" y="4094922"/>
            <a:ext cx="2239617" cy="1537252"/>
          </a:xfrm>
          <a:prstGeom prst="wedgeRectCallout">
            <a:avLst>
              <a:gd name="adj1" fmla="val -14544"/>
              <a:gd name="adj2" fmla="val -96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/>
              <a:t>« </a:t>
            </a:r>
            <a:r>
              <a:rPr lang="fr-BE" sz="3200" dirty="0" err="1"/>
              <a:t>Scheurtjes</a:t>
            </a:r>
            <a:r>
              <a:rPr lang="fr-BE" sz="3200" dirty="0"/>
              <a:t> centrales »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555A16F9-7B0F-AC0B-FE6C-C2CBD768A6BA}"/>
              </a:ext>
            </a:extLst>
          </p:cNvPr>
          <p:cNvSpPr/>
          <p:nvPr/>
        </p:nvSpPr>
        <p:spPr>
          <a:xfrm>
            <a:off x="814524" y="4094922"/>
            <a:ext cx="2107095" cy="1537252"/>
          </a:xfrm>
          <a:prstGeom prst="wedgeRectCallout">
            <a:avLst>
              <a:gd name="adj1" fmla="val -31525"/>
              <a:gd name="adj2" fmla="val -987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allergic to the word "nuclear".</a:t>
            </a:r>
            <a:endParaRPr lang="fr-BE" sz="3200" dirty="0"/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2AC2B456-1870-E09F-E865-8AA3CD877246}"/>
              </a:ext>
            </a:extLst>
          </p:cNvPr>
          <p:cNvSpPr/>
          <p:nvPr/>
        </p:nvSpPr>
        <p:spPr>
          <a:xfrm>
            <a:off x="8491179" y="4027623"/>
            <a:ext cx="2487300" cy="1998968"/>
          </a:xfrm>
          <a:prstGeom prst="wedgeRectCallout">
            <a:avLst>
              <a:gd name="adj1" fmla="val 24931"/>
              <a:gd name="adj2" fmla="val -827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/>
              <a:t>Tell me </a:t>
            </a:r>
            <a:r>
              <a:rPr lang="fr-BE" sz="3200" dirty="0" err="1"/>
              <a:t>what</a:t>
            </a:r>
            <a:r>
              <a:rPr lang="fr-BE" sz="3200" dirty="0"/>
              <a:t> I have to </a:t>
            </a:r>
            <a:r>
              <a:rPr lang="fr-BE" sz="3200" dirty="0" err="1"/>
              <a:t>prove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2776288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9BA134F-37B6-498A-B46D-040B86E5D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B953D8D-2FB9-E2EE-E400-C36EB291C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4302964"/>
            <a:ext cx="2772356" cy="216243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BFE3F30-11E0-4842-8523-7222538C8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44106" y="0"/>
            <a:ext cx="7547879" cy="6858000"/>
          </a:xfrm>
          <a:prstGeom prst="rect">
            <a:avLst/>
          </a:prstGeom>
          <a:solidFill>
            <a:srgbClr val="494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B2426A-C123-BCE2-8DBF-DD34E3B7F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485" y="516837"/>
            <a:ext cx="5778919" cy="993912"/>
          </a:xfrm>
        </p:spPr>
        <p:txBody>
          <a:bodyPr>
            <a:normAutofit fontScale="90000"/>
          </a:bodyPr>
          <a:lstStyle/>
          <a:p>
            <a:r>
              <a:rPr lang="fr-BE" sz="3400" dirty="0">
                <a:solidFill>
                  <a:srgbClr val="FFFFFF"/>
                </a:solidFill>
              </a:rPr>
              <a:t>Opinion of the </a:t>
            </a:r>
            <a:r>
              <a:rPr lang="fr-BE" sz="3400" dirty="0" err="1">
                <a:solidFill>
                  <a:srgbClr val="FFFFFF"/>
                </a:solidFill>
              </a:rPr>
              <a:t>Belgian</a:t>
            </a:r>
            <a:r>
              <a:rPr lang="fr-BE" sz="3400" dirty="0">
                <a:solidFill>
                  <a:srgbClr val="FFFFFF"/>
                </a:solidFill>
              </a:rPr>
              <a:t> population</a:t>
            </a:r>
            <a:br>
              <a:rPr lang="fr-BE" sz="3400" dirty="0">
                <a:solidFill>
                  <a:srgbClr val="FFFFFF"/>
                </a:solidFill>
              </a:rPr>
            </a:br>
            <a:r>
              <a:rPr lang="fr-BE" sz="3400" dirty="0" err="1">
                <a:solidFill>
                  <a:srgbClr val="FFFFFF"/>
                </a:solidFill>
              </a:rPr>
              <a:t>September</a:t>
            </a:r>
            <a:r>
              <a:rPr lang="fr-BE" sz="3400" dirty="0">
                <a:solidFill>
                  <a:srgbClr val="FFFFFF"/>
                </a:solidFill>
              </a:rPr>
              <a:t> 2022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7E7D319-545A-41CD-95DF-4DE4FA8A4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5892" y="2344202"/>
            <a:ext cx="5577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AA0ED89B-AE76-594D-5BFC-2AB3D7299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8" y="205673"/>
            <a:ext cx="4275597" cy="3379356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F75EF763-C663-0C3E-FE57-2C9884615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129" y="1787461"/>
            <a:ext cx="3417072" cy="479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82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B2426A-C123-BCE2-8DBF-DD34E3B7F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394" y="286603"/>
            <a:ext cx="7922286" cy="1450757"/>
          </a:xfrm>
        </p:spPr>
        <p:txBody>
          <a:bodyPr>
            <a:normAutofit/>
          </a:bodyPr>
          <a:lstStyle/>
          <a:p>
            <a:r>
              <a:rPr lang="fr-BE" dirty="0" err="1"/>
              <a:t>Belgian</a:t>
            </a:r>
            <a:r>
              <a:rPr lang="fr-BE" dirty="0"/>
              <a:t> Energy </a:t>
            </a:r>
            <a:r>
              <a:rPr lang="fr-BE" dirty="0" err="1"/>
              <a:t>History</a:t>
            </a:r>
            <a:endParaRPr lang="fr-BE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58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B953D8D-2FB9-E2EE-E400-C36EB291C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336150"/>
            <a:ext cx="1732899" cy="135166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B06839E-D8C3-4A74-BA2B-3B97E7B2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DF7CB-ED76-C23D-8158-B636FADA3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3670" y="2664793"/>
            <a:ext cx="2502010" cy="2853948"/>
          </a:xfrm>
        </p:spPr>
        <p:txBody>
          <a:bodyPr/>
          <a:lstStyle/>
          <a:p>
            <a:r>
              <a:rPr lang="fr-BE" b="1" dirty="0"/>
              <a:t>1973 – </a:t>
            </a:r>
            <a:r>
              <a:rPr lang="fr-BE" b="1" dirty="0" err="1"/>
              <a:t>Oil</a:t>
            </a:r>
            <a:r>
              <a:rPr lang="fr-BE" b="1" dirty="0"/>
              <a:t> </a:t>
            </a:r>
            <a:r>
              <a:rPr lang="fr-BE" b="1" dirty="0" err="1"/>
              <a:t>crisis</a:t>
            </a:r>
            <a:endParaRPr lang="fr-BE" b="1" dirty="0"/>
          </a:p>
          <a:p>
            <a:r>
              <a:rPr lang="fr-BE" b="1" dirty="0"/>
              <a:t>2000 – EU plan 20/20/20</a:t>
            </a:r>
          </a:p>
          <a:p>
            <a:r>
              <a:rPr lang="fr-BE" b="1" dirty="0"/>
              <a:t>2020 – </a:t>
            </a:r>
            <a:r>
              <a:rPr lang="fr-BE" b="1" dirty="0" err="1"/>
              <a:t>Belgium</a:t>
            </a:r>
            <a:r>
              <a:rPr lang="fr-BE" b="1" dirty="0"/>
              <a:t> </a:t>
            </a:r>
            <a:r>
              <a:rPr lang="fr-BE" b="1" dirty="0" err="1"/>
              <a:t>is</a:t>
            </a:r>
            <a:r>
              <a:rPr lang="fr-BE" b="1" dirty="0"/>
              <a:t> a </a:t>
            </a:r>
            <a:r>
              <a:rPr lang="fr-BE" b="1" dirty="0" err="1"/>
              <a:t>low</a:t>
            </a:r>
            <a:r>
              <a:rPr lang="fr-BE" b="1" dirty="0"/>
              <a:t> </a:t>
            </a:r>
            <a:r>
              <a:rPr lang="fr-BE" b="1" dirty="0" err="1"/>
              <a:t>emission</a:t>
            </a:r>
            <a:r>
              <a:rPr lang="fr-BE" b="1" dirty="0"/>
              <a:t> country</a:t>
            </a:r>
          </a:p>
          <a:p>
            <a:r>
              <a:rPr lang="fr-BE" b="1" dirty="0"/>
              <a:t>2025 - ?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BC9CF6F0-F295-7297-30EF-C82F70EA6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0" y="1935482"/>
            <a:ext cx="6782351" cy="440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5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B2426A-C123-BCE2-8DBF-DD34E3B7F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394" y="286603"/>
            <a:ext cx="7922286" cy="1450757"/>
          </a:xfrm>
        </p:spPr>
        <p:txBody>
          <a:bodyPr>
            <a:normAutofit/>
          </a:bodyPr>
          <a:lstStyle/>
          <a:p>
            <a:r>
              <a:rPr lang="fr-BE" dirty="0" err="1"/>
              <a:t>Belgian</a:t>
            </a:r>
            <a:r>
              <a:rPr lang="fr-BE" dirty="0"/>
              <a:t> </a:t>
            </a:r>
            <a:r>
              <a:rPr lang="fr-BE" dirty="0" err="1"/>
              <a:t>energy</a:t>
            </a:r>
            <a:r>
              <a:rPr lang="fr-BE" dirty="0"/>
              <a:t> figures in 2022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58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B953D8D-2FB9-E2EE-E400-C36EB291C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336150"/>
            <a:ext cx="1732899" cy="135166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B06839E-D8C3-4A74-BA2B-3B97E7B2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DF7CB-ED76-C23D-8158-B636FADA3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5719739"/>
            <a:ext cx="10058400" cy="508783"/>
          </a:xfrm>
        </p:spPr>
        <p:txBody>
          <a:bodyPr>
            <a:normAutofit/>
          </a:bodyPr>
          <a:lstStyle/>
          <a:p>
            <a:r>
              <a:rPr lang="fr-BE" dirty="0"/>
              <a:t>Sources : Elia </a:t>
            </a:r>
            <a:r>
              <a:rPr lang="fr-BE" dirty="0" err="1"/>
              <a:t>Adequacy</a:t>
            </a:r>
            <a:r>
              <a:rPr lang="fr-BE" dirty="0"/>
              <a:t> report 2021 &amp; SPF Economy </a:t>
            </a:r>
            <a:r>
              <a:rPr lang="fr-BE" dirty="0" err="1"/>
              <a:t>september</a:t>
            </a:r>
            <a:r>
              <a:rPr lang="fr-BE" dirty="0"/>
              <a:t> 2022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9493D860-DEBD-0FA9-D86E-4D1F93268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08316"/>
              </p:ext>
            </p:extLst>
          </p:nvPr>
        </p:nvGraphicFramePr>
        <p:xfrm>
          <a:off x="1097280" y="2146436"/>
          <a:ext cx="9769504" cy="3114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899">
                  <a:extLst>
                    <a:ext uri="{9D8B030D-6E8A-4147-A177-3AD203B41FA5}">
                      <a16:colId xmlns:a16="http://schemas.microsoft.com/office/drawing/2014/main" val="2377591821"/>
                    </a:ext>
                  </a:extLst>
                </a:gridCol>
                <a:gridCol w="4851691">
                  <a:extLst>
                    <a:ext uri="{9D8B030D-6E8A-4147-A177-3AD203B41FA5}">
                      <a16:colId xmlns:a16="http://schemas.microsoft.com/office/drawing/2014/main" val="2427968058"/>
                    </a:ext>
                  </a:extLst>
                </a:gridCol>
                <a:gridCol w="2517914">
                  <a:extLst>
                    <a:ext uri="{9D8B030D-6E8A-4147-A177-3AD203B41FA5}">
                      <a16:colId xmlns:a16="http://schemas.microsoft.com/office/drawing/2014/main" val="7989046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r>
                        <a:rPr lang="fr-BE" sz="2400" dirty="0"/>
                        <a:t>Power plants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400" dirty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400" dirty="0"/>
                        <a:t>Production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805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r>
                        <a:rPr lang="fr-BE" sz="2400" dirty="0" err="1"/>
                        <a:t>Nuclear</a:t>
                      </a:r>
                      <a:endParaRPr lang="fr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400" dirty="0"/>
                        <a:t>6 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400" dirty="0"/>
                        <a:t>47 TWh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7461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r>
                        <a:rPr lang="fr-BE" sz="2400" dirty="0"/>
                        <a:t>Wind </a:t>
                      </a:r>
                      <a:r>
                        <a:rPr lang="fr-BE" sz="2400" dirty="0" err="1"/>
                        <a:t>mills</a:t>
                      </a:r>
                      <a:endParaRPr lang="fr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400" dirty="0"/>
                        <a:t>3 GW Offshore + 2,3 GW Onshore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400" dirty="0"/>
                        <a:t>11,5 TWh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8958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r>
                        <a:rPr lang="fr-BE" sz="2400" dirty="0"/>
                        <a:t>Solar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400" dirty="0"/>
                        <a:t>6 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400" dirty="0"/>
                        <a:t>6,5 TWh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790889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r>
                        <a:rPr lang="fr-BE" sz="2400" dirty="0" err="1"/>
                        <a:t>Other</a:t>
                      </a:r>
                      <a:r>
                        <a:rPr lang="fr-BE" sz="2400" dirty="0"/>
                        <a:t> </a:t>
                      </a:r>
                      <a:r>
                        <a:rPr lang="fr-BE" sz="2400" dirty="0" err="1"/>
                        <a:t>renewables</a:t>
                      </a:r>
                      <a:endParaRPr lang="fr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400" dirty="0"/>
                        <a:t>1,5 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400"/>
                        <a:t>6 </a:t>
                      </a:r>
                      <a:r>
                        <a:rPr lang="fr-BE" sz="2400" dirty="0"/>
                        <a:t>TWh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68484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r>
                        <a:rPr lang="fr-BE" sz="2400" dirty="0" err="1"/>
                        <a:t>Fossils</a:t>
                      </a:r>
                      <a:r>
                        <a:rPr lang="fr-BE" sz="2400" dirty="0"/>
                        <a:t> &amp; </a:t>
                      </a:r>
                      <a:r>
                        <a:rPr lang="fr-BE" sz="2400" dirty="0" err="1"/>
                        <a:t>other</a:t>
                      </a:r>
                      <a:endParaRPr lang="fr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400" dirty="0"/>
                        <a:t>5 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400" dirty="0"/>
                        <a:t>23 TWh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455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052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B2426A-C123-BCE2-8DBF-DD34E3B7F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394" y="286603"/>
            <a:ext cx="7922286" cy="1450757"/>
          </a:xfrm>
        </p:spPr>
        <p:txBody>
          <a:bodyPr>
            <a:normAutofit/>
          </a:bodyPr>
          <a:lstStyle/>
          <a:p>
            <a:r>
              <a:rPr lang="fr-BE" dirty="0"/>
              <a:t>How to phase-out </a:t>
            </a:r>
            <a:r>
              <a:rPr lang="fr-BE" dirty="0" err="1"/>
              <a:t>nuclear</a:t>
            </a:r>
            <a:r>
              <a:rPr lang="fr-BE" dirty="0"/>
              <a:t> in 2025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58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B953D8D-2FB9-E2EE-E400-C36EB291C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336150"/>
            <a:ext cx="1732899" cy="135166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B06839E-D8C3-4A74-BA2B-3B97E7B2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DF7CB-ED76-C23D-8158-B636FADA3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2"/>
            <a:ext cx="10058400" cy="457199"/>
          </a:xfrm>
        </p:spPr>
        <p:txBody>
          <a:bodyPr/>
          <a:lstStyle/>
          <a:p>
            <a:r>
              <a:rPr lang="fr-BE" b="1" dirty="0"/>
              <a:t>Estimations of ELIA</a:t>
            </a:r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4E73C41F-8013-9098-C0A7-EDEA7AC43BE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" t="12074" b="1696"/>
          <a:stretch/>
        </p:blipFill>
        <p:spPr>
          <a:xfrm>
            <a:off x="3292704" y="2010413"/>
            <a:ext cx="7802016" cy="408553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42151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B2426A-C123-BCE2-8DBF-DD34E3B7F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394" y="286603"/>
            <a:ext cx="7922286" cy="1450757"/>
          </a:xfrm>
        </p:spPr>
        <p:txBody>
          <a:bodyPr>
            <a:normAutofit/>
          </a:bodyPr>
          <a:lstStyle/>
          <a:p>
            <a:r>
              <a:rPr lang="fr-BE" dirty="0"/>
              <a:t>Estimations Elia &gt;&lt; 100TWh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58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B953D8D-2FB9-E2EE-E400-C36EB291C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336150"/>
            <a:ext cx="1732899" cy="135166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B06839E-D8C3-4A74-BA2B-3B97E7B2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DF7CB-ED76-C23D-8158-B636FADA3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44" y="1999060"/>
            <a:ext cx="2167475" cy="4285099"/>
          </a:xfrm>
        </p:spPr>
        <p:txBody>
          <a:bodyPr>
            <a:normAutofit/>
          </a:bodyPr>
          <a:lstStyle/>
          <a:p>
            <a:r>
              <a:rPr lang="fr-BE" dirty="0" err="1"/>
              <a:t>Comparison</a:t>
            </a:r>
            <a:br>
              <a:rPr lang="fr-BE" dirty="0"/>
            </a:br>
            <a:r>
              <a:rPr lang="fr-BE" dirty="0"/>
              <a:t>ELIA &gt;&lt; 100TWh</a:t>
            </a:r>
          </a:p>
          <a:p>
            <a:r>
              <a:rPr lang="fr-BE" b="1" dirty="0"/>
              <a:t>&gt; </a:t>
            </a:r>
            <a:r>
              <a:rPr lang="fr-BE" b="1" dirty="0" err="1"/>
              <a:t>Needs</a:t>
            </a:r>
            <a:endParaRPr lang="fr-BE" b="1" dirty="0"/>
          </a:p>
          <a:p>
            <a:r>
              <a:rPr lang="fr-BE" b="1" dirty="0"/>
              <a:t>&gt; </a:t>
            </a:r>
            <a:r>
              <a:rPr lang="fr-BE" b="1" dirty="0" err="1"/>
              <a:t>Demand</a:t>
            </a:r>
            <a:r>
              <a:rPr lang="fr-BE" b="1" dirty="0"/>
              <a:t> </a:t>
            </a:r>
            <a:r>
              <a:rPr lang="fr-BE" b="1" dirty="0" err="1"/>
              <a:t>mgt</a:t>
            </a:r>
            <a:endParaRPr lang="fr-BE" b="1" dirty="0"/>
          </a:p>
          <a:p>
            <a:r>
              <a:rPr lang="fr-BE" b="1" dirty="0"/>
              <a:t>&gt; Imports</a:t>
            </a:r>
          </a:p>
          <a:p>
            <a:r>
              <a:rPr lang="fr-BE" b="1" dirty="0"/>
              <a:t>&gt; CRM future</a:t>
            </a:r>
          </a:p>
          <a:p>
            <a:r>
              <a:rPr lang="fr-BE" b="1" dirty="0"/>
              <a:t>&gt; CRM 2021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D961B42-5A9A-C284-11F1-AC1F4D868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285492"/>
              </p:ext>
            </p:extLst>
          </p:nvPr>
        </p:nvGraphicFramePr>
        <p:xfrm>
          <a:off x="3233394" y="1999060"/>
          <a:ext cx="8361574" cy="4147988"/>
        </p:xfrm>
        <a:graphic>
          <a:graphicData uri="http://schemas.openxmlformats.org/drawingml/2006/table">
            <a:tbl>
              <a:tblPr firstRow="1" firstCol="1" bandRow="1"/>
              <a:tblGrid>
                <a:gridCol w="3002348">
                  <a:extLst>
                    <a:ext uri="{9D8B030D-6E8A-4147-A177-3AD203B41FA5}">
                      <a16:colId xmlns:a16="http://schemas.microsoft.com/office/drawing/2014/main" val="534529427"/>
                    </a:ext>
                  </a:extLst>
                </a:gridCol>
                <a:gridCol w="2614145">
                  <a:extLst>
                    <a:ext uri="{9D8B030D-6E8A-4147-A177-3AD203B41FA5}">
                      <a16:colId xmlns:a16="http://schemas.microsoft.com/office/drawing/2014/main" val="2754108450"/>
                    </a:ext>
                  </a:extLst>
                </a:gridCol>
                <a:gridCol w="1307533">
                  <a:extLst>
                    <a:ext uri="{9D8B030D-6E8A-4147-A177-3AD203B41FA5}">
                      <a16:colId xmlns:a16="http://schemas.microsoft.com/office/drawing/2014/main" val="3459964319"/>
                    </a:ext>
                  </a:extLst>
                </a:gridCol>
                <a:gridCol w="1437548">
                  <a:extLst>
                    <a:ext uri="{9D8B030D-6E8A-4147-A177-3AD203B41FA5}">
                      <a16:colId xmlns:a16="http://schemas.microsoft.com/office/drawing/2014/main" val="512004021"/>
                    </a:ext>
                  </a:extLst>
                </a:gridCol>
              </a:tblGrid>
              <a:tr h="287044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fr-B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 for </a:t>
                      </a:r>
                      <a:r>
                        <a:rPr lang="fr-BE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citizen</a:t>
                      </a:r>
                      <a:endParaRPr lang="fr-BE" sz="1200" dirty="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fr-BE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Corresponding</a:t>
                      </a:r>
                      <a:r>
                        <a:rPr lang="fr-B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terminology</a:t>
                      </a:r>
                      <a:r>
                        <a:rPr lang="fr-B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ELIA</a:t>
                      </a:r>
                      <a:endParaRPr lang="fr-BE" sz="1200" dirty="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fr-B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Estimation ELIA (MW)</a:t>
                      </a:r>
                      <a:endParaRPr lang="fr-BE" sz="120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fr-B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Estimation 100TWh (MW)</a:t>
                      </a:r>
                      <a:endParaRPr lang="fr-BE" sz="120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056396"/>
                  </a:ext>
                </a:extLst>
              </a:tr>
              <a:tr h="287044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Estimation of the </a:t>
                      </a: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winter</a:t>
                      </a: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peak</a:t>
                      </a: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(MW)</a:t>
                      </a:r>
                      <a:endParaRPr lang="fr-BE" sz="1200" dirty="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Average  Consumption during simulated scarcity</a:t>
                      </a:r>
                      <a:endParaRPr lang="fr-BE" sz="120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</a:pPr>
                      <a:r>
                        <a:rPr lang="fr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13591</a:t>
                      </a:r>
                      <a:endParaRPr lang="fr-BE" sz="120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</a:pPr>
                      <a:r>
                        <a:rPr lang="fr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15000</a:t>
                      </a:r>
                      <a:endParaRPr lang="fr-BE" sz="120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444303"/>
                  </a:ext>
                </a:extLst>
              </a:tr>
              <a:tr h="287044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Estimation "</a:t>
                      </a: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corrected</a:t>
                      </a: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of the </a:t>
                      </a: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winter</a:t>
                      </a: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peak</a:t>
                      </a:r>
                      <a:endParaRPr lang="fr-BE" sz="1200" dirty="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fr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Needed de-rated capacity 2025-2026</a:t>
                      </a:r>
                      <a:endParaRPr lang="fr-BE" sz="120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</a:pPr>
                      <a:r>
                        <a:rPr lang="fr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-176</a:t>
                      </a:r>
                      <a:endParaRPr lang="fr-BE" sz="120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</a:pPr>
                      <a:r>
                        <a:rPr lang="fr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BE" sz="120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09952"/>
                  </a:ext>
                </a:extLst>
              </a:tr>
              <a:tr h="15082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fr-BE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Sub-total</a:t>
                      </a:r>
                      <a:r>
                        <a:rPr lang="fr-B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fr-BE" sz="1200" dirty="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fr-B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BE" sz="120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</a:pPr>
                      <a:r>
                        <a:rPr lang="fr-B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13767</a:t>
                      </a:r>
                      <a:endParaRPr lang="fr-BE" sz="120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</a:pPr>
                      <a:r>
                        <a:rPr lang="fr-B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15000</a:t>
                      </a:r>
                      <a:endParaRPr lang="fr-BE" sz="120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774186"/>
                  </a:ext>
                </a:extLst>
              </a:tr>
              <a:tr h="287044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Realistic</a:t>
                      </a: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 </a:t>
                      </a: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demand</a:t>
                      </a: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side</a:t>
                      </a: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management"</a:t>
                      </a:r>
                      <a:endParaRPr lang="fr-BE" sz="1200" dirty="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Reserved</a:t>
                      </a: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for Y-1</a:t>
                      </a:r>
                      <a:endParaRPr lang="fr-BE" sz="1200" dirty="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</a:pPr>
                      <a:r>
                        <a:rPr lang="fr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-1467</a:t>
                      </a:r>
                      <a:endParaRPr lang="fr-BE" sz="120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</a:pPr>
                      <a:r>
                        <a:rPr lang="fr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BE" sz="120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781125"/>
                  </a:ext>
                </a:extLst>
              </a:tr>
              <a:tr h="287044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fr-BE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Sub-total</a:t>
                      </a:r>
                      <a:r>
                        <a:rPr lang="fr-B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fr-BE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estimated</a:t>
                      </a:r>
                      <a:r>
                        <a:rPr lang="fr-B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electricity</a:t>
                      </a:r>
                      <a:r>
                        <a:rPr lang="fr-B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peak</a:t>
                      </a:r>
                      <a:endParaRPr lang="fr-BE" sz="1200" dirty="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fr-B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BE" sz="1200" dirty="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</a:pPr>
                      <a:r>
                        <a:rPr lang="fr-B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12300</a:t>
                      </a:r>
                      <a:endParaRPr lang="fr-BE" sz="120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</a:pPr>
                      <a:r>
                        <a:rPr lang="fr-B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15000</a:t>
                      </a:r>
                      <a:endParaRPr lang="fr-BE" sz="120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836371"/>
                  </a:ext>
                </a:extLst>
              </a:tr>
              <a:tr h="287044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Import </a:t>
                      </a: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contracts</a:t>
                      </a:r>
                      <a:endParaRPr lang="fr-BE" sz="1200" dirty="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Reserved</a:t>
                      </a: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for </a:t>
                      </a: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foreign</a:t>
                      </a: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contributions</a:t>
                      </a:r>
                      <a:endParaRPr lang="fr-BE" sz="1200" dirty="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</a:pPr>
                      <a:r>
                        <a:rPr lang="fr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-1935</a:t>
                      </a:r>
                      <a:endParaRPr lang="fr-BE" sz="120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</a:pPr>
                      <a:r>
                        <a:rPr lang="fr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BE" sz="120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538566"/>
                  </a:ext>
                </a:extLst>
              </a:tr>
              <a:tr h="15082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Capacity</a:t>
                      </a: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already</a:t>
                      </a: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subsidised</a:t>
                      </a:r>
                      <a:endParaRPr lang="fr-BE" sz="1200" dirty="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fr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Assumed non eligible capacity</a:t>
                      </a:r>
                      <a:endParaRPr lang="fr-BE" sz="120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</a:pPr>
                      <a:r>
                        <a:rPr lang="fr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-3026</a:t>
                      </a:r>
                      <a:endParaRPr lang="fr-BE" sz="120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</a:pPr>
                      <a:r>
                        <a:rPr lang="fr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-3026</a:t>
                      </a:r>
                      <a:endParaRPr lang="fr-BE" sz="120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484672"/>
                  </a:ext>
                </a:extLst>
              </a:tr>
              <a:tr h="287044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Capacity</a:t>
                      </a: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subsidised</a:t>
                      </a: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could</a:t>
                      </a: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receive</a:t>
                      </a: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CRM</a:t>
                      </a:r>
                      <a:endParaRPr lang="fr-BE" sz="1200" dirty="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Adjusted</a:t>
                      </a: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non </a:t>
                      </a: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eligible</a:t>
                      </a: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capacity</a:t>
                      </a:r>
                      <a:endParaRPr lang="fr-BE" sz="1200" dirty="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</a:pPr>
                      <a:r>
                        <a:rPr lang="fr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1026</a:t>
                      </a:r>
                      <a:endParaRPr lang="fr-BE" sz="120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</a:pP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?/0</a:t>
                      </a:r>
                      <a:endParaRPr lang="fr-BE" sz="1200" dirty="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976353"/>
                  </a:ext>
                </a:extLst>
              </a:tr>
              <a:tr h="287044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Capacity</a:t>
                      </a: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could</a:t>
                      </a: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receive</a:t>
                      </a: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CRM but </a:t>
                      </a: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didn’t</a:t>
                      </a: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tender</a:t>
                      </a:r>
                      <a:endParaRPr lang="fr-BE" sz="1200" dirty="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Existing</a:t>
                      </a: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opt-out-IN</a:t>
                      </a:r>
                      <a:endParaRPr lang="fr-BE" sz="1200" dirty="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</a:pP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-3806</a:t>
                      </a:r>
                      <a:endParaRPr lang="fr-BE" sz="1200" dirty="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</a:pPr>
                      <a:r>
                        <a:rPr lang="fr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-1806</a:t>
                      </a:r>
                      <a:endParaRPr lang="fr-BE" sz="120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943316"/>
                  </a:ext>
                </a:extLst>
              </a:tr>
              <a:tr h="287044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Capacity</a:t>
                      </a: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 </a:t>
                      </a: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selected</a:t>
                      </a: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» for the CRM</a:t>
                      </a:r>
                      <a:endParaRPr lang="fr-BE" sz="1200" dirty="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fr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Calibrated FINAL demand curve</a:t>
                      </a:r>
                      <a:endParaRPr lang="fr-BE" sz="120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</a:pP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-4559</a:t>
                      </a:r>
                      <a:endParaRPr lang="fr-BE" sz="1200" dirty="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</a:pPr>
                      <a:r>
                        <a:rPr lang="fr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-3679</a:t>
                      </a:r>
                      <a:endParaRPr lang="fr-BE" sz="120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219448"/>
                  </a:ext>
                </a:extLst>
              </a:tr>
              <a:tr h="287044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Capacity</a:t>
                      </a: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tendering</a:t>
                      </a: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for CRM but not </a:t>
                      </a: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selected</a:t>
                      </a:r>
                      <a:endParaRPr lang="fr-BE" sz="1200" dirty="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fr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 pris en compte par ELIA</a:t>
                      </a:r>
                      <a:endParaRPr lang="fr-BE" sz="120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</a:pP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BE" sz="1200" dirty="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</a:pPr>
                      <a:r>
                        <a:rPr lang="fr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fr-BE" sz="120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603470"/>
                  </a:ext>
                </a:extLst>
              </a:tr>
              <a:tr h="15082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fr-B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r>
                        <a:rPr lang="fr-BE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without</a:t>
                      </a:r>
                      <a:r>
                        <a:rPr lang="fr-B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nuclear</a:t>
                      </a:r>
                      <a:r>
                        <a:rPr lang="fr-B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capacity</a:t>
                      </a:r>
                      <a:endParaRPr lang="fr-BE" sz="1200" dirty="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fr-B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BE" sz="120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</a:pPr>
                      <a:r>
                        <a:rPr lang="fr-B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BE" sz="1200" dirty="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</a:pPr>
                      <a:r>
                        <a:rPr lang="fr-B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6599</a:t>
                      </a:r>
                      <a:endParaRPr lang="fr-BE" sz="120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348716"/>
                  </a:ext>
                </a:extLst>
              </a:tr>
              <a:tr h="287044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Capacity</a:t>
                      </a: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our</a:t>
                      </a: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7 </a:t>
                      </a: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nuclear</a:t>
                      </a: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reactors</a:t>
                      </a: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r-B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reduction</a:t>
                      </a: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factor of 80%)</a:t>
                      </a:r>
                      <a:endParaRPr lang="fr-BE" sz="1200" dirty="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fr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 pris en compte par ELIA</a:t>
                      </a:r>
                      <a:endParaRPr lang="fr-BE" sz="120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</a:pP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BE" sz="1200" dirty="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</a:pPr>
                      <a:r>
                        <a:rPr lang="fr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-4752</a:t>
                      </a:r>
                      <a:endParaRPr lang="fr-BE" sz="1200" dirty="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51056"/>
                  </a:ext>
                </a:extLst>
              </a:tr>
              <a:tr h="15082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fr-B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</a:t>
                      </a:r>
                      <a:r>
                        <a:rPr lang="fr-BE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nuclear</a:t>
                      </a:r>
                      <a:r>
                        <a:rPr lang="fr-B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capacity</a:t>
                      </a:r>
                      <a:r>
                        <a:rPr lang="fr-B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needed</a:t>
                      </a:r>
                      <a:endParaRPr lang="fr-BE" sz="1200" dirty="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fr-BE" sz="1200">
                        <a:effectLst/>
                        <a:latin typeface="Interstate-Light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</a:pPr>
                      <a:r>
                        <a:rPr lang="fr-B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BE" sz="120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</a:pPr>
                      <a:r>
                        <a:rPr lang="fr-B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1847</a:t>
                      </a:r>
                      <a:endParaRPr lang="fr-BE" sz="1200" dirty="0">
                        <a:effectLst/>
                        <a:latin typeface="Interstate-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9" marR="366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2084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1544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{51E52A4B-CC4D-4BB9-92CD-0979CE72C607}tf11437505_win32</Template>
  <TotalTime>1812</TotalTime>
  <Words>333</Words>
  <Application>Microsoft Office PowerPoint</Application>
  <PresentationFormat>Widescreen</PresentationFormat>
  <Paragraphs>100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Georgia Pro Cond Light</vt:lpstr>
      <vt:lpstr>Interstate-Light</vt:lpstr>
      <vt:lpstr>Speak Pro</vt:lpstr>
      <vt:lpstr>RetrospectVTI</vt:lpstr>
      <vt:lpstr>Nuclear future in Belgium</vt:lpstr>
      <vt:lpstr>Belgian Energy History</vt:lpstr>
      <vt:lpstr>Opinion of the Belgian population September 2022</vt:lpstr>
      <vt:lpstr>Belgian Energy History</vt:lpstr>
      <vt:lpstr>Belgian energy figures in 2022</vt:lpstr>
      <vt:lpstr>How to phase-out nuclear in 2025</vt:lpstr>
      <vt:lpstr>Estimations Elia &gt;&lt; 100TWh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actions</dc:title>
  <dc:creator>Henri Marenne</dc:creator>
  <cp:lastModifiedBy>Henri Marenne</cp:lastModifiedBy>
  <cp:revision>2</cp:revision>
  <dcterms:created xsi:type="dcterms:W3CDTF">2022-10-08T11:30:29Z</dcterms:created>
  <dcterms:modified xsi:type="dcterms:W3CDTF">2022-10-12T19:53:37Z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