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ppt/tags/tag18.xml" ContentType="application/vnd.openxmlformats-officedocument.presentationml.tags+xml"/>
  <Override PartName="/ppt/notesSlides/notesSlide3.xml" ContentType="application/vnd.openxmlformats-officedocument.presentationml.notesSlide+xml"/>
  <Override PartName="/ppt/tags/tag19.xml" ContentType="application/vnd.openxmlformats-officedocument.presentationml.tags+xml"/>
  <Override PartName="/ppt/notesSlides/notesSlide4.xml" ContentType="application/vnd.openxmlformats-officedocument.presentationml.notesSlide+xml"/>
  <Override PartName="/ppt/tags/tag20.xml" ContentType="application/vnd.openxmlformats-officedocument.presentationml.tags+xml"/>
  <Override PartName="/ppt/notesSlides/notesSlide5.xml" ContentType="application/vnd.openxmlformats-officedocument.presentationml.notesSlide+xml"/>
  <Override PartName="/ppt/tags/tag21.xml" ContentType="application/vnd.openxmlformats-officedocument.presentationml.tag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7"/>
  </p:notesMasterIdLst>
  <p:handoutMasterIdLst>
    <p:handoutMasterId r:id="rId18"/>
  </p:handoutMasterIdLst>
  <p:sldIdLst>
    <p:sldId id="256" r:id="rId2"/>
    <p:sldId id="723" r:id="rId3"/>
    <p:sldId id="588" r:id="rId4"/>
    <p:sldId id="720" r:id="rId5"/>
    <p:sldId id="724" r:id="rId6"/>
    <p:sldId id="725" r:id="rId7"/>
    <p:sldId id="726" r:id="rId8"/>
    <p:sldId id="691" r:id="rId9"/>
    <p:sldId id="714" r:id="rId10"/>
    <p:sldId id="564" r:id="rId11"/>
    <p:sldId id="721" r:id="rId12"/>
    <p:sldId id="722" r:id="rId13"/>
    <p:sldId id="609" r:id="rId14"/>
    <p:sldId id="610" r:id="rId15"/>
    <p:sldId id="679" r:id="rId16"/>
  </p:sldIdLst>
  <p:sldSz cx="9144000" cy="6858000" type="screen4x3"/>
  <p:notesSz cx="6881813" cy="92964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  <a:srgbClr val="996633"/>
    <a:srgbClr val="FFCC00"/>
    <a:srgbClr val="B88C00"/>
    <a:srgbClr val="BBE0E3"/>
    <a:srgbClr val="FF0000"/>
    <a:srgbClr val="FFFF99"/>
    <a:srgbClr val="6600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9DD314-9E89-4065-8AAB-526E2C6A531F}" v="35" dt="2022-10-13T10:53:51.7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5226" autoAdjust="0"/>
  </p:normalViewPr>
  <p:slideViewPr>
    <p:cSldViewPr>
      <p:cViewPr varScale="1">
        <p:scale>
          <a:sx n="105" d="100"/>
          <a:sy n="105" d="100"/>
        </p:scale>
        <p:origin x="18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-534" y="-96"/>
      </p:cViewPr>
      <p:guideLst>
        <p:guide orient="horz" pos="2929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 Pavel" userId="54f17ee4-7e26-4071-a81f-6095719980f8" providerId="ADAL" clId="{F09DD314-9E89-4065-8AAB-526E2C6A531F}"/>
    <pc:docChg chg="undo redo custSel addSld delSld modSld sldOrd modMainMaster modNotesMaster modHandout">
      <pc:chgData name="Gabriel Pavel" userId="54f17ee4-7e26-4071-a81f-6095719980f8" providerId="ADAL" clId="{F09DD314-9E89-4065-8AAB-526E2C6A531F}" dt="2022-10-13T10:53:51.764" v="1952"/>
      <pc:docMkLst>
        <pc:docMk/>
      </pc:docMkLst>
      <pc:sldChg chg="addSp modSp mod">
        <pc:chgData name="Gabriel Pavel" userId="54f17ee4-7e26-4071-a81f-6095719980f8" providerId="ADAL" clId="{F09DD314-9E89-4065-8AAB-526E2C6A531F}" dt="2022-10-13T09:39:39.171" v="106" actId="27636"/>
        <pc:sldMkLst>
          <pc:docMk/>
          <pc:sldMk cId="0" sldId="256"/>
        </pc:sldMkLst>
        <pc:spChg chg="mod">
          <ac:chgData name="Gabriel Pavel" userId="54f17ee4-7e26-4071-a81f-6095719980f8" providerId="ADAL" clId="{F09DD314-9E89-4065-8AAB-526E2C6A531F}" dt="2022-10-13T09:37:34.724" v="15" actId="27636"/>
          <ac:spMkLst>
            <pc:docMk/>
            <pc:sldMk cId="0" sldId="256"/>
            <ac:spMk id="3" creationId="{0802CF85-07FC-C797-BB65-EEDA360FFBB8}"/>
          </ac:spMkLst>
        </pc:spChg>
        <pc:spChg chg="mod">
          <ac:chgData name="Gabriel Pavel" userId="54f17ee4-7e26-4071-a81f-6095719980f8" providerId="ADAL" clId="{F09DD314-9E89-4065-8AAB-526E2C6A531F}" dt="2022-10-13T09:39:33.084" v="102" actId="1076"/>
          <ac:spMkLst>
            <pc:docMk/>
            <pc:sldMk cId="0" sldId="256"/>
            <ac:spMk id="4" creationId="{67333703-6ECB-4391-BFBC-B57763CD9F10}"/>
          </ac:spMkLst>
        </pc:spChg>
        <pc:spChg chg="add mod">
          <ac:chgData name="Gabriel Pavel" userId="54f17ee4-7e26-4071-a81f-6095719980f8" providerId="ADAL" clId="{F09DD314-9E89-4065-8AAB-526E2C6A531F}" dt="2022-10-13T09:39:39.171" v="106" actId="27636"/>
          <ac:spMkLst>
            <pc:docMk/>
            <pc:sldMk cId="0" sldId="256"/>
            <ac:spMk id="6" creationId="{A530242E-4600-F0AA-ECF1-0FB2CE92EA9F}"/>
          </ac:spMkLst>
        </pc:spChg>
        <pc:picChg chg="add mod">
          <ac:chgData name="Gabriel Pavel" userId="54f17ee4-7e26-4071-a81f-6095719980f8" providerId="ADAL" clId="{F09DD314-9E89-4065-8AAB-526E2C6A531F}" dt="2022-10-13T09:36:19.829" v="1" actId="1076"/>
          <ac:picMkLst>
            <pc:docMk/>
            <pc:sldMk cId="0" sldId="256"/>
            <ac:picMk id="5" creationId="{C749D0E5-3BD3-DEB1-25CE-C1487F165F90}"/>
          </ac:picMkLst>
        </pc:picChg>
      </pc:sldChg>
      <pc:sldChg chg="del">
        <pc:chgData name="Gabriel Pavel" userId="54f17ee4-7e26-4071-a81f-6095719980f8" providerId="ADAL" clId="{F09DD314-9E89-4065-8AAB-526E2C6A531F}" dt="2022-10-13T10:17:49.017" v="810" actId="47"/>
        <pc:sldMkLst>
          <pc:docMk/>
          <pc:sldMk cId="484475212" sldId="268"/>
        </pc:sldMkLst>
      </pc:sldChg>
      <pc:sldChg chg="add del">
        <pc:chgData name="Gabriel Pavel" userId="54f17ee4-7e26-4071-a81f-6095719980f8" providerId="ADAL" clId="{F09DD314-9E89-4065-8AAB-526E2C6A531F}" dt="2022-10-13T10:42:29.953" v="1763" actId="47"/>
        <pc:sldMkLst>
          <pc:docMk/>
          <pc:sldMk cId="1999091753" sldId="564"/>
        </pc:sldMkLst>
      </pc:sldChg>
      <pc:sldChg chg="addSp modSp add mod">
        <pc:chgData name="Gabriel Pavel" userId="54f17ee4-7e26-4071-a81f-6095719980f8" providerId="ADAL" clId="{F09DD314-9E89-4065-8AAB-526E2C6A531F}" dt="2022-10-13T10:11:38.173" v="539" actId="207"/>
        <pc:sldMkLst>
          <pc:docMk/>
          <pc:sldMk cId="1667795833" sldId="588"/>
        </pc:sldMkLst>
        <pc:spChg chg="add mod">
          <ac:chgData name="Gabriel Pavel" userId="54f17ee4-7e26-4071-a81f-6095719980f8" providerId="ADAL" clId="{F09DD314-9E89-4065-8AAB-526E2C6A531F}" dt="2022-10-13T10:10:10.368" v="470"/>
          <ac:spMkLst>
            <pc:docMk/>
            <pc:sldMk cId="1667795833" sldId="588"/>
            <ac:spMk id="3" creationId="{F7F1574E-3D8D-B7CD-5FA2-758D6AC441FA}"/>
          </ac:spMkLst>
        </pc:spChg>
        <pc:spChg chg="add mod">
          <ac:chgData name="Gabriel Pavel" userId="54f17ee4-7e26-4071-a81f-6095719980f8" providerId="ADAL" clId="{F09DD314-9E89-4065-8AAB-526E2C6A531F}" dt="2022-10-13T10:11:38.173" v="539" actId="207"/>
          <ac:spMkLst>
            <pc:docMk/>
            <pc:sldMk cId="1667795833" sldId="588"/>
            <ac:spMk id="4" creationId="{7A612AD3-0F3D-CC04-C30C-56D765CC59C0}"/>
          </ac:spMkLst>
        </pc:spChg>
        <pc:spChg chg="mod">
          <ac:chgData name="Gabriel Pavel" userId="54f17ee4-7e26-4071-a81f-6095719980f8" providerId="ADAL" clId="{F09DD314-9E89-4065-8AAB-526E2C6A531F}" dt="2022-10-13T10:11:11.917" v="535" actId="1076"/>
          <ac:spMkLst>
            <pc:docMk/>
            <pc:sldMk cId="1667795833" sldId="588"/>
            <ac:spMk id="6" creationId="{F577A6FB-5E4A-4FA1-A114-364E810BB0A4}"/>
          </ac:spMkLst>
        </pc:spChg>
        <pc:picChg chg="mod">
          <ac:chgData name="Gabriel Pavel" userId="54f17ee4-7e26-4071-a81f-6095719980f8" providerId="ADAL" clId="{F09DD314-9E89-4065-8AAB-526E2C6A531F}" dt="2022-10-13T10:11:16.566" v="537" actId="1076"/>
          <ac:picMkLst>
            <pc:docMk/>
            <pc:sldMk cId="1667795833" sldId="588"/>
            <ac:picMk id="7" creationId="{D89F3CB4-7D84-4A7F-B05A-8E1E86C6FF84}"/>
          </ac:picMkLst>
        </pc:picChg>
        <pc:picChg chg="mod">
          <ac:chgData name="Gabriel Pavel" userId="54f17ee4-7e26-4071-a81f-6095719980f8" providerId="ADAL" clId="{F09DD314-9E89-4065-8AAB-526E2C6A531F}" dt="2022-10-13T10:11:05.572" v="534" actId="1076"/>
          <ac:picMkLst>
            <pc:docMk/>
            <pc:sldMk cId="1667795833" sldId="588"/>
            <ac:picMk id="8" creationId="{448F8C9A-9C7B-4015-A502-187B38008F9D}"/>
          </ac:picMkLst>
        </pc:picChg>
        <pc:picChg chg="mod">
          <ac:chgData name="Gabriel Pavel" userId="54f17ee4-7e26-4071-a81f-6095719980f8" providerId="ADAL" clId="{F09DD314-9E89-4065-8AAB-526E2C6A531F}" dt="2022-10-13T10:11:14.083" v="536" actId="1076"/>
          <ac:picMkLst>
            <pc:docMk/>
            <pc:sldMk cId="1667795833" sldId="588"/>
            <ac:picMk id="10" creationId="{D3FBF625-4A5B-425C-B0E2-998EC6FDB805}"/>
          </ac:picMkLst>
        </pc:picChg>
      </pc:sldChg>
      <pc:sldChg chg="delSp modSp add del mod">
        <pc:chgData name="Gabriel Pavel" userId="54f17ee4-7e26-4071-a81f-6095719980f8" providerId="ADAL" clId="{F09DD314-9E89-4065-8AAB-526E2C6A531F}" dt="2022-10-13T10:09:23.279" v="467" actId="2696"/>
        <pc:sldMkLst>
          <pc:docMk/>
          <pc:sldMk cId="1764487536" sldId="588"/>
        </pc:sldMkLst>
        <pc:spChg chg="del">
          <ac:chgData name="Gabriel Pavel" userId="54f17ee4-7e26-4071-a81f-6095719980f8" providerId="ADAL" clId="{F09DD314-9E89-4065-8AAB-526E2C6A531F}" dt="2022-10-13T10:08:15.825" v="446" actId="478"/>
          <ac:spMkLst>
            <pc:docMk/>
            <pc:sldMk cId="1764487536" sldId="588"/>
            <ac:spMk id="4" creationId="{FCDC0DCA-F22C-4234-B56F-8DE1F95440CE}"/>
          </ac:spMkLst>
        </pc:spChg>
        <pc:spChg chg="mod">
          <ac:chgData name="Gabriel Pavel" userId="54f17ee4-7e26-4071-a81f-6095719980f8" providerId="ADAL" clId="{F09DD314-9E89-4065-8AAB-526E2C6A531F}" dt="2022-10-13T10:08:07.454" v="441" actId="27636"/>
          <ac:spMkLst>
            <pc:docMk/>
            <pc:sldMk cId="1764487536" sldId="588"/>
            <ac:spMk id="5" creationId="{B5D5F5D4-2E90-4C3F-B56B-AEA7D0D8043C}"/>
          </ac:spMkLst>
        </pc:spChg>
        <pc:spChg chg="mod">
          <ac:chgData name="Gabriel Pavel" userId="54f17ee4-7e26-4071-a81f-6095719980f8" providerId="ADAL" clId="{F09DD314-9E89-4065-8AAB-526E2C6A531F}" dt="2022-10-13T10:08:07.456" v="442" actId="27636"/>
          <ac:spMkLst>
            <pc:docMk/>
            <pc:sldMk cId="1764487536" sldId="588"/>
            <ac:spMk id="6" creationId="{F577A6FB-5E4A-4FA1-A114-364E810BB0A4}"/>
          </ac:spMkLst>
        </pc:spChg>
        <pc:picChg chg="del">
          <ac:chgData name="Gabriel Pavel" userId="54f17ee4-7e26-4071-a81f-6095719980f8" providerId="ADAL" clId="{F09DD314-9E89-4065-8AAB-526E2C6A531F}" dt="2022-10-13T10:08:11.916" v="445" actId="478"/>
          <ac:picMkLst>
            <pc:docMk/>
            <pc:sldMk cId="1764487536" sldId="588"/>
            <ac:picMk id="11" creationId="{A0C5D388-94B0-4887-B21E-5A7D8F0A36F8}"/>
          </ac:picMkLst>
        </pc:picChg>
      </pc:sldChg>
      <pc:sldChg chg="addSp delSp modSp add mod">
        <pc:chgData name="Gabriel Pavel" userId="54f17ee4-7e26-4071-a81f-6095719980f8" providerId="ADAL" clId="{F09DD314-9E89-4065-8AAB-526E2C6A531F}" dt="2022-10-13T10:46:29.466" v="1946" actId="20577"/>
        <pc:sldMkLst>
          <pc:docMk/>
          <pc:sldMk cId="2828991012" sldId="609"/>
        </pc:sldMkLst>
        <pc:spChg chg="add del mod">
          <ac:chgData name="Gabriel Pavel" userId="54f17ee4-7e26-4071-a81f-6095719980f8" providerId="ADAL" clId="{F09DD314-9E89-4065-8AAB-526E2C6A531F}" dt="2022-10-13T10:46:29.466" v="1946" actId="20577"/>
          <ac:spMkLst>
            <pc:docMk/>
            <pc:sldMk cId="2828991012" sldId="609"/>
            <ac:spMk id="2" creationId="{CCFD0738-6111-47DE-8A0A-2C4935E3383F}"/>
          </ac:spMkLst>
        </pc:spChg>
        <pc:spChg chg="mod">
          <ac:chgData name="Gabriel Pavel" userId="54f17ee4-7e26-4071-a81f-6095719980f8" providerId="ADAL" clId="{F09DD314-9E89-4065-8AAB-526E2C6A531F}" dt="2022-10-13T10:45:16.006" v="1928" actId="123"/>
          <ac:spMkLst>
            <pc:docMk/>
            <pc:sldMk cId="2828991012" sldId="609"/>
            <ac:spMk id="3" creationId="{30BB3E40-DCFB-4FC6-925F-DD3CDCDC8755}"/>
          </ac:spMkLst>
        </pc:spChg>
      </pc:sldChg>
      <pc:sldChg chg="delSp modSp add del mod">
        <pc:chgData name="Gabriel Pavel" userId="54f17ee4-7e26-4071-a81f-6095719980f8" providerId="ADAL" clId="{F09DD314-9E89-4065-8AAB-526E2C6A531F}" dt="2022-10-13T10:42:58.399" v="1768" actId="2696"/>
        <pc:sldMkLst>
          <pc:docMk/>
          <pc:sldMk cId="3170804664" sldId="609"/>
        </pc:sldMkLst>
        <pc:spChg chg="mod">
          <ac:chgData name="Gabriel Pavel" userId="54f17ee4-7e26-4071-a81f-6095719980f8" providerId="ADAL" clId="{F09DD314-9E89-4065-8AAB-526E2C6A531F}" dt="2022-10-13T10:08:07.485" v="443" actId="27636"/>
          <ac:spMkLst>
            <pc:docMk/>
            <pc:sldMk cId="3170804664" sldId="609"/>
            <ac:spMk id="3" creationId="{30BB3E40-DCFB-4FC6-925F-DD3CDCDC8755}"/>
          </ac:spMkLst>
        </pc:spChg>
        <pc:spChg chg="del">
          <ac:chgData name="Gabriel Pavel" userId="54f17ee4-7e26-4071-a81f-6095719980f8" providerId="ADAL" clId="{F09DD314-9E89-4065-8AAB-526E2C6A531F}" dt="2022-10-13T10:08:32.263" v="449" actId="478"/>
          <ac:spMkLst>
            <pc:docMk/>
            <pc:sldMk cId="3170804664" sldId="609"/>
            <ac:spMk id="4" creationId="{76911BBE-2A8E-450B-8361-C07B75A80FCE}"/>
          </ac:spMkLst>
        </pc:spChg>
        <pc:picChg chg="del">
          <ac:chgData name="Gabriel Pavel" userId="54f17ee4-7e26-4071-a81f-6095719980f8" providerId="ADAL" clId="{F09DD314-9E89-4065-8AAB-526E2C6A531F}" dt="2022-10-13T10:08:25.114" v="447" actId="478"/>
          <ac:picMkLst>
            <pc:docMk/>
            <pc:sldMk cId="3170804664" sldId="609"/>
            <ac:picMk id="5" creationId="{B5D8A708-2B5C-4CF3-A936-093EE1EB6E10}"/>
          </ac:picMkLst>
        </pc:picChg>
        <pc:picChg chg="del">
          <ac:chgData name="Gabriel Pavel" userId="54f17ee4-7e26-4071-a81f-6095719980f8" providerId="ADAL" clId="{F09DD314-9E89-4065-8AAB-526E2C6A531F}" dt="2022-10-13T10:08:29.620" v="448" actId="478"/>
          <ac:picMkLst>
            <pc:docMk/>
            <pc:sldMk cId="3170804664" sldId="609"/>
            <ac:picMk id="6" creationId="{C5266453-8316-4F9C-B312-12188D8B18A1}"/>
          </ac:picMkLst>
        </pc:picChg>
      </pc:sldChg>
      <pc:sldChg chg="modSp add mod">
        <pc:chgData name="Gabriel Pavel" userId="54f17ee4-7e26-4071-a81f-6095719980f8" providerId="ADAL" clId="{F09DD314-9E89-4065-8AAB-526E2C6A531F}" dt="2022-10-13T10:46:33.389" v="1951" actId="20577"/>
        <pc:sldMkLst>
          <pc:docMk/>
          <pc:sldMk cId="619596234" sldId="610"/>
        </pc:sldMkLst>
        <pc:spChg chg="mod">
          <ac:chgData name="Gabriel Pavel" userId="54f17ee4-7e26-4071-a81f-6095719980f8" providerId="ADAL" clId="{F09DD314-9E89-4065-8AAB-526E2C6A531F}" dt="2022-10-13T10:46:33.389" v="1951" actId="20577"/>
          <ac:spMkLst>
            <pc:docMk/>
            <pc:sldMk cId="619596234" sldId="610"/>
            <ac:spMk id="2" creationId="{BA5D2A38-0553-4451-BAD6-049ADB206CF7}"/>
          </ac:spMkLst>
        </pc:spChg>
        <pc:spChg chg="mod">
          <ac:chgData name="Gabriel Pavel" userId="54f17ee4-7e26-4071-a81f-6095719980f8" providerId="ADAL" clId="{F09DD314-9E89-4065-8AAB-526E2C6A531F}" dt="2022-10-13T10:46:00.173" v="1941" actId="20577"/>
          <ac:spMkLst>
            <pc:docMk/>
            <pc:sldMk cId="619596234" sldId="610"/>
            <ac:spMk id="3" creationId="{ADCFA909-B884-4262-B816-09427026CE78}"/>
          </ac:spMkLst>
        </pc:spChg>
      </pc:sldChg>
      <pc:sldChg chg="delSp modSp add del mod">
        <pc:chgData name="Gabriel Pavel" userId="54f17ee4-7e26-4071-a81f-6095719980f8" providerId="ADAL" clId="{F09DD314-9E89-4065-8AAB-526E2C6A531F}" dt="2022-10-13T10:42:58.399" v="1768" actId="2696"/>
        <pc:sldMkLst>
          <pc:docMk/>
          <pc:sldMk cId="3589089858" sldId="610"/>
        </pc:sldMkLst>
        <pc:spChg chg="mod">
          <ac:chgData name="Gabriel Pavel" userId="54f17ee4-7e26-4071-a81f-6095719980f8" providerId="ADAL" clId="{F09DD314-9E89-4065-8AAB-526E2C6A531F}" dt="2022-10-13T10:41:59.705" v="1755" actId="20577"/>
          <ac:spMkLst>
            <pc:docMk/>
            <pc:sldMk cId="3589089858" sldId="610"/>
            <ac:spMk id="2" creationId="{BA5D2A38-0553-4451-BAD6-049ADB206CF7}"/>
          </ac:spMkLst>
        </pc:spChg>
        <pc:spChg chg="mod">
          <ac:chgData name="Gabriel Pavel" userId="54f17ee4-7e26-4071-a81f-6095719980f8" providerId="ADAL" clId="{F09DD314-9E89-4065-8AAB-526E2C6A531F}" dt="2022-10-13T10:23:11.308" v="915" actId="20577"/>
          <ac:spMkLst>
            <pc:docMk/>
            <pc:sldMk cId="3589089858" sldId="610"/>
            <ac:spMk id="3" creationId="{ADCFA909-B884-4262-B816-09427026CE78}"/>
          </ac:spMkLst>
        </pc:spChg>
        <pc:spChg chg="del">
          <ac:chgData name="Gabriel Pavel" userId="54f17ee4-7e26-4071-a81f-6095719980f8" providerId="ADAL" clId="{F09DD314-9E89-4065-8AAB-526E2C6A531F}" dt="2022-10-13T10:08:35.763" v="450" actId="478"/>
          <ac:spMkLst>
            <pc:docMk/>
            <pc:sldMk cId="3589089858" sldId="610"/>
            <ac:spMk id="4" creationId="{9EC5449A-E11D-4D5F-8D12-31A55C9CBC15}"/>
          </ac:spMkLst>
        </pc:spChg>
        <pc:picChg chg="del">
          <ac:chgData name="Gabriel Pavel" userId="54f17ee4-7e26-4071-a81f-6095719980f8" providerId="ADAL" clId="{F09DD314-9E89-4065-8AAB-526E2C6A531F}" dt="2022-10-13T10:08:38.436" v="452" actId="478"/>
          <ac:picMkLst>
            <pc:docMk/>
            <pc:sldMk cId="3589089858" sldId="610"/>
            <ac:picMk id="7" creationId="{6723DF63-5F72-4909-94AD-BFC9B307DD59}"/>
          </ac:picMkLst>
        </pc:picChg>
        <pc:picChg chg="del">
          <ac:chgData name="Gabriel Pavel" userId="54f17ee4-7e26-4071-a81f-6095719980f8" providerId="ADAL" clId="{F09DD314-9E89-4065-8AAB-526E2C6A531F}" dt="2022-10-13T10:08:37.095" v="451" actId="478"/>
          <ac:picMkLst>
            <pc:docMk/>
            <pc:sldMk cId="3589089858" sldId="610"/>
            <ac:picMk id="8" creationId="{2C452018-7A93-4B06-9E95-48780B62BA45}"/>
          </ac:picMkLst>
        </pc:picChg>
      </pc:sldChg>
      <pc:sldChg chg="del">
        <pc:chgData name="Gabriel Pavel" userId="54f17ee4-7e26-4071-a81f-6095719980f8" providerId="ADAL" clId="{F09DD314-9E89-4065-8AAB-526E2C6A531F}" dt="2022-10-13T10:17:38.069" v="807" actId="47"/>
        <pc:sldMkLst>
          <pc:docMk/>
          <pc:sldMk cId="3295549087" sldId="659"/>
        </pc:sldMkLst>
      </pc:sldChg>
      <pc:sldChg chg="add del">
        <pc:chgData name="Gabriel Pavel" userId="54f17ee4-7e26-4071-a81f-6095719980f8" providerId="ADAL" clId="{F09DD314-9E89-4065-8AAB-526E2C6A531F}" dt="2022-10-13T10:18:15.758" v="816" actId="47"/>
        <pc:sldMkLst>
          <pc:docMk/>
          <pc:sldMk cId="2064275368" sldId="666"/>
        </pc:sldMkLst>
      </pc:sldChg>
      <pc:sldChg chg="del">
        <pc:chgData name="Gabriel Pavel" userId="54f17ee4-7e26-4071-a81f-6095719980f8" providerId="ADAL" clId="{F09DD314-9E89-4065-8AAB-526E2C6A531F}" dt="2022-10-13T10:09:13.306" v="463" actId="47"/>
        <pc:sldMkLst>
          <pc:docMk/>
          <pc:sldMk cId="2414588175" sldId="680"/>
        </pc:sldMkLst>
      </pc:sldChg>
      <pc:sldChg chg="del">
        <pc:chgData name="Gabriel Pavel" userId="54f17ee4-7e26-4071-a81f-6095719980f8" providerId="ADAL" clId="{F09DD314-9E89-4065-8AAB-526E2C6A531F}" dt="2022-10-13T10:09:11.750" v="462" actId="47"/>
        <pc:sldMkLst>
          <pc:docMk/>
          <pc:sldMk cId="210392807" sldId="681"/>
        </pc:sldMkLst>
      </pc:sldChg>
      <pc:sldChg chg="del">
        <pc:chgData name="Gabriel Pavel" userId="54f17ee4-7e26-4071-a81f-6095719980f8" providerId="ADAL" clId="{F09DD314-9E89-4065-8AAB-526E2C6A531F}" dt="2022-10-13T10:09:17.022" v="466" actId="47"/>
        <pc:sldMkLst>
          <pc:docMk/>
          <pc:sldMk cId="3003590419" sldId="683"/>
        </pc:sldMkLst>
      </pc:sldChg>
      <pc:sldChg chg="del">
        <pc:chgData name="Gabriel Pavel" userId="54f17ee4-7e26-4071-a81f-6095719980f8" providerId="ADAL" clId="{F09DD314-9E89-4065-8AAB-526E2C6A531F}" dt="2022-10-13T10:09:14.598" v="464" actId="47"/>
        <pc:sldMkLst>
          <pc:docMk/>
          <pc:sldMk cId="4212742671" sldId="684"/>
        </pc:sldMkLst>
      </pc:sldChg>
      <pc:sldChg chg="del">
        <pc:chgData name="Gabriel Pavel" userId="54f17ee4-7e26-4071-a81f-6095719980f8" providerId="ADAL" clId="{F09DD314-9E89-4065-8AAB-526E2C6A531F}" dt="2022-10-13T10:09:09.152" v="461" actId="47"/>
        <pc:sldMkLst>
          <pc:docMk/>
          <pc:sldMk cId="1261628649" sldId="685"/>
        </pc:sldMkLst>
      </pc:sldChg>
      <pc:sldChg chg="del">
        <pc:chgData name="Gabriel Pavel" userId="54f17ee4-7e26-4071-a81f-6095719980f8" providerId="ADAL" clId="{F09DD314-9E89-4065-8AAB-526E2C6A531F}" dt="2022-10-13T10:09:08.185" v="460" actId="47"/>
        <pc:sldMkLst>
          <pc:docMk/>
          <pc:sldMk cId="1656452473" sldId="686"/>
        </pc:sldMkLst>
      </pc:sldChg>
      <pc:sldChg chg="del">
        <pc:chgData name="Gabriel Pavel" userId="54f17ee4-7e26-4071-a81f-6095719980f8" providerId="ADAL" clId="{F09DD314-9E89-4065-8AAB-526E2C6A531F}" dt="2022-10-13T10:17:35.128" v="806" actId="47"/>
        <pc:sldMkLst>
          <pc:docMk/>
          <pc:sldMk cId="508560429" sldId="687"/>
        </pc:sldMkLst>
      </pc:sldChg>
      <pc:sldChg chg="del">
        <pc:chgData name="Gabriel Pavel" userId="54f17ee4-7e26-4071-a81f-6095719980f8" providerId="ADAL" clId="{F09DD314-9E89-4065-8AAB-526E2C6A531F}" dt="2022-10-13T10:09:05.318" v="459" actId="47"/>
        <pc:sldMkLst>
          <pc:docMk/>
          <pc:sldMk cId="385121438" sldId="688"/>
        </pc:sldMkLst>
      </pc:sldChg>
      <pc:sldChg chg="add del">
        <pc:chgData name="Gabriel Pavel" userId="54f17ee4-7e26-4071-a81f-6095719980f8" providerId="ADAL" clId="{F09DD314-9E89-4065-8AAB-526E2C6A531F}" dt="2022-10-13T10:41:32.134" v="1747" actId="47"/>
        <pc:sldMkLst>
          <pc:docMk/>
          <pc:sldMk cId="2028431112" sldId="689"/>
        </pc:sldMkLst>
      </pc:sldChg>
      <pc:sldChg chg="del ord">
        <pc:chgData name="Gabriel Pavel" userId="54f17ee4-7e26-4071-a81f-6095719980f8" providerId="ADAL" clId="{F09DD314-9E89-4065-8AAB-526E2C6A531F}" dt="2022-10-13T10:20:09.040" v="825" actId="2696"/>
        <pc:sldMkLst>
          <pc:docMk/>
          <pc:sldMk cId="3690046076" sldId="689"/>
        </pc:sldMkLst>
      </pc:sldChg>
      <pc:sldChg chg="modSp mod ord">
        <pc:chgData name="Gabriel Pavel" userId="54f17ee4-7e26-4071-a81f-6095719980f8" providerId="ADAL" clId="{F09DD314-9E89-4065-8AAB-526E2C6A531F}" dt="2022-10-13T10:42:36.168" v="1765"/>
        <pc:sldMkLst>
          <pc:docMk/>
          <pc:sldMk cId="367381958" sldId="691"/>
        </pc:sldMkLst>
        <pc:spChg chg="mod">
          <ac:chgData name="Gabriel Pavel" userId="54f17ee4-7e26-4071-a81f-6095719980f8" providerId="ADAL" clId="{F09DD314-9E89-4065-8AAB-526E2C6A531F}" dt="2022-10-13T10:42:11.410" v="1761" actId="20577"/>
          <ac:spMkLst>
            <pc:docMk/>
            <pc:sldMk cId="367381958" sldId="691"/>
            <ac:spMk id="5" creationId="{00000000-0000-0000-0000-000000000000}"/>
          </ac:spMkLst>
        </pc:spChg>
      </pc:sldChg>
      <pc:sldChg chg="del">
        <pc:chgData name="Gabriel Pavel" userId="54f17ee4-7e26-4071-a81f-6095719980f8" providerId="ADAL" clId="{F09DD314-9E89-4065-8AAB-526E2C6A531F}" dt="2022-10-13T10:20:31.524" v="827" actId="47"/>
        <pc:sldMkLst>
          <pc:docMk/>
          <pc:sldMk cId="906391887" sldId="695"/>
        </pc:sldMkLst>
      </pc:sldChg>
      <pc:sldChg chg="addSp delSp modSp add del mod">
        <pc:chgData name="Gabriel Pavel" userId="54f17ee4-7e26-4071-a81f-6095719980f8" providerId="ADAL" clId="{F09DD314-9E89-4065-8AAB-526E2C6A531F}" dt="2022-10-13T09:56:26.300" v="387" actId="47"/>
        <pc:sldMkLst>
          <pc:docMk/>
          <pc:sldMk cId="623659819" sldId="701"/>
        </pc:sldMkLst>
        <pc:spChg chg="mod">
          <ac:chgData name="Gabriel Pavel" userId="54f17ee4-7e26-4071-a81f-6095719980f8" providerId="ADAL" clId="{F09DD314-9E89-4065-8AAB-526E2C6A531F}" dt="2022-10-13T09:41:17.366" v="153" actId="20577"/>
          <ac:spMkLst>
            <pc:docMk/>
            <pc:sldMk cId="623659819" sldId="701"/>
            <ac:spMk id="2" creationId="{575F19EB-1658-4C48-8F9B-4E0DB915B6FD}"/>
          </ac:spMkLst>
        </pc:spChg>
        <pc:spChg chg="del">
          <ac:chgData name="Gabriel Pavel" userId="54f17ee4-7e26-4071-a81f-6095719980f8" providerId="ADAL" clId="{F09DD314-9E89-4065-8AAB-526E2C6A531F}" dt="2022-10-13T09:41:25.157" v="155" actId="478"/>
          <ac:spMkLst>
            <pc:docMk/>
            <pc:sldMk cId="623659819" sldId="701"/>
            <ac:spMk id="16" creationId="{792908FF-1C13-2E4B-0D43-F52785EA0145}"/>
          </ac:spMkLst>
        </pc:spChg>
        <pc:picChg chg="add mod">
          <ac:chgData name="Gabriel Pavel" userId="54f17ee4-7e26-4071-a81f-6095719980f8" providerId="ADAL" clId="{F09DD314-9E89-4065-8AAB-526E2C6A531F}" dt="2022-10-13T09:42:32.781" v="162" actId="14100"/>
          <ac:picMkLst>
            <pc:docMk/>
            <pc:sldMk cId="623659819" sldId="701"/>
            <ac:picMk id="5" creationId="{7EF72554-32D7-15D8-6C18-8DFEA0309DCF}"/>
          </ac:picMkLst>
        </pc:picChg>
        <pc:picChg chg="del">
          <ac:chgData name="Gabriel Pavel" userId="54f17ee4-7e26-4071-a81f-6095719980f8" providerId="ADAL" clId="{F09DD314-9E89-4065-8AAB-526E2C6A531F}" dt="2022-10-13T09:41:21.178" v="154" actId="478"/>
          <ac:picMkLst>
            <pc:docMk/>
            <pc:sldMk cId="623659819" sldId="701"/>
            <ac:picMk id="17" creationId="{0A137DCA-3A45-4DE7-5E2A-050A2489A509}"/>
          </ac:picMkLst>
        </pc:picChg>
      </pc:sldChg>
      <pc:sldChg chg="del">
        <pc:chgData name="Gabriel Pavel" userId="54f17ee4-7e26-4071-a81f-6095719980f8" providerId="ADAL" clId="{F09DD314-9E89-4065-8AAB-526E2C6A531F}" dt="2022-10-13T10:17:44.637" v="809" actId="47"/>
        <pc:sldMkLst>
          <pc:docMk/>
          <pc:sldMk cId="2461939336" sldId="703"/>
        </pc:sldMkLst>
      </pc:sldChg>
      <pc:sldChg chg="del">
        <pc:chgData name="Gabriel Pavel" userId="54f17ee4-7e26-4071-a81f-6095719980f8" providerId="ADAL" clId="{F09DD314-9E89-4065-8AAB-526E2C6A531F}" dt="2022-10-13T10:17:40.008" v="808" actId="47"/>
        <pc:sldMkLst>
          <pc:docMk/>
          <pc:sldMk cId="11296747" sldId="708"/>
        </pc:sldMkLst>
      </pc:sldChg>
      <pc:sldChg chg="del">
        <pc:chgData name="Gabriel Pavel" userId="54f17ee4-7e26-4071-a81f-6095719980f8" providerId="ADAL" clId="{F09DD314-9E89-4065-8AAB-526E2C6A531F}" dt="2022-10-13T10:09:01.873" v="458" actId="47"/>
        <pc:sldMkLst>
          <pc:docMk/>
          <pc:sldMk cId="2912906907" sldId="709"/>
        </pc:sldMkLst>
      </pc:sldChg>
      <pc:sldChg chg="del">
        <pc:chgData name="Gabriel Pavel" userId="54f17ee4-7e26-4071-a81f-6095719980f8" providerId="ADAL" clId="{F09DD314-9E89-4065-8AAB-526E2C6A531F}" dt="2022-10-13T10:08:58.298" v="455" actId="47"/>
        <pc:sldMkLst>
          <pc:docMk/>
          <pc:sldMk cId="23526711" sldId="710"/>
        </pc:sldMkLst>
      </pc:sldChg>
      <pc:sldChg chg="del">
        <pc:chgData name="Gabriel Pavel" userId="54f17ee4-7e26-4071-a81f-6095719980f8" providerId="ADAL" clId="{F09DD314-9E89-4065-8AAB-526E2C6A531F}" dt="2022-10-13T10:08:57.222" v="454" actId="47"/>
        <pc:sldMkLst>
          <pc:docMk/>
          <pc:sldMk cId="1660385398" sldId="711"/>
        </pc:sldMkLst>
      </pc:sldChg>
      <pc:sldChg chg="del">
        <pc:chgData name="Gabriel Pavel" userId="54f17ee4-7e26-4071-a81f-6095719980f8" providerId="ADAL" clId="{F09DD314-9E89-4065-8AAB-526E2C6A531F}" dt="2022-10-13T10:09:00.694" v="457" actId="47"/>
        <pc:sldMkLst>
          <pc:docMk/>
          <pc:sldMk cId="1088270768" sldId="712"/>
        </pc:sldMkLst>
      </pc:sldChg>
      <pc:sldChg chg="del">
        <pc:chgData name="Gabriel Pavel" userId="54f17ee4-7e26-4071-a81f-6095719980f8" providerId="ADAL" clId="{F09DD314-9E89-4065-8AAB-526E2C6A531F}" dt="2022-10-13T10:08:59.453" v="456" actId="47"/>
        <pc:sldMkLst>
          <pc:docMk/>
          <pc:sldMk cId="1118324290" sldId="713"/>
        </pc:sldMkLst>
      </pc:sldChg>
      <pc:sldChg chg="add ord">
        <pc:chgData name="Gabriel Pavel" userId="54f17ee4-7e26-4071-a81f-6095719980f8" providerId="ADAL" clId="{F09DD314-9E89-4065-8AAB-526E2C6A531F}" dt="2022-10-13T10:42:45.469" v="1767"/>
        <pc:sldMkLst>
          <pc:docMk/>
          <pc:sldMk cId="2306320238" sldId="714"/>
        </pc:sldMkLst>
      </pc:sldChg>
      <pc:sldChg chg="modSp del mod ord">
        <pc:chgData name="Gabriel Pavel" userId="54f17ee4-7e26-4071-a81f-6095719980f8" providerId="ADAL" clId="{F09DD314-9E89-4065-8AAB-526E2C6A531F}" dt="2022-10-13T10:20:09.040" v="825" actId="2696"/>
        <pc:sldMkLst>
          <pc:docMk/>
          <pc:sldMk cId="2366665941" sldId="714"/>
        </pc:sldMkLst>
        <pc:spChg chg="mod">
          <ac:chgData name="Gabriel Pavel" userId="54f17ee4-7e26-4071-a81f-6095719980f8" providerId="ADAL" clId="{F09DD314-9E89-4065-8AAB-526E2C6A531F}" dt="2022-10-13T10:02:59.354" v="413" actId="20577"/>
          <ac:spMkLst>
            <pc:docMk/>
            <pc:sldMk cId="2366665941" sldId="714"/>
            <ac:spMk id="3" creationId="{1EE1A7E3-2062-41FB-80EE-FF81374C39B4}"/>
          </ac:spMkLst>
        </pc:spChg>
      </pc:sldChg>
      <pc:sldChg chg="del">
        <pc:chgData name="Gabriel Pavel" userId="54f17ee4-7e26-4071-a81f-6095719980f8" providerId="ADAL" clId="{F09DD314-9E89-4065-8AAB-526E2C6A531F}" dt="2022-10-13T09:59:37.705" v="407" actId="47"/>
        <pc:sldMkLst>
          <pc:docMk/>
          <pc:sldMk cId="2418766307" sldId="715"/>
        </pc:sldMkLst>
      </pc:sldChg>
      <pc:sldChg chg="del">
        <pc:chgData name="Gabriel Pavel" userId="54f17ee4-7e26-4071-a81f-6095719980f8" providerId="ADAL" clId="{F09DD314-9E89-4065-8AAB-526E2C6A531F}" dt="2022-10-13T10:08:56.149" v="453" actId="47"/>
        <pc:sldMkLst>
          <pc:docMk/>
          <pc:sldMk cId="4167109226" sldId="716"/>
        </pc:sldMkLst>
      </pc:sldChg>
      <pc:sldChg chg="del">
        <pc:chgData name="Gabriel Pavel" userId="54f17ee4-7e26-4071-a81f-6095719980f8" providerId="ADAL" clId="{F09DD314-9E89-4065-8AAB-526E2C6A531F}" dt="2022-10-13T10:09:15.819" v="465" actId="47"/>
        <pc:sldMkLst>
          <pc:docMk/>
          <pc:sldMk cId="1019595231" sldId="717"/>
        </pc:sldMkLst>
      </pc:sldChg>
      <pc:sldChg chg="del">
        <pc:chgData name="Gabriel Pavel" userId="54f17ee4-7e26-4071-a81f-6095719980f8" providerId="ADAL" clId="{F09DD314-9E89-4065-8AAB-526E2C6A531F}" dt="2022-10-13T09:59:36.943" v="406" actId="47"/>
        <pc:sldMkLst>
          <pc:docMk/>
          <pc:sldMk cId="3464118240" sldId="718"/>
        </pc:sldMkLst>
      </pc:sldChg>
      <pc:sldChg chg="add del">
        <pc:chgData name="Gabriel Pavel" userId="54f17ee4-7e26-4071-a81f-6095719980f8" providerId="ADAL" clId="{F09DD314-9E89-4065-8AAB-526E2C6A531F}" dt="2022-10-13T10:18:13.865" v="815" actId="47"/>
        <pc:sldMkLst>
          <pc:docMk/>
          <pc:sldMk cId="3642458893" sldId="719"/>
        </pc:sldMkLst>
      </pc:sldChg>
      <pc:sldChg chg="modSp mod ord">
        <pc:chgData name="Gabriel Pavel" userId="54f17ee4-7e26-4071-a81f-6095719980f8" providerId="ADAL" clId="{F09DD314-9E89-4065-8AAB-526E2C6A531F}" dt="2022-10-13T10:40:40.452" v="1744" actId="20577"/>
        <pc:sldMkLst>
          <pc:docMk/>
          <pc:sldMk cId="2906925474" sldId="720"/>
        </pc:sldMkLst>
        <pc:spChg chg="mod">
          <ac:chgData name="Gabriel Pavel" userId="54f17ee4-7e26-4071-a81f-6095719980f8" providerId="ADAL" clId="{F09DD314-9E89-4065-8AAB-526E2C6A531F}" dt="2022-10-13T10:40:40.452" v="1744" actId="20577"/>
          <ac:spMkLst>
            <pc:docMk/>
            <pc:sldMk cId="2906925474" sldId="720"/>
            <ac:spMk id="6" creationId="{00000000-0000-0000-0000-000000000000}"/>
          </ac:spMkLst>
        </pc:spChg>
      </pc:sldChg>
      <pc:sldChg chg="add">
        <pc:chgData name="Gabriel Pavel" userId="54f17ee4-7e26-4071-a81f-6095719980f8" providerId="ADAL" clId="{F09DD314-9E89-4065-8AAB-526E2C6A531F}" dt="2022-10-13T10:20:11.954" v="826"/>
        <pc:sldMkLst>
          <pc:docMk/>
          <pc:sldMk cId="606058881" sldId="721"/>
        </pc:sldMkLst>
      </pc:sldChg>
      <pc:sldChg chg="addSp delSp modSp add del mod">
        <pc:chgData name="Gabriel Pavel" userId="54f17ee4-7e26-4071-a81f-6095719980f8" providerId="ADAL" clId="{F09DD314-9E89-4065-8AAB-526E2C6A531F}" dt="2022-10-13T10:20:09.040" v="825" actId="2696"/>
        <pc:sldMkLst>
          <pc:docMk/>
          <pc:sldMk cId="982498521" sldId="721"/>
        </pc:sldMkLst>
        <pc:spChg chg="add mod">
          <ac:chgData name="Gabriel Pavel" userId="54f17ee4-7e26-4071-a81f-6095719980f8" providerId="ADAL" clId="{F09DD314-9E89-4065-8AAB-526E2C6A531F}" dt="2022-10-13T09:43:47.787" v="165" actId="207"/>
          <ac:spMkLst>
            <pc:docMk/>
            <pc:sldMk cId="982498521" sldId="721"/>
            <ac:spMk id="3" creationId="{CB3E60ED-F344-60DB-B543-91EAA33310D7}"/>
          </ac:spMkLst>
        </pc:spChg>
        <pc:spChg chg="del">
          <ac:chgData name="Gabriel Pavel" userId="54f17ee4-7e26-4071-a81f-6095719980f8" providerId="ADAL" clId="{F09DD314-9E89-4065-8AAB-526E2C6A531F}" dt="2022-10-13T09:45:29.148" v="189" actId="478"/>
          <ac:spMkLst>
            <pc:docMk/>
            <pc:sldMk cId="982498521" sldId="721"/>
            <ac:spMk id="8" creationId="{01FEF2AA-53CD-4E98-90A5-3653BAE86749}"/>
          </ac:spMkLst>
        </pc:spChg>
        <pc:spChg chg="add del mod">
          <ac:chgData name="Gabriel Pavel" userId="54f17ee4-7e26-4071-a81f-6095719980f8" providerId="ADAL" clId="{F09DD314-9E89-4065-8AAB-526E2C6A531F}" dt="2022-10-13T09:45:01.174" v="181" actId="478"/>
          <ac:spMkLst>
            <pc:docMk/>
            <pc:sldMk cId="982498521" sldId="721"/>
            <ac:spMk id="16" creationId="{4374C6D7-40BD-864E-2211-A1DAA2AC6D7A}"/>
          </ac:spMkLst>
        </pc:spChg>
        <pc:spChg chg="add mod">
          <ac:chgData name="Gabriel Pavel" userId="54f17ee4-7e26-4071-a81f-6095719980f8" providerId="ADAL" clId="{F09DD314-9E89-4065-8AAB-526E2C6A531F}" dt="2022-10-13T09:46:12.865" v="190" actId="207"/>
          <ac:spMkLst>
            <pc:docMk/>
            <pc:sldMk cId="982498521" sldId="721"/>
            <ac:spMk id="17" creationId="{B6508187-04D8-7842-CC5E-E89DD79E9526}"/>
          </ac:spMkLst>
        </pc:spChg>
        <pc:spChg chg="mod">
          <ac:chgData name="Gabriel Pavel" userId="54f17ee4-7e26-4071-a81f-6095719980f8" providerId="ADAL" clId="{F09DD314-9E89-4065-8AAB-526E2C6A531F}" dt="2022-10-13T09:48:39.621" v="240" actId="1076"/>
          <ac:spMkLst>
            <pc:docMk/>
            <pc:sldMk cId="982498521" sldId="721"/>
            <ac:spMk id="19" creationId="{9372D6EA-DC8F-BA95-3878-1B48F643B4EF}"/>
          </ac:spMkLst>
        </pc:spChg>
        <pc:spChg chg="mod">
          <ac:chgData name="Gabriel Pavel" userId="54f17ee4-7e26-4071-a81f-6095719980f8" providerId="ADAL" clId="{F09DD314-9E89-4065-8AAB-526E2C6A531F}" dt="2022-10-13T09:49:51.485" v="282" actId="1076"/>
          <ac:spMkLst>
            <pc:docMk/>
            <pc:sldMk cId="982498521" sldId="721"/>
            <ac:spMk id="20" creationId="{69F2ABE5-CB82-22EF-4036-D4E32919E8E5}"/>
          </ac:spMkLst>
        </pc:spChg>
        <pc:spChg chg="add mod">
          <ac:chgData name="Gabriel Pavel" userId="54f17ee4-7e26-4071-a81f-6095719980f8" providerId="ADAL" clId="{F09DD314-9E89-4065-8AAB-526E2C6A531F}" dt="2022-10-13T09:46:27.179" v="192" actId="1076"/>
          <ac:spMkLst>
            <pc:docMk/>
            <pc:sldMk cId="982498521" sldId="721"/>
            <ac:spMk id="21" creationId="{06827B4D-A9C5-CD4B-081B-6BDE6AC6F0A4}"/>
          </ac:spMkLst>
        </pc:spChg>
        <pc:spChg chg="add mod">
          <ac:chgData name="Gabriel Pavel" userId="54f17ee4-7e26-4071-a81f-6095719980f8" providerId="ADAL" clId="{F09DD314-9E89-4065-8AAB-526E2C6A531F}" dt="2022-10-13T09:46:53.978" v="204" actId="20577"/>
          <ac:spMkLst>
            <pc:docMk/>
            <pc:sldMk cId="982498521" sldId="721"/>
            <ac:spMk id="22" creationId="{649C2275-94FE-F7E4-F069-A46F1EFE86E0}"/>
          </ac:spMkLst>
        </pc:spChg>
        <pc:spChg chg="add mod">
          <ac:chgData name="Gabriel Pavel" userId="54f17ee4-7e26-4071-a81f-6095719980f8" providerId="ADAL" clId="{F09DD314-9E89-4065-8AAB-526E2C6A531F}" dt="2022-10-13T09:47:36.469" v="211" actId="1076"/>
          <ac:spMkLst>
            <pc:docMk/>
            <pc:sldMk cId="982498521" sldId="721"/>
            <ac:spMk id="23" creationId="{E15C016B-9753-3748-1CE8-13EB2B03310B}"/>
          </ac:spMkLst>
        </pc:spChg>
        <pc:spChg chg="add mod">
          <ac:chgData name="Gabriel Pavel" userId="54f17ee4-7e26-4071-a81f-6095719980f8" providerId="ADAL" clId="{F09DD314-9E89-4065-8AAB-526E2C6A531F}" dt="2022-10-13T09:48:06.884" v="238" actId="255"/>
          <ac:spMkLst>
            <pc:docMk/>
            <pc:sldMk cId="982498521" sldId="721"/>
            <ac:spMk id="26" creationId="{1EC4DBC6-69F3-22ED-24C7-E2AEB17B3194}"/>
          </ac:spMkLst>
        </pc:spChg>
        <pc:spChg chg="add mod">
          <ac:chgData name="Gabriel Pavel" userId="54f17ee4-7e26-4071-a81f-6095719980f8" providerId="ADAL" clId="{F09DD314-9E89-4065-8AAB-526E2C6A531F}" dt="2022-10-13T09:49:17.955" v="249" actId="1076"/>
          <ac:spMkLst>
            <pc:docMk/>
            <pc:sldMk cId="982498521" sldId="721"/>
            <ac:spMk id="28" creationId="{B19AFCAD-3B65-A0D2-13B7-36617A647E41}"/>
          </ac:spMkLst>
        </pc:spChg>
        <pc:spChg chg="add mod">
          <ac:chgData name="Gabriel Pavel" userId="54f17ee4-7e26-4071-a81f-6095719980f8" providerId="ADAL" clId="{F09DD314-9E89-4065-8AAB-526E2C6A531F}" dt="2022-10-13T09:49:45.689" v="280" actId="1076"/>
          <ac:spMkLst>
            <pc:docMk/>
            <pc:sldMk cId="982498521" sldId="721"/>
            <ac:spMk id="29" creationId="{0D31B7CF-32E0-E4BB-8322-4D481D6481D8}"/>
          </ac:spMkLst>
        </pc:spChg>
        <pc:picChg chg="del mod">
          <ac:chgData name="Gabriel Pavel" userId="54f17ee4-7e26-4071-a81f-6095719980f8" providerId="ADAL" clId="{F09DD314-9E89-4065-8AAB-526E2C6A531F}" dt="2022-10-13T09:54:05.013" v="342" actId="478"/>
          <ac:picMkLst>
            <pc:docMk/>
            <pc:sldMk cId="982498521" sldId="721"/>
            <ac:picMk id="4" creationId="{76D84687-C3F9-E98F-01B5-1A7AC9A83DB3}"/>
          </ac:picMkLst>
        </pc:picChg>
        <pc:picChg chg="mod">
          <ac:chgData name="Gabriel Pavel" userId="54f17ee4-7e26-4071-a81f-6095719980f8" providerId="ADAL" clId="{F09DD314-9E89-4065-8AAB-526E2C6A531F}" dt="2022-10-13T09:49:48.087" v="281" actId="1076"/>
          <ac:picMkLst>
            <pc:docMk/>
            <pc:sldMk cId="982498521" sldId="721"/>
            <ac:picMk id="7" creationId="{40BB6E11-BBBB-4888-A4BC-20A36C9F406C}"/>
          </ac:picMkLst>
        </pc:picChg>
        <pc:picChg chg="mod">
          <ac:chgData name="Gabriel Pavel" userId="54f17ee4-7e26-4071-a81f-6095719980f8" providerId="ADAL" clId="{F09DD314-9E89-4065-8AAB-526E2C6A531F}" dt="2022-10-13T09:43:56.792" v="168" actId="1076"/>
          <ac:picMkLst>
            <pc:docMk/>
            <pc:sldMk cId="982498521" sldId="721"/>
            <ac:picMk id="9" creationId="{84C761D4-84DA-867E-3A61-196BACCD0BE2}"/>
          </ac:picMkLst>
        </pc:picChg>
        <pc:picChg chg="mod">
          <ac:chgData name="Gabriel Pavel" userId="54f17ee4-7e26-4071-a81f-6095719980f8" providerId="ADAL" clId="{F09DD314-9E89-4065-8AAB-526E2C6A531F}" dt="2022-10-13T09:47:39.950" v="212" actId="1076"/>
          <ac:picMkLst>
            <pc:docMk/>
            <pc:sldMk cId="982498521" sldId="721"/>
            <ac:picMk id="10" creationId="{3645F893-FFF4-437B-85CA-D1D25D34C3F1}"/>
          </ac:picMkLst>
        </pc:picChg>
        <pc:picChg chg="del mod">
          <ac:chgData name="Gabriel Pavel" userId="54f17ee4-7e26-4071-a81f-6095719980f8" providerId="ADAL" clId="{F09DD314-9E89-4065-8AAB-526E2C6A531F}" dt="2022-10-13T09:54:09.075" v="344" actId="478"/>
          <ac:picMkLst>
            <pc:docMk/>
            <pc:sldMk cId="982498521" sldId="721"/>
            <ac:picMk id="12" creationId="{1AEB55B1-3965-4CAA-B8ED-9FBAC9804B8A}"/>
          </ac:picMkLst>
        </pc:picChg>
        <pc:picChg chg="del mod">
          <ac:chgData name="Gabriel Pavel" userId="54f17ee4-7e26-4071-a81f-6095719980f8" providerId="ADAL" clId="{F09DD314-9E89-4065-8AAB-526E2C6A531F}" dt="2022-10-13T09:54:03.162" v="341" actId="478"/>
          <ac:picMkLst>
            <pc:docMk/>
            <pc:sldMk cId="982498521" sldId="721"/>
            <ac:picMk id="13" creationId="{A7775BCB-3CE3-4DF2-A421-356B328D907B}"/>
          </ac:picMkLst>
        </pc:picChg>
        <pc:picChg chg="del mod">
          <ac:chgData name="Gabriel Pavel" userId="54f17ee4-7e26-4071-a81f-6095719980f8" providerId="ADAL" clId="{F09DD314-9E89-4065-8AAB-526E2C6A531F}" dt="2022-10-13T09:53:59.498" v="339" actId="478"/>
          <ac:picMkLst>
            <pc:docMk/>
            <pc:sldMk cId="982498521" sldId="721"/>
            <ac:picMk id="14" creationId="{8692C611-BE5B-4466-A877-40D48407E7D9}"/>
          </ac:picMkLst>
        </pc:picChg>
        <pc:picChg chg="del mod">
          <ac:chgData name="Gabriel Pavel" userId="54f17ee4-7e26-4071-a81f-6095719980f8" providerId="ADAL" clId="{F09DD314-9E89-4065-8AAB-526E2C6A531F}" dt="2022-10-13T09:54:10.764" v="345" actId="478"/>
          <ac:picMkLst>
            <pc:docMk/>
            <pc:sldMk cId="982498521" sldId="721"/>
            <ac:picMk id="15" creationId="{89B8A3C1-7510-AE57-3408-9B2A9323A5B1}"/>
          </ac:picMkLst>
        </pc:picChg>
        <pc:picChg chg="mod">
          <ac:chgData name="Gabriel Pavel" userId="54f17ee4-7e26-4071-a81f-6095719980f8" providerId="ADAL" clId="{F09DD314-9E89-4065-8AAB-526E2C6A531F}" dt="2022-10-13T09:45:20.288" v="187" actId="1076"/>
          <ac:picMkLst>
            <pc:docMk/>
            <pc:sldMk cId="982498521" sldId="721"/>
            <ac:picMk id="18" creationId="{73CFB5A7-7010-4CDC-92C0-EB9FA251E0AF}"/>
          </ac:picMkLst>
        </pc:picChg>
        <pc:picChg chg="del mod">
          <ac:chgData name="Gabriel Pavel" userId="54f17ee4-7e26-4071-a81f-6095719980f8" providerId="ADAL" clId="{F09DD314-9E89-4065-8AAB-526E2C6A531F}" dt="2022-10-13T09:54:06.624" v="343" actId="478"/>
          <ac:picMkLst>
            <pc:docMk/>
            <pc:sldMk cId="982498521" sldId="721"/>
            <ac:picMk id="24" creationId="{FCAAF921-7E47-CCB9-340B-8D0D8B835826}"/>
          </ac:picMkLst>
        </pc:picChg>
        <pc:picChg chg="del mod">
          <ac:chgData name="Gabriel Pavel" userId="54f17ee4-7e26-4071-a81f-6095719980f8" providerId="ADAL" clId="{F09DD314-9E89-4065-8AAB-526E2C6A531F}" dt="2022-10-13T09:54:00.994" v="340" actId="478"/>
          <ac:picMkLst>
            <pc:docMk/>
            <pc:sldMk cId="982498521" sldId="721"/>
            <ac:picMk id="25" creationId="{33FD9979-2415-4F24-8188-B5E7B9670356}"/>
          </ac:picMkLst>
        </pc:picChg>
        <pc:picChg chg="mod">
          <ac:chgData name="Gabriel Pavel" userId="54f17ee4-7e26-4071-a81f-6095719980f8" providerId="ADAL" clId="{F09DD314-9E89-4065-8AAB-526E2C6A531F}" dt="2022-10-13T09:46:43.038" v="194" actId="1076"/>
          <ac:picMkLst>
            <pc:docMk/>
            <pc:sldMk cId="982498521" sldId="721"/>
            <ac:picMk id="27" creationId="{BE06CAE7-2A22-87C4-B7CD-8D08B52BCE60}"/>
          </ac:picMkLst>
        </pc:picChg>
      </pc:sldChg>
      <pc:sldChg chg="add">
        <pc:chgData name="Gabriel Pavel" userId="54f17ee4-7e26-4071-a81f-6095719980f8" providerId="ADAL" clId="{F09DD314-9E89-4065-8AAB-526E2C6A531F}" dt="2022-10-13T10:20:11.954" v="826"/>
        <pc:sldMkLst>
          <pc:docMk/>
          <pc:sldMk cId="1388800504" sldId="722"/>
        </pc:sldMkLst>
      </pc:sldChg>
      <pc:sldChg chg="addSp delSp modSp add del mod">
        <pc:chgData name="Gabriel Pavel" userId="54f17ee4-7e26-4071-a81f-6095719980f8" providerId="ADAL" clId="{F09DD314-9E89-4065-8AAB-526E2C6A531F}" dt="2022-10-13T10:20:09.040" v="825" actId="2696"/>
        <pc:sldMkLst>
          <pc:docMk/>
          <pc:sldMk cId="3667134904" sldId="722"/>
        </pc:sldMkLst>
        <pc:spChg chg="mod">
          <ac:chgData name="Gabriel Pavel" userId="54f17ee4-7e26-4071-a81f-6095719980f8" providerId="ADAL" clId="{F09DD314-9E89-4065-8AAB-526E2C6A531F}" dt="2022-10-13T09:54:38.687" v="366" actId="1076"/>
          <ac:spMkLst>
            <pc:docMk/>
            <pc:sldMk cId="3667134904" sldId="722"/>
            <ac:spMk id="2" creationId="{575F19EB-1658-4C48-8F9B-4E0DB915B6FD}"/>
          </ac:spMkLst>
        </pc:spChg>
        <pc:spChg chg="mod">
          <ac:chgData name="Gabriel Pavel" userId="54f17ee4-7e26-4071-a81f-6095719980f8" providerId="ADAL" clId="{F09DD314-9E89-4065-8AAB-526E2C6A531F}" dt="2022-10-13T09:53:55.097" v="338" actId="14100"/>
          <ac:spMkLst>
            <pc:docMk/>
            <pc:sldMk cId="3667134904" sldId="722"/>
            <ac:spMk id="3" creationId="{CB3E60ED-F344-60DB-B543-91EAA33310D7}"/>
          </ac:spMkLst>
        </pc:spChg>
        <pc:spChg chg="add del mod">
          <ac:chgData name="Gabriel Pavel" userId="54f17ee4-7e26-4071-a81f-6095719980f8" providerId="ADAL" clId="{F09DD314-9E89-4065-8AAB-526E2C6A531F}" dt="2022-10-13T09:50:32.300" v="287" actId="478"/>
          <ac:spMkLst>
            <pc:docMk/>
            <pc:sldMk cId="3667134904" sldId="722"/>
            <ac:spMk id="16" creationId="{2F5946BA-29A8-73CA-5CCC-FB1652FD1B21}"/>
          </ac:spMkLst>
        </pc:spChg>
        <pc:spChg chg="mod">
          <ac:chgData name="Gabriel Pavel" userId="54f17ee4-7e26-4071-a81f-6095719980f8" providerId="ADAL" clId="{F09DD314-9E89-4065-8AAB-526E2C6A531F}" dt="2022-10-13T09:53:36.075" v="334" actId="14100"/>
          <ac:spMkLst>
            <pc:docMk/>
            <pc:sldMk cId="3667134904" sldId="722"/>
            <ac:spMk id="17" creationId="{B6508187-04D8-7842-CC5E-E89DD79E9526}"/>
          </ac:spMkLst>
        </pc:spChg>
        <pc:spChg chg="del">
          <ac:chgData name="Gabriel Pavel" userId="54f17ee4-7e26-4071-a81f-6095719980f8" providerId="ADAL" clId="{F09DD314-9E89-4065-8AAB-526E2C6A531F}" dt="2022-10-13T09:50:02.058" v="283" actId="478"/>
          <ac:spMkLst>
            <pc:docMk/>
            <pc:sldMk cId="3667134904" sldId="722"/>
            <ac:spMk id="19" creationId="{9372D6EA-DC8F-BA95-3878-1B48F643B4EF}"/>
          </ac:spMkLst>
        </pc:spChg>
        <pc:spChg chg="del">
          <ac:chgData name="Gabriel Pavel" userId="54f17ee4-7e26-4071-a81f-6095719980f8" providerId="ADAL" clId="{F09DD314-9E89-4065-8AAB-526E2C6A531F}" dt="2022-10-13T09:50:05.184" v="284" actId="478"/>
          <ac:spMkLst>
            <pc:docMk/>
            <pc:sldMk cId="3667134904" sldId="722"/>
            <ac:spMk id="20" creationId="{69F2ABE5-CB82-22EF-4036-D4E32919E8E5}"/>
          </ac:spMkLst>
        </pc:spChg>
        <pc:spChg chg="del">
          <ac:chgData name="Gabriel Pavel" userId="54f17ee4-7e26-4071-a81f-6095719980f8" providerId="ADAL" clId="{F09DD314-9E89-4065-8AAB-526E2C6A531F}" dt="2022-10-13T09:50:25.056" v="286" actId="478"/>
          <ac:spMkLst>
            <pc:docMk/>
            <pc:sldMk cId="3667134904" sldId="722"/>
            <ac:spMk id="21" creationId="{06827B4D-A9C5-CD4B-081B-6BDE6AC6F0A4}"/>
          </ac:spMkLst>
        </pc:spChg>
        <pc:spChg chg="del">
          <ac:chgData name="Gabriel Pavel" userId="54f17ee4-7e26-4071-a81f-6095719980f8" providerId="ADAL" clId="{F09DD314-9E89-4065-8AAB-526E2C6A531F}" dt="2022-10-13T09:50:36.982" v="289" actId="478"/>
          <ac:spMkLst>
            <pc:docMk/>
            <pc:sldMk cId="3667134904" sldId="722"/>
            <ac:spMk id="22" creationId="{649C2275-94FE-F7E4-F069-A46F1EFE86E0}"/>
          </ac:spMkLst>
        </pc:spChg>
        <pc:spChg chg="add mod">
          <ac:chgData name="Gabriel Pavel" userId="54f17ee4-7e26-4071-a81f-6095719980f8" providerId="ADAL" clId="{F09DD314-9E89-4065-8AAB-526E2C6A531F}" dt="2022-10-13T09:56:03.997" v="385" actId="14100"/>
          <ac:spMkLst>
            <pc:docMk/>
            <pc:sldMk cId="3667134904" sldId="722"/>
            <ac:spMk id="23" creationId="{4E3C1290-5EEC-9052-ED83-33B87BD60582}"/>
          </ac:spMkLst>
        </pc:spChg>
        <pc:spChg chg="add mod">
          <ac:chgData name="Gabriel Pavel" userId="54f17ee4-7e26-4071-a81f-6095719980f8" providerId="ADAL" clId="{F09DD314-9E89-4065-8AAB-526E2C6A531F}" dt="2022-10-13T09:53:15.676" v="315" actId="1076"/>
          <ac:spMkLst>
            <pc:docMk/>
            <pc:sldMk cId="3667134904" sldId="722"/>
            <ac:spMk id="26" creationId="{BB77D5D8-3F2F-DE04-57B0-BF5B1CCAFECA}"/>
          </ac:spMkLst>
        </pc:spChg>
        <pc:spChg chg="add mod">
          <ac:chgData name="Gabriel Pavel" userId="54f17ee4-7e26-4071-a81f-6095719980f8" providerId="ADAL" clId="{F09DD314-9E89-4065-8AAB-526E2C6A531F}" dt="2022-10-13T09:54:42.895" v="367" actId="1076"/>
          <ac:spMkLst>
            <pc:docMk/>
            <pc:sldMk cId="3667134904" sldId="722"/>
            <ac:spMk id="28" creationId="{6F1A7484-8530-8130-BA7C-EFAFBFFF1F25}"/>
          </ac:spMkLst>
        </pc:spChg>
        <pc:spChg chg="add mod">
          <ac:chgData name="Gabriel Pavel" userId="54f17ee4-7e26-4071-a81f-6095719980f8" providerId="ADAL" clId="{F09DD314-9E89-4065-8AAB-526E2C6A531F}" dt="2022-10-13T09:54:46.830" v="369" actId="1076"/>
          <ac:spMkLst>
            <pc:docMk/>
            <pc:sldMk cId="3667134904" sldId="722"/>
            <ac:spMk id="29" creationId="{0CEC40D3-0072-568C-07F3-A501AE8B35DE}"/>
          </ac:spMkLst>
        </pc:spChg>
        <pc:spChg chg="add mod">
          <ac:chgData name="Gabriel Pavel" userId="54f17ee4-7e26-4071-a81f-6095719980f8" providerId="ADAL" clId="{F09DD314-9E89-4065-8AAB-526E2C6A531F}" dt="2022-10-13T09:55:41.778" v="381" actId="14100"/>
          <ac:spMkLst>
            <pc:docMk/>
            <pc:sldMk cId="3667134904" sldId="722"/>
            <ac:spMk id="30" creationId="{350928E6-9756-B9EE-018B-DD4E797B509D}"/>
          </ac:spMkLst>
        </pc:spChg>
        <pc:spChg chg="add mod">
          <ac:chgData name="Gabriel Pavel" userId="54f17ee4-7e26-4071-a81f-6095719980f8" providerId="ADAL" clId="{F09DD314-9E89-4065-8AAB-526E2C6A531F}" dt="2022-10-13T09:55:45.910" v="383" actId="1076"/>
          <ac:spMkLst>
            <pc:docMk/>
            <pc:sldMk cId="3667134904" sldId="722"/>
            <ac:spMk id="31" creationId="{C035E80F-0129-417B-7542-A7DC60E9E965}"/>
          </ac:spMkLst>
        </pc:spChg>
        <pc:picChg chg="mod">
          <ac:chgData name="Gabriel Pavel" userId="54f17ee4-7e26-4071-a81f-6095719980f8" providerId="ADAL" clId="{F09DD314-9E89-4065-8AAB-526E2C6A531F}" dt="2022-10-13T09:55:49.802" v="384" actId="1076"/>
          <ac:picMkLst>
            <pc:docMk/>
            <pc:sldMk cId="3667134904" sldId="722"/>
            <ac:picMk id="4" creationId="{76D84687-C3F9-E98F-01B5-1A7AC9A83DB3}"/>
          </ac:picMkLst>
        </pc:picChg>
        <pc:picChg chg="del">
          <ac:chgData name="Gabriel Pavel" userId="54f17ee4-7e26-4071-a81f-6095719980f8" providerId="ADAL" clId="{F09DD314-9E89-4065-8AAB-526E2C6A531F}" dt="2022-10-13T09:53:48.690" v="337" actId="478"/>
          <ac:picMkLst>
            <pc:docMk/>
            <pc:sldMk cId="3667134904" sldId="722"/>
            <ac:picMk id="7" creationId="{40BB6E11-BBBB-4888-A4BC-20A36C9F406C}"/>
          </ac:picMkLst>
        </pc:picChg>
        <pc:picChg chg="del">
          <ac:chgData name="Gabriel Pavel" userId="54f17ee4-7e26-4071-a81f-6095719980f8" providerId="ADAL" clId="{F09DD314-9E89-4065-8AAB-526E2C6A531F}" dt="2022-10-13T09:51:26.144" v="312" actId="478"/>
          <ac:picMkLst>
            <pc:docMk/>
            <pc:sldMk cId="3667134904" sldId="722"/>
            <ac:picMk id="9" creationId="{84C761D4-84DA-867E-3A61-196BACCD0BE2}"/>
          </ac:picMkLst>
        </pc:picChg>
        <pc:picChg chg="del">
          <ac:chgData name="Gabriel Pavel" userId="54f17ee4-7e26-4071-a81f-6095719980f8" providerId="ADAL" clId="{F09DD314-9E89-4065-8AAB-526E2C6A531F}" dt="2022-10-13T09:50:13.782" v="285" actId="478"/>
          <ac:picMkLst>
            <pc:docMk/>
            <pc:sldMk cId="3667134904" sldId="722"/>
            <ac:picMk id="10" creationId="{3645F893-FFF4-437B-85CA-D1D25D34C3F1}"/>
          </ac:picMkLst>
        </pc:picChg>
        <pc:picChg chg="del">
          <ac:chgData name="Gabriel Pavel" userId="54f17ee4-7e26-4071-a81f-6095719980f8" providerId="ADAL" clId="{F09DD314-9E89-4065-8AAB-526E2C6A531F}" dt="2022-10-13T09:50:38.334" v="290" actId="478"/>
          <ac:picMkLst>
            <pc:docMk/>
            <pc:sldMk cId="3667134904" sldId="722"/>
            <ac:picMk id="11" creationId="{65E5FAC7-4EC8-4FF0-BB5B-81C81CF2EEEA}"/>
          </ac:picMkLst>
        </pc:picChg>
        <pc:picChg chg="mod">
          <ac:chgData name="Gabriel Pavel" userId="54f17ee4-7e26-4071-a81f-6095719980f8" providerId="ADAL" clId="{F09DD314-9E89-4065-8AAB-526E2C6A531F}" dt="2022-10-13T09:53:40.764" v="336" actId="1076"/>
          <ac:picMkLst>
            <pc:docMk/>
            <pc:sldMk cId="3667134904" sldId="722"/>
            <ac:picMk id="12" creationId="{1AEB55B1-3965-4CAA-B8ED-9FBAC9804B8A}"/>
          </ac:picMkLst>
        </pc:picChg>
        <pc:picChg chg="mod">
          <ac:chgData name="Gabriel Pavel" userId="54f17ee4-7e26-4071-a81f-6095719980f8" providerId="ADAL" clId="{F09DD314-9E89-4065-8AAB-526E2C6A531F}" dt="2022-10-13T09:55:43.818" v="382" actId="1076"/>
          <ac:picMkLst>
            <pc:docMk/>
            <pc:sldMk cId="3667134904" sldId="722"/>
            <ac:picMk id="13" creationId="{A7775BCB-3CE3-4DF2-A421-356B328D907B}"/>
          </ac:picMkLst>
        </pc:picChg>
        <pc:picChg chg="mod">
          <ac:chgData name="Gabriel Pavel" userId="54f17ee4-7e26-4071-a81f-6095719980f8" providerId="ADAL" clId="{F09DD314-9E89-4065-8AAB-526E2C6A531F}" dt="2022-10-13T09:51:20.520" v="310" actId="1076"/>
          <ac:picMkLst>
            <pc:docMk/>
            <pc:sldMk cId="3667134904" sldId="722"/>
            <ac:picMk id="14" creationId="{8692C611-BE5B-4466-A877-40D48407E7D9}"/>
          </ac:picMkLst>
        </pc:picChg>
        <pc:picChg chg="mod">
          <ac:chgData name="Gabriel Pavel" userId="54f17ee4-7e26-4071-a81f-6095719980f8" providerId="ADAL" clId="{F09DD314-9E89-4065-8AAB-526E2C6A531F}" dt="2022-10-13T09:54:44.852" v="368" actId="1076"/>
          <ac:picMkLst>
            <pc:docMk/>
            <pc:sldMk cId="3667134904" sldId="722"/>
            <ac:picMk id="15" creationId="{89B8A3C1-7510-AE57-3408-9B2A9323A5B1}"/>
          </ac:picMkLst>
        </pc:picChg>
        <pc:picChg chg="del">
          <ac:chgData name="Gabriel Pavel" userId="54f17ee4-7e26-4071-a81f-6095719980f8" providerId="ADAL" clId="{F09DD314-9E89-4065-8AAB-526E2C6A531F}" dt="2022-10-13T09:51:24.289" v="311" actId="478"/>
          <ac:picMkLst>
            <pc:docMk/>
            <pc:sldMk cId="3667134904" sldId="722"/>
            <ac:picMk id="18" creationId="{73CFB5A7-7010-4CDC-92C0-EB9FA251E0AF}"/>
          </ac:picMkLst>
        </pc:picChg>
        <pc:picChg chg="mod">
          <ac:chgData name="Gabriel Pavel" userId="54f17ee4-7e26-4071-a81f-6095719980f8" providerId="ADAL" clId="{F09DD314-9E89-4065-8AAB-526E2C6A531F}" dt="2022-10-13T09:56:06.768" v="386" actId="1076"/>
          <ac:picMkLst>
            <pc:docMk/>
            <pc:sldMk cId="3667134904" sldId="722"/>
            <ac:picMk id="24" creationId="{FCAAF921-7E47-CCB9-340B-8D0D8B835826}"/>
          </ac:picMkLst>
        </pc:picChg>
        <pc:picChg chg="mod">
          <ac:chgData name="Gabriel Pavel" userId="54f17ee4-7e26-4071-a81f-6095719980f8" providerId="ADAL" clId="{F09DD314-9E89-4065-8AAB-526E2C6A531F}" dt="2022-10-13T09:53:18.654" v="316" actId="1076"/>
          <ac:picMkLst>
            <pc:docMk/>
            <pc:sldMk cId="3667134904" sldId="722"/>
            <ac:picMk id="25" creationId="{33FD9979-2415-4F24-8188-B5E7B9670356}"/>
          </ac:picMkLst>
        </pc:picChg>
        <pc:picChg chg="del">
          <ac:chgData name="Gabriel Pavel" userId="54f17ee4-7e26-4071-a81f-6095719980f8" providerId="ADAL" clId="{F09DD314-9E89-4065-8AAB-526E2C6A531F}" dt="2022-10-13T09:50:34.890" v="288" actId="478"/>
          <ac:picMkLst>
            <pc:docMk/>
            <pc:sldMk cId="3667134904" sldId="722"/>
            <ac:picMk id="27" creationId="{BE06CAE7-2A22-87C4-B7CD-8D08B52BCE60}"/>
          </ac:picMkLst>
        </pc:picChg>
      </pc:sldChg>
      <pc:sldChg chg="addSp delSp modSp add mod">
        <pc:chgData name="Gabriel Pavel" userId="54f17ee4-7e26-4071-a81f-6095719980f8" providerId="ADAL" clId="{F09DD314-9E89-4065-8AAB-526E2C6A531F}" dt="2022-10-13T10:10:07.848" v="469"/>
        <pc:sldMkLst>
          <pc:docMk/>
          <pc:sldMk cId="3021222870" sldId="723"/>
        </pc:sldMkLst>
        <pc:spChg chg="del">
          <ac:chgData name="Gabriel Pavel" userId="54f17ee4-7e26-4071-a81f-6095719980f8" providerId="ADAL" clId="{F09DD314-9E89-4065-8AAB-526E2C6A531F}" dt="2022-10-13T10:04:52.500" v="422" actId="478"/>
          <ac:spMkLst>
            <pc:docMk/>
            <pc:sldMk cId="3021222870" sldId="723"/>
            <ac:spMk id="3" creationId="{0802CF85-07FC-C797-BB65-EEDA360FFBB8}"/>
          </ac:spMkLst>
        </pc:spChg>
        <pc:spChg chg="del">
          <ac:chgData name="Gabriel Pavel" userId="54f17ee4-7e26-4071-a81f-6095719980f8" providerId="ADAL" clId="{F09DD314-9E89-4065-8AAB-526E2C6A531F}" dt="2022-10-13T10:04:43.270" v="418" actId="478"/>
          <ac:spMkLst>
            <pc:docMk/>
            <pc:sldMk cId="3021222870" sldId="723"/>
            <ac:spMk id="4" creationId="{67333703-6ECB-4391-BFBC-B57763CD9F10}"/>
          </ac:spMkLst>
        </pc:spChg>
        <pc:spChg chg="mod">
          <ac:chgData name="Gabriel Pavel" userId="54f17ee4-7e26-4071-a81f-6095719980f8" providerId="ADAL" clId="{F09DD314-9E89-4065-8AAB-526E2C6A531F}" dt="2022-10-13T10:05:27.398" v="439" actId="20577"/>
          <ac:spMkLst>
            <pc:docMk/>
            <pc:sldMk cId="3021222870" sldId="723"/>
            <ac:spMk id="6" creationId="{A530242E-4600-F0AA-ECF1-0FB2CE92EA9F}"/>
          </ac:spMkLst>
        </pc:spChg>
        <pc:spChg chg="add del mod">
          <ac:chgData name="Gabriel Pavel" userId="54f17ee4-7e26-4071-a81f-6095719980f8" providerId="ADAL" clId="{F09DD314-9E89-4065-8AAB-526E2C6A531F}" dt="2022-10-13T10:04:46.632" v="419" actId="478"/>
          <ac:spMkLst>
            <pc:docMk/>
            <pc:sldMk cId="3021222870" sldId="723"/>
            <ac:spMk id="7" creationId="{4DE21225-C79A-EF77-3DE4-B62FF58912FA}"/>
          </ac:spMkLst>
        </pc:spChg>
        <pc:spChg chg="add del mod">
          <ac:chgData name="Gabriel Pavel" userId="54f17ee4-7e26-4071-a81f-6095719980f8" providerId="ADAL" clId="{F09DD314-9E89-4065-8AAB-526E2C6A531F}" dt="2022-10-13T10:05:18.517" v="423" actId="478"/>
          <ac:spMkLst>
            <pc:docMk/>
            <pc:sldMk cId="3021222870" sldId="723"/>
            <ac:spMk id="9" creationId="{5433FF50-427E-167C-6B14-6FBCF8BC49D6}"/>
          </ac:spMkLst>
        </pc:spChg>
        <pc:spChg chg="add mod">
          <ac:chgData name="Gabriel Pavel" userId="54f17ee4-7e26-4071-a81f-6095719980f8" providerId="ADAL" clId="{F09DD314-9E89-4065-8AAB-526E2C6A531F}" dt="2022-10-13T10:10:07.848" v="469"/>
          <ac:spMkLst>
            <pc:docMk/>
            <pc:sldMk cId="3021222870" sldId="723"/>
            <ac:spMk id="10" creationId="{E769586F-2A61-1D7D-0571-85A907508602}"/>
          </ac:spMkLst>
        </pc:spChg>
      </pc:sldChg>
      <pc:sldChg chg="addSp delSp modSp add mod ord">
        <pc:chgData name="Gabriel Pavel" userId="54f17ee4-7e26-4071-a81f-6095719980f8" providerId="ADAL" clId="{F09DD314-9E89-4065-8AAB-526E2C6A531F}" dt="2022-10-13T10:18:37.639" v="822" actId="478"/>
        <pc:sldMkLst>
          <pc:docMk/>
          <pc:sldMk cId="4149464590" sldId="724"/>
        </pc:sldMkLst>
        <pc:spChg chg="del">
          <ac:chgData name="Gabriel Pavel" userId="54f17ee4-7e26-4071-a81f-6095719980f8" providerId="ADAL" clId="{F09DD314-9E89-4065-8AAB-526E2C6A531F}" dt="2022-10-13T10:18:35.907" v="821" actId="478"/>
          <ac:spMkLst>
            <pc:docMk/>
            <pc:sldMk cId="4149464590" sldId="724"/>
            <ac:spMk id="3" creationId="{0802CF85-07FC-C797-BB65-EEDA360FFBB8}"/>
          </ac:spMkLst>
        </pc:spChg>
        <pc:spChg chg="del">
          <ac:chgData name="Gabriel Pavel" userId="54f17ee4-7e26-4071-a81f-6095719980f8" providerId="ADAL" clId="{F09DD314-9E89-4065-8AAB-526E2C6A531F}" dt="2022-10-13T10:18:24.971" v="817" actId="478"/>
          <ac:spMkLst>
            <pc:docMk/>
            <pc:sldMk cId="4149464590" sldId="724"/>
            <ac:spMk id="4" creationId="{67333703-6ECB-4391-BFBC-B57763CD9F10}"/>
          </ac:spMkLst>
        </pc:spChg>
        <pc:spChg chg="mod">
          <ac:chgData name="Gabriel Pavel" userId="54f17ee4-7e26-4071-a81f-6095719980f8" providerId="ADAL" clId="{F09DD314-9E89-4065-8AAB-526E2C6A531F}" dt="2022-10-13T10:18:33.874" v="820" actId="1076"/>
          <ac:spMkLst>
            <pc:docMk/>
            <pc:sldMk cId="4149464590" sldId="724"/>
            <ac:spMk id="6" creationId="{A530242E-4600-F0AA-ECF1-0FB2CE92EA9F}"/>
          </ac:spMkLst>
        </pc:spChg>
        <pc:spChg chg="add del mod">
          <ac:chgData name="Gabriel Pavel" userId="54f17ee4-7e26-4071-a81f-6095719980f8" providerId="ADAL" clId="{F09DD314-9E89-4065-8AAB-526E2C6A531F}" dt="2022-10-13T10:18:27.766" v="818" actId="478"/>
          <ac:spMkLst>
            <pc:docMk/>
            <pc:sldMk cId="4149464590" sldId="724"/>
            <ac:spMk id="7" creationId="{BE40D911-E063-543D-FCBE-4F4241B1D531}"/>
          </ac:spMkLst>
        </pc:spChg>
        <pc:spChg chg="add del mod">
          <ac:chgData name="Gabriel Pavel" userId="54f17ee4-7e26-4071-a81f-6095719980f8" providerId="ADAL" clId="{F09DD314-9E89-4065-8AAB-526E2C6A531F}" dt="2022-10-13T10:18:37.639" v="822" actId="478"/>
          <ac:spMkLst>
            <pc:docMk/>
            <pc:sldMk cId="4149464590" sldId="724"/>
            <ac:spMk id="9" creationId="{53E37774-5844-9CAC-73DF-002DD15E8F6A}"/>
          </ac:spMkLst>
        </pc:spChg>
      </pc:sldChg>
      <pc:sldChg chg="modSp new mod">
        <pc:chgData name="Gabriel Pavel" userId="54f17ee4-7e26-4071-a81f-6095719980f8" providerId="ADAL" clId="{F09DD314-9E89-4065-8AAB-526E2C6A531F}" dt="2022-10-13T10:32:37.918" v="1225" actId="207"/>
        <pc:sldMkLst>
          <pc:docMk/>
          <pc:sldMk cId="4017173275" sldId="725"/>
        </pc:sldMkLst>
        <pc:spChg chg="mod">
          <ac:chgData name="Gabriel Pavel" userId="54f17ee4-7e26-4071-a81f-6095719980f8" providerId="ADAL" clId="{F09DD314-9E89-4065-8AAB-526E2C6A531F}" dt="2022-10-13T10:26:51.853" v="1102" actId="20577"/>
          <ac:spMkLst>
            <pc:docMk/>
            <pc:sldMk cId="4017173275" sldId="725"/>
            <ac:spMk id="2" creationId="{F485D6FB-4495-A391-0225-C5E1AB2B9DAD}"/>
          </ac:spMkLst>
        </pc:spChg>
        <pc:spChg chg="mod">
          <ac:chgData name="Gabriel Pavel" userId="54f17ee4-7e26-4071-a81f-6095719980f8" providerId="ADAL" clId="{F09DD314-9E89-4065-8AAB-526E2C6A531F}" dt="2022-10-13T10:32:37.918" v="1225" actId="207"/>
          <ac:spMkLst>
            <pc:docMk/>
            <pc:sldMk cId="4017173275" sldId="725"/>
            <ac:spMk id="3" creationId="{A415085B-E67C-78E7-B224-818C7E70BFE0}"/>
          </ac:spMkLst>
        </pc:spChg>
      </pc:sldChg>
      <pc:sldChg chg="delSp modSp add mod">
        <pc:chgData name="Gabriel Pavel" userId="54f17ee4-7e26-4071-a81f-6095719980f8" providerId="ADAL" clId="{F09DD314-9E89-4065-8AAB-526E2C6A531F}" dt="2022-10-13T10:40:03.690" v="1742" actId="20577"/>
        <pc:sldMkLst>
          <pc:docMk/>
          <pc:sldMk cId="3349252763" sldId="726"/>
        </pc:sldMkLst>
        <pc:spChg chg="mod">
          <ac:chgData name="Gabriel Pavel" userId="54f17ee4-7e26-4071-a81f-6095719980f8" providerId="ADAL" clId="{F09DD314-9E89-4065-8AAB-526E2C6A531F}" dt="2022-10-13T10:34:52.211" v="1335" actId="20577"/>
          <ac:spMkLst>
            <pc:docMk/>
            <pc:sldMk cId="3349252763" sldId="726"/>
            <ac:spMk id="2" creationId="{F485D6FB-4495-A391-0225-C5E1AB2B9DAD}"/>
          </ac:spMkLst>
        </pc:spChg>
        <pc:spChg chg="mod">
          <ac:chgData name="Gabriel Pavel" userId="54f17ee4-7e26-4071-a81f-6095719980f8" providerId="ADAL" clId="{F09DD314-9E89-4065-8AAB-526E2C6A531F}" dt="2022-10-13T10:40:03.690" v="1742" actId="20577"/>
          <ac:spMkLst>
            <pc:docMk/>
            <pc:sldMk cId="3349252763" sldId="726"/>
            <ac:spMk id="3" creationId="{A415085B-E67C-78E7-B224-818C7E70BFE0}"/>
          </ac:spMkLst>
        </pc:spChg>
        <pc:spChg chg="del">
          <ac:chgData name="Gabriel Pavel" userId="54f17ee4-7e26-4071-a81f-6095719980f8" providerId="ADAL" clId="{F09DD314-9E89-4065-8AAB-526E2C6A531F}" dt="2022-10-13T10:38:17.527" v="1603" actId="478"/>
          <ac:spMkLst>
            <pc:docMk/>
            <pc:sldMk cId="3349252763" sldId="726"/>
            <ac:spMk id="4" creationId="{F855E54A-DC87-BE28-8105-7E6F243E2271}"/>
          </ac:spMkLst>
        </pc:spChg>
      </pc:sldChg>
      <pc:sldMasterChg chg="addSldLayout delSldLayout modSldLayout">
        <pc:chgData name="Gabriel Pavel" userId="54f17ee4-7e26-4071-a81f-6095719980f8" providerId="ADAL" clId="{F09DD314-9E89-4065-8AAB-526E2C6A531F}" dt="2022-10-13T10:42:29.953" v="1763" actId="47"/>
        <pc:sldMasterMkLst>
          <pc:docMk/>
          <pc:sldMasterMk cId="2058117943" sldId="2147483669"/>
        </pc:sldMasterMkLst>
        <pc:sldLayoutChg chg="modSp mod">
          <pc:chgData name="Gabriel Pavel" userId="54f17ee4-7e26-4071-a81f-6095719980f8" providerId="ADAL" clId="{F09DD314-9E89-4065-8AAB-526E2C6A531F}" dt="2022-10-13T09:37:02.997" v="7" actId="1076"/>
          <pc:sldLayoutMkLst>
            <pc:docMk/>
            <pc:sldMasterMk cId="2058117943" sldId="2147483669"/>
            <pc:sldLayoutMk cId="1652481854" sldId="2147483670"/>
          </pc:sldLayoutMkLst>
          <pc:picChg chg="mod">
            <ac:chgData name="Gabriel Pavel" userId="54f17ee4-7e26-4071-a81f-6095719980f8" providerId="ADAL" clId="{F09DD314-9E89-4065-8AAB-526E2C6A531F}" dt="2022-10-13T09:37:02.997" v="7" actId="1076"/>
            <ac:picMkLst>
              <pc:docMk/>
              <pc:sldMasterMk cId="2058117943" sldId="2147483669"/>
              <pc:sldLayoutMk cId="1652481854" sldId="2147483670"/>
              <ac:picMk id="11" creationId="{F1994172-F5FD-42EB-9C52-BEC3041C39FB}"/>
            </ac:picMkLst>
          </pc:picChg>
        </pc:sldLayoutChg>
        <pc:sldLayoutChg chg="add del">
          <pc:chgData name="Gabriel Pavel" userId="54f17ee4-7e26-4071-a81f-6095719980f8" providerId="ADAL" clId="{F09DD314-9E89-4065-8AAB-526E2C6A531F}" dt="2022-10-13T10:42:29.953" v="1763" actId="47"/>
          <pc:sldLayoutMkLst>
            <pc:docMk/>
            <pc:sldMasterMk cId="2058117943" sldId="2147483669"/>
            <pc:sldLayoutMk cId="3037061804" sldId="214748368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1932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90" tIns="44596" rIns="89190" bIns="44596" numCol="1" anchor="t" anchorCtr="0" compatLnSpc="1">
            <a:prstTxWarp prst="textNoShape">
              <a:avLst/>
            </a:prstTxWarp>
          </a:bodyPr>
          <a:lstStyle>
            <a:lvl1pPr defTabSz="891832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634" y="2"/>
            <a:ext cx="2983055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90" tIns="44596" rIns="89190" bIns="44596" numCol="1" anchor="t" anchorCtr="0" compatLnSpc="1">
            <a:prstTxWarp prst="textNoShape">
              <a:avLst/>
            </a:prstTxWarp>
          </a:bodyPr>
          <a:lstStyle>
            <a:lvl1pPr algn="r" defTabSz="891832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582"/>
            <a:ext cx="2981932" cy="46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90" tIns="44596" rIns="89190" bIns="44596" numCol="1" anchor="b" anchorCtr="0" compatLnSpc="1">
            <a:prstTxWarp prst="textNoShape">
              <a:avLst/>
            </a:prstTxWarp>
          </a:bodyPr>
          <a:lstStyle>
            <a:lvl1pPr defTabSz="891832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634" y="8831582"/>
            <a:ext cx="2983055" cy="46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90" tIns="44596" rIns="89190" bIns="44596" numCol="1" anchor="b" anchorCtr="0" compatLnSpc="1">
            <a:prstTxWarp prst="textNoShape">
              <a:avLst/>
            </a:prstTxWarp>
          </a:bodyPr>
          <a:lstStyle>
            <a:lvl1pPr algn="r" defTabSz="891832">
              <a:defRPr sz="1100"/>
            </a:lvl1pPr>
          </a:lstStyle>
          <a:p>
            <a:pPr>
              <a:defRPr/>
            </a:pPr>
            <a:fld id="{1246F749-E387-4816-891E-3E773433E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5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1932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90" tIns="44596" rIns="89190" bIns="44596" numCol="1" anchor="t" anchorCtr="0" compatLnSpc="1">
            <a:prstTxWarp prst="textNoShape">
              <a:avLst/>
            </a:prstTxWarp>
          </a:bodyPr>
          <a:lstStyle>
            <a:lvl1pPr defTabSz="891832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634" y="2"/>
            <a:ext cx="2983055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90" tIns="44596" rIns="89190" bIns="44596" numCol="1" anchor="t" anchorCtr="0" compatLnSpc="1">
            <a:prstTxWarp prst="textNoShape">
              <a:avLst/>
            </a:prstTxWarp>
          </a:bodyPr>
          <a:lstStyle>
            <a:lvl1pPr algn="r" defTabSz="891832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620" y="4415791"/>
            <a:ext cx="5506574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90" tIns="44596" rIns="89190" bIns="44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2"/>
            <a:ext cx="2981932" cy="46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90" tIns="44596" rIns="89190" bIns="44596" numCol="1" anchor="b" anchorCtr="0" compatLnSpc="1">
            <a:prstTxWarp prst="textNoShape">
              <a:avLst/>
            </a:prstTxWarp>
          </a:bodyPr>
          <a:lstStyle>
            <a:lvl1pPr defTabSz="891832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634" y="8831582"/>
            <a:ext cx="2983055" cy="46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90" tIns="44596" rIns="89190" bIns="44596" numCol="1" anchor="b" anchorCtr="0" compatLnSpc="1">
            <a:prstTxWarp prst="textNoShape">
              <a:avLst/>
            </a:prstTxWarp>
          </a:bodyPr>
          <a:lstStyle>
            <a:lvl1pPr algn="r" defTabSz="891832">
              <a:defRPr sz="1100"/>
            </a:lvl1pPr>
          </a:lstStyle>
          <a:p>
            <a:pPr>
              <a:defRPr/>
            </a:pPr>
            <a:fld id="{7BC9E7E9-748B-4EC5-9AF8-547065F49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95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9E7E9-748B-4EC5-9AF8-547065F496C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2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9E7E9-748B-4EC5-9AF8-547065F496C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80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9E7E9-748B-4EC5-9AF8-547065F496C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18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DO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a logo </a:t>
            </a:r>
            <a:r>
              <a:rPr lang="es-ES" dirty="0" err="1"/>
              <a:t>for</a:t>
            </a:r>
            <a:r>
              <a:rPr lang="es-ES" dirty="0"/>
              <a:t> OFFERR</a:t>
            </a:r>
          </a:p>
          <a:p>
            <a:r>
              <a:rPr lang="es-ES" dirty="0"/>
              <a:t>And a </a:t>
            </a:r>
            <a:r>
              <a:rPr lang="es-ES" dirty="0" err="1"/>
              <a:t>better</a:t>
            </a:r>
            <a:r>
              <a:rPr lang="es-ES" dirty="0"/>
              <a:t>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Tamasz</a:t>
            </a:r>
            <a:r>
              <a:rPr lang="es-ES" dirty="0"/>
              <a:t> </a:t>
            </a:r>
            <a:r>
              <a:rPr lang="es-ES" dirty="0" err="1"/>
              <a:t>proj</a:t>
            </a:r>
            <a:r>
              <a:rPr lang="es-ES" dirty="0"/>
              <a:t>? </a:t>
            </a:r>
          </a:p>
          <a:p>
            <a:endParaRPr lang="es-ES" dirty="0"/>
          </a:p>
          <a:p>
            <a:r>
              <a:rPr lang="es-ES" dirty="0"/>
              <a:t>SECURE </a:t>
            </a:r>
            <a:r>
              <a:rPr lang="es-ES" dirty="0" err="1"/>
              <a:t>technically</a:t>
            </a:r>
            <a:r>
              <a:rPr lang="es-ES" dirty="0"/>
              <a:t>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s-ES" dirty="0" err="1">
                <a:sym typeface="Wingdings" panose="05000000000000000000" pitchFamily="2" charset="2"/>
              </a:rPr>
              <a:t>soon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to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start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C9E7E9-748B-4EC5-9AF8-547065F496C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91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DO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a logo </a:t>
            </a:r>
            <a:r>
              <a:rPr lang="es-ES" dirty="0" err="1"/>
              <a:t>for</a:t>
            </a:r>
            <a:r>
              <a:rPr lang="es-ES" dirty="0"/>
              <a:t> OFFERR</a:t>
            </a:r>
          </a:p>
          <a:p>
            <a:r>
              <a:rPr lang="es-ES" dirty="0"/>
              <a:t>And a </a:t>
            </a:r>
            <a:r>
              <a:rPr lang="es-ES" dirty="0" err="1"/>
              <a:t>better</a:t>
            </a:r>
            <a:r>
              <a:rPr lang="es-ES" dirty="0"/>
              <a:t>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Tamasz</a:t>
            </a:r>
            <a:r>
              <a:rPr lang="es-ES" dirty="0"/>
              <a:t> </a:t>
            </a:r>
            <a:r>
              <a:rPr lang="es-ES" dirty="0" err="1"/>
              <a:t>proj</a:t>
            </a:r>
            <a:r>
              <a:rPr lang="es-ES" dirty="0"/>
              <a:t>? </a:t>
            </a:r>
          </a:p>
          <a:p>
            <a:endParaRPr lang="es-ES" dirty="0"/>
          </a:p>
          <a:p>
            <a:r>
              <a:rPr lang="es-ES" dirty="0"/>
              <a:t>SECURE </a:t>
            </a:r>
            <a:r>
              <a:rPr lang="es-ES" dirty="0" err="1"/>
              <a:t>technically</a:t>
            </a:r>
            <a:r>
              <a:rPr lang="es-ES" dirty="0"/>
              <a:t>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s-ES" dirty="0" err="1">
                <a:sym typeface="Wingdings" panose="05000000000000000000" pitchFamily="2" charset="2"/>
              </a:rPr>
              <a:t>soon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to</a:t>
            </a:r>
            <a:r>
              <a:rPr lang="es-ES" dirty="0">
                <a:sym typeface="Wingdings" panose="05000000000000000000" pitchFamily="2" charset="2"/>
              </a:rPr>
              <a:t> </a:t>
            </a:r>
            <a:r>
              <a:rPr lang="es-ES" dirty="0" err="1">
                <a:sym typeface="Wingdings" panose="05000000000000000000" pitchFamily="2" charset="2"/>
              </a:rPr>
              <a:t>start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C9E7E9-748B-4EC5-9AF8-547065F496C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17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C9E7E9-748B-4EC5-9AF8-547065F496C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88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59B3085-7E27-49FC-95DB-B070B71EE7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3000"/>
          </a:blip>
          <a:srcRect l="4834" t="8967" r="4073" b="7561"/>
          <a:stretch/>
        </p:blipFill>
        <p:spPr>
          <a:xfrm>
            <a:off x="1858143" y="2525522"/>
            <a:ext cx="5427712" cy="4332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11" name="Picture 10" descr="A picture containing light&#10;&#10;Description automatically generated">
            <a:extLst>
              <a:ext uri="{FF2B5EF4-FFF2-40B4-BE49-F238E27FC236}">
                <a16:creationId xmlns:a16="http://schemas.microsoft.com/office/drawing/2014/main" id="{F1994172-F5FD-42EB-9C52-BEC3041C39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001" y="1934972"/>
            <a:ext cx="4519995" cy="1592453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22AB474-D897-47DD-AA5E-863EF57593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327D510-BF04-42DF-84BA-E88B6B099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248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11" name="Picture 10" descr="A picture containing light&#10;&#10;Description automatically generated">
            <a:extLst>
              <a:ext uri="{FF2B5EF4-FFF2-40B4-BE49-F238E27FC236}">
                <a16:creationId xmlns:a16="http://schemas.microsoft.com/office/drawing/2014/main" id="{884B2042-DA0E-4E2B-BBC5-ECCBF319BB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091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11" name="Picture 10" descr="A picture containing light&#10;&#10;Description automatically generated">
            <a:extLst>
              <a:ext uri="{FF2B5EF4-FFF2-40B4-BE49-F238E27FC236}">
                <a16:creationId xmlns:a16="http://schemas.microsoft.com/office/drawing/2014/main" id="{6AD32153-3394-40A5-9D39-797C1531F9E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9693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7" name="Picture 6" descr="A picture containing light&#10;&#10;Description automatically generated">
            <a:extLst>
              <a:ext uri="{FF2B5EF4-FFF2-40B4-BE49-F238E27FC236}">
                <a16:creationId xmlns:a16="http://schemas.microsoft.com/office/drawing/2014/main" id="{16DB9B89-1271-4E5E-B8A1-B92A863436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11686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7" name="Picture 6" descr="A picture containing light&#10;&#10;Description automatically generated">
            <a:extLst>
              <a:ext uri="{FF2B5EF4-FFF2-40B4-BE49-F238E27FC236}">
                <a16:creationId xmlns:a16="http://schemas.microsoft.com/office/drawing/2014/main" id="{5A7CD4E3-1B3D-45A2-A1AD-A2A824B01D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63072512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5C6BD96C-97DA-D74C-9DBF-922B1E8E1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597826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73D7D74F-8A89-C44D-8FC7-446277F932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1" y="1100915"/>
            <a:ext cx="4736369" cy="36374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spc="75" baseline="0">
                <a:solidFill>
                  <a:schemeClr val="bg1"/>
                </a:solidFill>
                <a:highlight>
                  <a:srgbClr val="000080"/>
                </a:highlight>
              </a:defRPr>
            </a:lvl1pPr>
          </a:lstStyle>
          <a:p>
            <a:r>
              <a:rPr lang="fr-FR" dirty="0"/>
              <a:t>Cliquez pour modifier les styles du texte du masque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7E85F945-AEC1-0948-870F-727FAD7CA6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50" y="1593851"/>
            <a:ext cx="4693444" cy="267318"/>
          </a:xfrm>
          <a:prstGeom prst="rect">
            <a:avLst/>
          </a:prstGeom>
        </p:spPr>
        <p:txBody>
          <a:bodyPr/>
          <a:lstStyle>
            <a:lvl1pPr marL="257183" indent="-257183">
              <a:buFont typeface="+mj-lt"/>
              <a:buAutoNum type="arabicPeriod"/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Cliquez pour modifier les styles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24EE626-B137-2E40-833B-C396A31EF1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1937" y="2064214"/>
            <a:ext cx="2354898" cy="402907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350"/>
            </a:lvl1pPr>
          </a:lstStyle>
          <a:p>
            <a:r>
              <a:rPr lang="fr-FR" dirty="0"/>
              <a:t>Cliquez pour modifier les styles du texte du masque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1591873-B037-324B-9D8F-A2CAE03382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42375" y="2064214"/>
            <a:ext cx="2354898" cy="402907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350"/>
            </a:lvl1pPr>
          </a:lstStyle>
          <a:p>
            <a:r>
              <a:rPr lang="fr-FR" dirty="0"/>
              <a:t>Cliquez pour modifier les styles du texte du masque</a:t>
            </a:r>
          </a:p>
        </p:txBody>
      </p:sp>
      <p:sp>
        <p:nvSpPr>
          <p:cNvPr id="24" name="Espace réservé du texte 21">
            <a:extLst>
              <a:ext uri="{FF2B5EF4-FFF2-40B4-BE49-F238E27FC236}">
                <a16:creationId xmlns:a16="http://schemas.microsoft.com/office/drawing/2014/main" id="{06A361EC-442A-5B4E-94F3-AFB4B3DDA12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88952" y="2064214"/>
            <a:ext cx="2354898" cy="402907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350"/>
            </a:lvl1pPr>
          </a:lstStyle>
          <a:p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3706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11" name="Picture 10" descr="A picture containing light&#10;&#10;Description automatically generated">
            <a:extLst>
              <a:ext uri="{FF2B5EF4-FFF2-40B4-BE49-F238E27FC236}">
                <a16:creationId xmlns:a16="http://schemas.microsoft.com/office/drawing/2014/main" id="{2DFD2B13-3D03-46B4-AC38-2DE689E275C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976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078C009-ED31-497A-8FE0-695DAFB8B8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8412C9F-FEFE-43CB-9310-3388F4202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pic>
        <p:nvPicPr>
          <p:cNvPr id="10" name="Picture 9" descr="A picture containing light&#10;&#10;Description automatically generated">
            <a:extLst>
              <a:ext uri="{FF2B5EF4-FFF2-40B4-BE49-F238E27FC236}">
                <a16:creationId xmlns:a16="http://schemas.microsoft.com/office/drawing/2014/main" id="{8056BE86-1DC8-4468-A2E1-10E39D1936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072690"/>
            <a:ext cx="2442047" cy="8603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3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sl-SI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E7F02FE-2D30-4F85-AC6B-8F9C7346F1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EF07B9E-2009-4C90-89DA-940EDA4B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pic>
        <p:nvPicPr>
          <p:cNvPr id="9" name="Picture 8" descr="A picture containing light&#10;&#10;Description automatically generated">
            <a:extLst>
              <a:ext uri="{FF2B5EF4-FFF2-40B4-BE49-F238E27FC236}">
                <a16:creationId xmlns:a16="http://schemas.microsoft.com/office/drawing/2014/main" id="{E4888168-6208-4FEF-B960-0AA91F73F8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4964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sl-SI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4073DD81-C36E-4B56-AD47-5188C5FACE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F266845-A04C-4DDC-80D1-3A2632FF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pic>
        <p:nvPicPr>
          <p:cNvPr id="11" name="Picture 10" descr="A picture containing light&#10;&#10;Description automatically generated">
            <a:extLst>
              <a:ext uri="{FF2B5EF4-FFF2-40B4-BE49-F238E27FC236}">
                <a16:creationId xmlns:a16="http://schemas.microsoft.com/office/drawing/2014/main" id="{7A78AEC3-4AD6-444A-97BC-48B0073683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8062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10" name="Picture 9" descr="A picture containing light&#10;&#10;Description automatically generated">
            <a:extLst>
              <a:ext uri="{FF2B5EF4-FFF2-40B4-BE49-F238E27FC236}">
                <a16:creationId xmlns:a16="http://schemas.microsoft.com/office/drawing/2014/main" id="{56854062-145F-48EC-AC7D-C1E91A4BA9B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703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657C3009-034D-496F-8F3F-8B8360AA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C7962EE-00B1-4AD6-AF3B-959C05A99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pic>
        <p:nvPicPr>
          <p:cNvPr id="6" name="Picture 5" descr="A picture containing light&#10;&#10;Description automatically generated">
            <a:extLst>
              <a:ext uri="{FF2B5EF4-FFF2-40B4-BE49-F238E27FC236}">
                <a16:creationId xmlns:a16="http://schemas.microsoft.com/office/drawing/2014/main" id="{F00F7FAE-5694-44F6-B5F4-2594BB035EB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809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12" name="Picture 11" descr="A picture containing light&#10;&#10;Description automatically generated">
            <a:extLst>
              <a:ext uri="{FF2B5EF4-FFF2-40B4-BE49-F238E27FC236}">
                <a16:creationId xmlns:a16="http://schemas.microsoft.com/office/drawing/2014/main" id="{7B0E75DF-4787-4147-B52F-D58F6F2A79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3905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12" name="Picture 11" descr="A picture containing light&#10;&#10;Description automatically generated">
            <a:extLst>
              <a:ext uri="{FF2B5EF4-FFF2-40B4-BE49-F238E27FC236}">
                <a16:creationId xmlns:a16="http://schemas.microsoft.com/office/drawing/2014/main" id="{BD9363E1-EA9D-40BF-A857-587A2712B0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61" y="97310"/>
            <a:ext cx="1368712" cy="4822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804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DATE</a:t>
            </a:r>
            <a:endParaRPr lang="sl-S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sl-S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5BA191-9A7D-4736-AA46-F8BA6841498B}" type="slidenum">
              <a:rPr lang="sl-SI" smtClean="0"/>
              <a:pPr/>
              <a:t>‹#›</a:t>
            </a:fld>
            <a:endParaRPr lang="sl-SI" dirty="0"/>
          </a:p>
        </p:txBody>
      </p:sp>
    </p:spTree>
    <p:custDataLst>
      <p:tags r:id="rId16"/>
    </p:custDataLst>
    <p:extLst>
      <p:ext uri="{BB962C8B-B14F-4D97-AF65-F5344CB8AC3E}">
        <p14:creationId xmlns:p14="http://schemas.microsoft.com/office/powerpoint/2010/main" val="205811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3" r:id="rId13"/>
    <p:sldLayoutId id="2147483684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ourr.eu/" TargetMode="External"/><Relationship Id="rId13" Type="http://schemas.openxmlformats.org/officeDocument/2006/relationships/image" Target="../media/image15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hyperlink" Target="http://nuclearsafeguards.eu/" TargetMode="External"/><Relationship Id="rId11" Type="http://schemas.openxmlformats.org/officeDocument/2006/relationships/image" Target="../media/image13.png"/><Relationship Id="rId5" Type="http://schemas.openxmlformats.org/officeDocument/2006/relationships/image" Target="../media/image9.png"/><Relationship Id="rId10" Type="http://schemas.openxmlformats.org/officeDocument/2006/relationships/image" Target="../media/image12.jpg"/><Relationship Id="rId4" Type="http://schemas.openxmlformats.org/officeDocument/2006/relationships/hyperlink" Target="https://www.ariel-h2020.eu/index.php/en/" TargetMode="External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2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7.png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hyperlink" Target="https://enen.eu/index.php/portfolio/ecc-smart-project/" TargetMode="External"/><Relationship Id="rId11" Type="http://schemas.openxmlformats.org/officeDocument/2006/relationships/image" Target="../media/image20.jpg"/><Relationship Id="rId5" Type="http://schemas.openxmlformats.org/officeDocument/2006/relationships/image" Target="../media/image16.png"/><Relationship Id="rId15" Type="http://schemas.openxmlformats.org/officeDocument/2006/relationships/image" Target="../media/image15.jpeg"/><Relationship Id="rId10" Type="http://schemas.openxmlformats.org/officeDocument/2006/relationships/image" Target="../media/image19.png"/><Relationship Id="rId4" Type="http://schemas.openxmlformats.org/officeDocument/2006/relationships/hyperlink" Target="https://www.cinch-project.eu/" TargetMode="External"/><Relationship Id="rId9" Type="http://schemas.openxmlformats.org/officeDocument/2006/relationships/hyperlink" Target="https://great-pioneer.eu/" TargetMode="External"/><Relationship Id="rId1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4" Type="http://schemas.openxmlformats.org/officeDocument/2006/relationships/hyperlink" Target="mailto:abriel.pavel@enen.e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hyperlink" Target="http://www.google.si/url?sa=i&amp;rct=j&amp;q=&amp;esrc=s&amp;source=images&amp;cd=&amp;cad=rja&amp;uact=8&amp;ved=0CAcQjRw&amp;url=http://www.mychildsafety.net/bicycle-child-safety.html&amp;ei=EoVHVb-FMoutU7fxgcgK&amp;psig=AFQjCNFtiNQ99Cv1rsowthtmsVaMh8c_TQ&amp;ust=143083684835440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ea.org/topics/small-modular-reactor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n.eu/" TargetMode="External"/><Relationship Id="rId2" Type="http://schemas.openxmlformats.org/officeDocument/2006/relationships/hyperlink" Target="https://enen.eu/index.php/about-enen/enen-member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333703-6ECB-4391-BFBC-B57763CD9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2693987"/>
            <a:ext cx="7772400" cy="1470025"/>
          </a:xfrm>
        </p:spPr>
        <p:txBody>
          <a:bodyPr>
            <a:normAutofit/>
          </a:bodyPr>
          <a:lstStyle/>
          <a:p>
            <a:r>
              <a:rPr lang="en-US" sz="3400" dirty="0"/>
              <a:t>The European Nuclear Education Network</a:t>
            </a:r>
            <a:endParaRPr lang="en-BE" sz="3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2CF85-07FC-C797-BB65-EEDA360FF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5517232"/>
            <a:ext cx="6400800" cy="910884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en-US" sz="2800" b="1" dirty="0"/>
              <a:t>Dr. Gabriel Pavel</a:t>
            </a:r>
          </a:p>
          <a:p>
            <a:pPr marL="0" indent="0" algn="r">
              <a:buNone/>
            </a:pPr>
            <a:r>
              <a:rPr lang="en-US" sz="2800" b="1" dirty="0"/>
              <a:t>Executive Director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49D0E5-3BD3-DEB1-25CE-C1487F165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948827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A530242E-4600-F0AA-ECF1-0FB2CE92EA9F}"/>
              </a:ext>
            </a:extLst>
          </p:cNvPr>
          <p:cNvSpPr txBox="1">
            <a:spLocks/>
          </p:cNvSpPr>
          <p:nvPr/>
        </p:nvSpPr>
        <p:spPr>
          <a:xfrm>
            <a:off x="611560" y="401178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Skills and apprenticeships. The urgent need to develop national training and equip it with a European dimension</a:t>
            </a:r>
            <a:endParaRPr lang="en-BE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F45DA-6237-418C-9E00-976E6D0B5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ENEN Role</a:t>
            </a:r>
            <a:endParaRPr lang="en-BE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213D6E7-D847-47BD-BB80-E19D820AEE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785" y="0"/>
            <a:ext cx="1853387" cy="648686"/>
          </a:xfrm>
          <a:prstGeom prst="rect">
            <a:avLst/>
          </a:prstGeom>
        </p:spPr>
      </p:pic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18762786-F9D3-41E1-A29D-91ACBA257A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95536" y="1328079"/>
            <a:ext cx="8119815" cy="5164793"/>
          </a:xfrm>
        </p:spPr>
        <p:txBody>
          <a:bodyPr>
            <a:normAutofit lnSpcReduction="10000"/>
          </a:bodyPr>
          <a:lstStyle/>
          <a:p>
            <a:r>
              <a:rPr lang="en-GB" sz="1998" dirty="0"/>
              <a:t>Activities executed by ENEN </a:t>
            </a:r>
          </a:p>
          <a:p>
            <a:endParaRPr lang="en-GB" sz="1998" dirty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GB" sz="1998" dirty="0">
                <a:solidFill>
                  <a:srgbClr val="0070C0"/>
                </a:solidFill>
              </a:rPr>
              <a:t>Organization</a:t>
            </a:r>
            <a:r>
              <a:rPr lang="en-GB" sz="1998" dirty="0"/>
              <a:t> of Education and Training activities for: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GB" sz="1598" dirty="0"/>
              <a:t>Academia - all related topics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GB" sz="1598" dirty="0"/>
              <a:t>Non power applications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GB" sz="1598" dirty="0"/>
              <a:t>Industry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GB" sz="1598" dirty="0"/>
              <a:t>Regulatory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GB" sz="1598" dirty="0"/>
              <a:t>etc.</a:t>
            </a:r>
          </a:p>
          <a:p>
            <a:pPr lvl="1">
              <a:lnSpc>
                <a:spcPct val="150000"/>
              </a:lnSpc>
            </a:pPr>
            <a:r>
              <a:rPr lang="en-GB" sz="1998" dirty="0">
                <a:solidFill>
                  <a:srgbClr val="0070C0"/>
                </a:solidFill>
              </a:rPr>
              <a:t>Coordination of EU-projects</a:t>
            </a:r>
            <a:r>
              <a:rPr lang="en-GB" sz="1998" dirty="0"/>
              <a:t>, financed by EU</a:t>
            </a:r>
          </a:p>
          <a:p>
            <a:pPr lvl="1">
              <a:lnSpc>
                <a:spcPct val="150000"/>
              </a:lnSpc>
            </a:pPr>
            <a:r>
              <a:rPr lang="en-GB" sz="1998" dirty="0">
                <a:solidFill>
                  <a:srgbClr val="0070C0"/>
                </a:solidFill>
              </a:rPr>
              <a:t>Dissemination and Communication </a:t>
            </a:r>
            <a:r>
              <a:rPr lang="en-GB" sz="1998" dirty="0"/>
              <a:t>activities</a:t>
            </a:r>
          </a:p>
          <a:p>
            <a:pPr lvl="1">
              <a:lnSpc>
                <a:spcPct val="150000"/>
              </a:lnSpc>
            </a:pPr>
            <a:r>
              <a:rPr lang="en-GB" sz="1998" b="1" dirty="0">
                <a:solidFill>
                  <a:srgbClr val="0070C0"/>
                </a:solidFill>
              </a:rPr>
              <a:t>Support for mobility</a:t>
            </a:r>
            <a:r>
              <a:rPr lang="en-GB" sz="1998" b="1" dirty="0"/>
              <a:t> of students</a:t>
            </a:r>
          </a:p>
          <a:p>
            <a:pPr marL="456789" lvl="1" indent="0">
              <a:lnSpc>
                <a:spcPct val="150000"/>
              </a:lnSpc>
              <a:buNone/>
            </a:pPr>
            <a:r>
              <a:rPr lang="en-GB" sz="1998" dirty="0"/>
              <a:t>The R&amp;D is carried out by ENEN members.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09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F19EB-1658-4C48-8F9B-4E0DB915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With support from EC DG RTD and EC DG INTPA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33166-CCCF-4BA1-8021-3F5CB01A9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BA191-9A7D-4736-AA46-F8BA6841498B}" type="slidenum">
              <a:rPr lang="sl-SI" smtClean="0"/>
              <a:pPr/>
              <a:t>11</a:t>
            </a:fld>
            <a:endParaRPr lang="sl-SI" dirty="0"/>
          </a:p>
        </p:txBody>
      </p:sp>
      <p:pic>
        <p:nvPicPr>
          <p:cNvPr id="7" name="Picture 6">
            <a:hlinkClick r:id="rId4"/>
            <a:extLst>
              <a:ext uri="{FF2B5EF4-FFF2-40B4-BE49-F238E27FC236}">
                <a16:creationId xmlns:a16="http://schemas.microsoft.com/office/drawing/2014/main" id="{40BB6E11-BBBB-4888-A4BC-20A36C9F40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7289" y="4030018"/>
            <a:ext cx="1296144" cy="646001"/>
          </a:xfrm>
          <a:prstGeom prst="rect">
            <a:avLst/>
          </a:prstGeom>
        </p:spPr>
      </p:pic>
      <p:pic>
        <p:nvPicPr>
          <p:cNvPr id="10" name="Content Placeholder 6" descr="Logo&#10;&#10;Description automatically generated">
            <a:hlinkClick r:id="rId6"/>
            <a:extLst>
              <a:ext uri="{FF2B5EF4-FFF2-40B4-BE49-F238E27FC236}">
                <a16:creationId xmlns:a16="http://schemas.microsoft.com/office/drawing/2014/main" id="{3645F893-FFF4-437B-85CA-D1D25D34C3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3449" y="1163839"/>
            <a:ext cx="1384343" cy="692172"/>
          </a:xfrm>
        </p:spPr>
      </p:pic>
      <p:pic>
        <p:nvPicPr>
          <p:cNvPr id="11" name="Picture 10">
            <a:hlinkClick r:id="rId8"/>
            <a:extLst>
              <a:ext uri="{FF2B5EF4-FFF2-40B4-BE49-F238E27FC236}">
                <a16:creationId xmlns:a16="http://schemas.microsoft.com/office/drawing/2014/main" id="{65E5FAC7-4EC8-4FF0-BB5B-81C81CF2EE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1719" y="3604414"/>
            <a:ext cx="2139256" cy="707143"/>
          </a:xfrm>
          <a:prstGeom prst="rect">
            <a:avLst/>
          </a:prstGeom>
        </p:spPr>
      </p:pic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4C761D4-84DA-867E-3A61-196BACCD0BE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13" y="2556805"/>
            <a:ext cx="2182717" cy="857250"/>
          </a:xfrm>
          <a:prstGeom prst="rect">
            <a:avLst/>
          </a:prstGeom>
        </p:spPr>
      </p:pic>
      <p:sp>
        <p:nvSpPr>
          <p:cNvPr id="19" name="Titel 1">
            <a:extLst>
              <a:ext uri="{FF2B5EF4-FFF2-40B4-BE49-F238E27FC236}">
                <a16:creationId xmlns:a16="http://schemas.microsoft.com/office/drawing/2014/main" id="{9372D6EA-DC8F-BA95-3878-1B48F643B4EF}"/>
              </a:ext>
            </a:extLst>
          </p:cNvPr>
          <p:cNvSpPr txBox="1">
            <a:spLocks/>
          </p:cNvSpPr>
          <p:nvPr/>
        </p:nvSpPr>
        <p:spPr>
          <a:xfrm>
            <a:off x="6364621" y="2671999"/>
            <a:ext cx="1597302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2700" dirty="0">
                <a:highlight>
                  <a:srgbClr val="FFFF00"/>
                </a:highlight>
              </a:rPr>
              <a:t>T&amp;T </a:t>
            </a:r>
            <a:r>
              <a:rPr lang="en-US" sz="2700" dirty="0" err="1">
                <a:highlight>
                  <a:srgbClr val="FFFF00"/>
                </a:highlight>
              </a:rPr>
              <a:t>IntPa</a:t>
            </a:r>
            <a:endParaRPr lang="de-DE" sz="2700" dirty="0">
              <a:highlight>
                <a:srgbClr val="FFFF00"/>
              </a:highlight>
            </a:endParaRP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69F2ABE5-CB82-22EF-4036-D4E32919E8E5}"/>
              </a:ext>
            </a:extLst>
          </p:cNvPr>
          <p:cNvSpPr txBox="1">
            <a:spLocks/>
          </p:cNvSpPr>
          <p:nvPr/>
        </p:nvSpPr>
        <p:spPr>
          <a:xfrm>
            <a:off x="1400945" y="5480433"/>
            <a:ext cx="1597302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2700" dirty="0">
                <a:highlight>
                  <a:srgbClr val="FFFF00"/>
                </a:highlight>
              </a:rPr>
              <a:t>OFFERR</a:t>
            </a:r>
            <a:endParaRPr lang="de-DE" sz="2700" dirty="0">
              <a:highlight>
                <a:srgbClr val="FFFF00"/>
              </a:highlight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BE06CAE7-2A22-87C4-B7CD-8D08B52BCE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43588" y="5206031"/>
            <a:ext cx="1637568" cy="744350"/>
          </a:xfrm>
          <a:prstGeom prst="rect">
            <a:avLst/>
          </a:prstGeom>
        </p:spPr>
      </p:pic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73CFB5A7-7010-4CDC-92C0-EB9FA251E0A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943" y="1301634"/>
            <a:ext cx="1644837" cy="616130"/>
          </a:xfrm>
          <a:prstGeom prst="rect">
            <a:avLst/>
          </a:prstGeom>
        </p:spPr>
      </p:pic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EF72554-32D7-15D8-6C18-8DFEA0309DC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715"/>
            <a:ext cx="971600" cy="672376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CB3E60ED-F344-60DB-B543-91EAA33310D7}"/>
              </a:ext>
            </a:extLst>
          </p:cNvPr>
          <p:cNvSpPr/>
          <p:nvPr/>
        </p:nvSpPr>
        <p:spPr>
          <a:xfrm>
            <a:off x="142662" y="1096565"/>
            <a:ext cx="3814935" cy="26204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508187-04D8-7842-CC5E-E89DD79E9526}"/>
              </a:ext>
            </a:extLst>
          </p:cNvPr>
          <p:cNvSpPr/>
          <p:nvPr/>
        </p:nvSpPr>
        <p:spPr>
          <a:xfrm>
            <a:off x="863253" y="1999458"/>
            <a:ext cx="2373752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8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Mobilities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6827B4D-A9C5-CD4B-081B-6BDE6AC6F0A4}"/>
              </a:ext>
            </a:extLst>
          </p:cNvPr>
          <p:cNvSpPr/>
          <p:nvPr/>
        </p:nvSpPr>
        <p:spPr>
          <a:xfrm>
            <a:off x="5329065" y="3529249"/>
            <a:ext cx="3814935" cy="26204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9C2275-94FE-F7E4-F069-A46F1EFE86E0}"/>
              </a:ext>
            </a:extLst>
          </p:cNvPr>
          <p:cNvSpPr/>
          <p:nvPr/>
        </p:nvSpPr>
        <p:spPr>
          <a:xfrm>
            <a:off x="5976396" y="4475585"/>
            <a:ext cx="2373752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8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Medicine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15C016B-9753-3748-1CE8-13EB2B03310B}"/>
              </a:ext>
            </a:extLst>
          </p:cNvPr>
          <p:cNvSpPr/>
          <p:nvPr/>
        </p:nvSpPr>
        <p:spPr>
          <a:xfrm>
            <a:off x="5171605" y="1065406"/>
            <a:ext cx="3814935" cy="26204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EC4DBC6-69F3-22ED-24C7-E2AEB17B3194}"/>
              </a:ext>
            </a:extLst>
          </p:cNvPr>
          <p:cNvSpPr/>
          <p:nvPr/>
        </p:nvSpPr>
        <p:spPr>
          <a:xfrm>
            <a:off x="5976396" y="1734097"/>
            <a:ext cx="237375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Safeguards and security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19AFCAD-3B65-A0D2-13B7-36617A647E41}"/>
              </a:ext>
            </a:extLst>
          </p:cNvPr>
          <p:cNvSpPr/>
          <p:nvPr/>
        </p:nvSpPr>
        <p:spPr>
          <a:xfrm>
            <a:off x="1" y="3873618"/>
            <a:ext cx="3814935" cy="26204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D31B7CF-32E0-E4BB-8322-4D481D6481D8}"/>
              </a:ext>
            </a:extLst>
          </p:cNvPr>
          <p:cNvSpPr/>
          <p:nvPr/>
        </p:nvSpPr>
        <p:spPr>
          <a:xfrm>
            <a:off x="622304" y="4676019"/>
            <a:ext cx="275793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Research infrastructures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6058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F19EB-1658-4C48-8F9B-4E0DB915B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309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With support from EC DG RTD and EC DG INTPA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33166-CCCF-4BA1-8021-3F5CB01A9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BA191-9A7D-4736-AA46-F8BA6841498B}" type="slidenum">
              <a:rPr lang="sl-SI" smtClean="0"/>
              <a:pPr/>
              <a:t>12</a:t>
            </a:fld>
            <a:endParaRPr lang="sl-SI" dirty="0"/>
          </a:p>
        </p:txBody>
      </p:sp>
      <p:pic>
        <p:nvPicPr>
          <p:cNvPr id="12" name="Picture 11">
            <a:hlinkClick r:id="rId4"/>
            <a:extLst>
              <a:ext uri="{FF2B5EF4-FFF2-40B4-BE49-F238E27FC236}">
                <a16:creationId xmlns:a16="http://schemas.microsoft.com/office/drawing/2014/main" id="{1AEB55B1-3965-4CAA-B8ED-9FBAC9804B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455" y="1342060"/>
            <a:ext cx="1812451" cy="732977"/>
          </a:xfrm>
          <a:prstGeom prst="rect">
            <a:avLst/>
          </a:prstGeom>
        </p:spPr>
      </p:pic>
      <p:pic>
        <p:nvPicPr>
          <p:cNvPr id="13" name="Graphic 12">
            <a:hlinkClick r:id="rId6"/>
            <a:extLst>
              <a:ext uri="{FF2B5EF4-FFF2-40B4-BE49-F238E27FC236}">
                <a16:creationId xmlns:a16="http://schemas.microsoft.com/office/drawing/2014/main" id="{A7775BCB-3CE3-4DF2-A421-356B328D907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35888" y="4869710"/>
            <a:ext cx="1367730" cy="569888"/>
          </a:xfrm>
          <a:prstGeom prst="rect">
            <a:avLst/>
          </a:prstGeom>
        </p:spPr>
      </p:pic>
      <p:pic>
        <p:nvPicPr>
          <p:cNvPr id="14" name="Picture 13" descr="Text, logo&#10;&#10;Description automatically generated">
            <a:hlinkClick r:id="rId9"/>
            <a:extLst>
              <a:ext uri="{FF2B5EF4-FFF2-40B4-BE49-F238E27FC236}">
                <a16:creationId xmlns:a16="http://schemas.microsoft.com/office/drawing/2014/main" id="{8692C611-BE5B-4466-A877-40D48407E7D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53" y="3897597"/>
            <a:ext cx="1731818" cy="685800"/>
          </a:xfrm>
          <a:prstGeom prst="rect">
            <a:avLst/>
          </a:prstGeom>
        </p:spPr>
      </p:pic>
      <p:pic>
        <p:nvPicPr>
          <p:cNvPr id="15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89B8A3C1-7510-AE57-3408-9B2A9323A5B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663" y="1260744"/>
            <a:ext cx="1065398" cy="75446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D84687-C3F9-E98F-01B5-1A7AC9A83D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67291" y="3213555"/>
            <a:ext cx="1438112" cy="1142272"/>
          </a:xfrm>
          <a:prstGeom prst="rect">
            <a:avLst/>
          </a:prstGeom>
        </p:spPr>
      </p:pic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FCAAF921-7E47-CCB9-340B-8D0D8B83582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741" y="4105007"/>
            <a:ext cx="1622604" cy="1622604"/>
          </a:xfrm>
          <a:prstGeom prst="rect">
            <a:avLst/>
          </a:prstGeom>
        </p:spPr>
      </p:pic>
      <p:pic>
        <p:nvPicPr>
          <p:cNvPr id="25" name="Obrázek 3">
            <a:extLst>
              <a:ext uri="{FF2B5EF4-FFF2-40B4-BE49-F238E27FC236}">
                <a16:creationId xmlns:a16="http://schemas.microsoft.com/office/drawing/2014/main" id="{33FD9979-2415-4F24-8188-B5E7B967035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5988273" y="5133975"/>
            <a:ext cx="2479403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EF72554-32D7-15D8-6C18-8DFEA0309DCF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715"/>
            <a:ext cx="971600" cy="672376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CB3E60ED-F344-60DB-B543-91EAA33310D7}"/>
              </a:ext>
            </a:extLst>
          </p:cNvPr>
          <p:cNvSpPr/>
          <p:nvPr/>
        </p:nvSpPr>
        <p:spPr>
          <a:xfrm>
            <a:off x="142662" y="1096565"/>
            <a:ext cx="3814935" cy="19723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508187-04D8-7842-CC5E-E89DD79E9526}"/>
              </a:ext>
            </a:extLst>
          </p:cNvPr>
          <p:cNvSpPr/>
          <p:nvPr/>
        </p:nvSpPr>
        <p:spPr>
          <a:xfrm>
            <a:off x="251520" y="1999458"/>
            <a:ext cx="3528391" cy="6001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3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Radio-chemistry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E3C1290-5EEC-9052-ED83-33B87BD60582}"/>
              </a:ext>
            </a:extLst>
          </p:cNvPr>
          <p:cNvSpPr/>
          <p:nvPr/>
        </p:nvSpPr>
        <p:spPr>
          <a:xfrm>
            <a:off x="4139953" y="3735883"/>
            <a:ext cx="4778758" cy="26204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B77D5D8-3F2F-DE04-57B0-BF5B1CCAFECA}"/>
              </a:ext>
            </a:extLst>
          </p:cNvPr>
          <p:cNvSpPr/>
          <p:nvPr/>
        </p:nvSpPr>
        <p:spPr>
          <a:xfrm>
            <a:off x="5590754" y="4583397"/>
            <a:ext cx="2924098" cy="6001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3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Reactor safety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F1A7484-8530-8130-BA7C-EFAFBFFF1F25}"/>
              </a:ext>
            </a:extLst>
          </p:cNvPr>
          <p:cNvSpPr/>
          <p:nvPr/>
        </p:nvSpPr>
        <p:spPr>
          <a:xfrm>
            <a:off x="4997431" y="1009859"/>
            <a:ext cx="3814935" cy="26204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CEC40D3-0072-568C-07F3-A501AE8B35DE}"/>
              </a:ext>
            </a:extLst>
          </p:cNvPr>
          <p:cNvSpPr/>
          <p:nvPr/>
        </p:nvSpPr>
        <p:spPr>
          <a:xfrm>
            <a:off x="5504633" y="2120767"/>
            <a:ext cx="292409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3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Leadership for  safety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50928E6-9756-B9EE-018B-DD4E797B509D}"/>
              </a:ext>
            </a:extLst>
          </p:cNvPr>
          <p:cNvSpPr/>
          <p:nvPr/>
        </p:nvSpPr>
        <p:spPr>
          <a:xfrm>
            <a:off x="190857" y="3228763"/>
            <a:ext cx="3814935" cy="24564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035E80F-0129-417B-7542-A7DC60E9E965}"/>
              </a:ext>
            </a:extLst>
          </p:cNvPr>
          <p:cNvSpPr/>
          <p:nvPr/>
        </p:nvSpPr>
        <p:spPr>
          <a:xfrm>
            <a:off x="636275" y="4254338"/>
            <a:ext cx="2924098" cy="6001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3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SMR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8800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D0738-6111-47DE-8A0A-2C4935E33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B3E40-DCFB-4FC6-925F-DD3CDCDC8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/>
              <a:t>The complexity of ensuring the proper training and an adequate &amp; necessary number highly skilled and trained persons to cope with the need calls for high level of support, coordination and partnership between all nuclear stakeholders [</a:t>
            </a:r>
            <a:r>
              <a:rPr lang="en-US" dirty="0">
                <a:solidFill>
                  <a:srgbClr val="C00000"/>
                </a:solidFill>
              </a:rPr>
              <a:t>industry, academia, regulators, …</a:t>
            </a:r>
            <a:r>
              <a:rPr lang="en-US" dirty="0"/>
              <a:t>], especially those involved in all levels of decision-making.</a:t>
            </a:r>
            <a:endParaRPr lang="en-SI" dirty="0"/>
          </a:p>
          <a:p>
            <a:pPr marL="0" indent="0">
              <a:buNone/>
            </a:pP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828991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2A38-0553-4451-BAD6-049ADB20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FA909-B884-4262-B816-09427026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Attract, develop and enable future generation of nuclear professionals with outstanding knowledge, skills and competences:</a:t>
            </a:r>
          </a:p>
          <a:p>
            <a:r>
              <a:rPr lang="en-US" b="1" dirty="0">
                <a:solidFill>
                  <a:srgbClr val="0070C0"/>
                </a:solidFill>
              </a:rPr>
              <a:t>In order to evolve and innovate </a:t>
            </a:r>
            <a:r>
              <a:rPr lang="en-US" dirty="0"/>
              <a:t>one must first understand how AND why the existing  the installations work, </a:t>
            </a:r>
          </a:p>
          <a:p>
            <a:r>
              <a:rPr lang="en-US" dirty="0"/>
              <a:t>Excellence is obtained in </a:t>
            </a:r>
            <a:r>
              <a:rPr lang="en-US" dirty="0">
                <a:solidFill>
                  <a:srgbClr val="0070C0"/>
                </a:solidFill>
              </a:rPr>
              <a:t>increasingly multidisciplinary, multicultural and highly competitive environments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0070C0"/>
                </a:solidFill>
              </a:rPr>
              <a:t>K,S,C, everybody needs them. </a:t>
            </a:r>
            <a:r>
              <a:rPr lang="en-US" dirty="0"/>
              <a:t>Only the methodology of obtaining and their use is different.</a:t>
            </a:r>
          </a:p>
          <a:p>
            <a:r>
              <a:rPr lang="en-US" dirty="0"/>
              <a:t>EU support framework is needed for a positive message! </a:t>
            </a:r>
            <a:endParaRPr lang="en-SI" dirty="0"/>
          </a:p>
          <a:p>
            <a:pPr marL="0" indent="0">
              <a:buNone/>
            </a:pP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619596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7360" y="4198887"/>
            <a:ext cx="7560840" cy="1559024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  <a:hlinkClick r:id="rId4"/>
              </a:rPr>
              <a:t>gabriel.pavel@enen.eu</a:t>
            </a:r>
            <a:endParaRPr lang="en-GB" sz="2400" dirty="0">
              <a:solidFill>
                <a:schemeClr val="tx1"/>
              </a:solidFill>
            </a:endParaRPr>
          </a:p>
          <a:p>
            <a:endParaRPr lang="en-GB" sz="2200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A482D88-AF35-4EB2-B0B0-EDB768D06451}" type="slidenum">
              <a:rPr lang="sl-SI" smtClean="0"/>
              <a:t>15</a:t>
            </a:fld>
            <a:endParaRPr lang="sl-SI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117942-C561-42CD-B458-F7DB5A14D5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for Your attention</a:t>
            </a:r>
            <a:endParaRPr lang="en-B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184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49D0E5-3BD3-DEB1-25CE-C1487F165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948827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A530242E-4600-F0AA-ECF1-0FB2CE92EA9F}"/>
              </a:ext>
            </a:extLst>
          </p:cNvPr>
          <p:cNvSpPr txBox="1">
            <a:spLocks/>
          </p:cNvSpPr>
          <p:nvPr/>
        </p:nvSpPr>
        <p:spPr>
          <a:xfrm>
            <a:off x="611560" y="401178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Skills and apprenticeships.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Who needs them? </a:t>
            </a:r>
            <a:endParaRPr lang="en-BE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E769586F-2A61-1D7D-0571-85A907508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2235" y="6309518"/>
            <a:ext cx="1600200" cy="273844"/>
          </a:xfrm>
        </p:spPr>
        <p:txBody>
          <a:bodyPr/>
          <a:lstStyle/>
          <a:p>
            <a:fld id="{F55BA191-9A7D-4736-AA46-F8BA6841498B}" type="slidenum">
              <a:rPr lang="sl-SI" smtClean="0"/>
              <a:t>2</a:t>
            </a:fld>
            <a:endParaRPr lang="sl-SI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122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46AC4-D528-4BD1-A102-8148DADE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Know-why</a:t>
            </a:r>
            <a:r>
              <a:rPr lang="en-US" sz="2400" dirty="0"/>
              <a:t> vs. </a:t>
            </a:r>
            <a:r>
              <a:rPr lang="en-US" sz="2400" dirty="0">
                <a:solidFill>
                  <a:srgbClr val="C00000"/>
                </a:solidFill>
              </a:rPr>
              <a:t>know-how</a:t>
            </a:r>
            <a:endParaRPr lang="en-US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5F5D4-2E90-4C3F-B56B-AEA7D0D80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5200" y="3274276"/>
            <a:ext cx="3780000" cy="23511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/>
              <a:t>Education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sz="1500" dirty="0"/>
          </a:p>
          <a:p>
            <a:pPr marL="0" lvl="1" indent="0">
              <a:buNone/>
            </a:pPr>
            <a:r>
              <a:rPr lang="en-US" dirty="0">
                <a:solidFill>
                  <a:srgbClr val="00B050"/>
                </a:solidFill>
              </a:rPr>
              <a:t>Why?</a:t>
            </a:r>
          </a:p>
          <a:p>
            <a:pPr marL="0" lvl="1" indent="0">
              <a:buNone/>
            </a:pPr>
            <a:r>
              <a:rPr lang="en-US" sz="1350" dirty="0"/>
              <a:t>Knowledge</a:t>
            </a:r>
          </a:p>
          <a:p>
            <a:pPr marL="0" lvl="1" indent="0">
              <a:buNone/>
            </a:pPr>
            <a:r>
              <a:rPr lang="en-US" sz="1350" dirty="0"/>
              <a:t>Research</a:t>
            </a:r>
          </a:p>
          <a:p>
            <a:pPr marL="0" lvl="1" indent="0">
              <a:buNone/>
            </a:pPr>
            <a:r>
              <a:rPr lang="en-US" sz="1500" b="1" dirty="0">
                <a:solidFill>
                  <a:srgbClr val="0070C0"/>
                </a:solidFill>
              </a:rPr>
              <a:t>Curiosity</a:t>
            </a:r>
          </a:p>
          <a:p>
            <a:pPr marL="0" lvl="1" indent="0">
              <a:buNone/>
            </a:pPr>
            <a:r>
              <a:rPr lang="en-US" sz="1500" b="1" dirty="0">
                <a:solidFill>
                  <a:srgbClr val="FF0000"/>
                </a:solidFill>
              </a:rPr>
              <a:t>Academia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77A6FB-5E4A-4FA1-A114-364E810BB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6056" y="3309866"/>
            <a:ext cx="3780000" cy="235117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sz="1800" b="1" dirty="0"/>
              <a:t>Training</a:t>
            </a:r>
          </a:p>
          <a:p>
            <a:pPr marL="0" indent="0" algn="r">
              <a:buNone/>
            </a:pPr>
            <a:r>
              <a:rPr lang="en-US" sz="1800" b="1" dirty="0"/>
              <a:t>Knowledge </a:t>
            </a:r>
            <a:r>
              <a:rPr lang="en-US" sz="1800" b="1" dirty="0" err="1"/>
              <a:t>mngmt</a:t>
            </a:r>
            <a:endParaRPr lang="en-US" sz="1800" b="1" dirty="0"/>
          </a:p>
          <a:p>
            <a:pPr marL="342900" lvl="1" indent="0" algn="r">
              <a:buNone/>
            </a:pPr>
            <a:r>
              <a:rPr lang="en-US" dirty="0">
                <a:solidFill>
                  <a:srgbClr val="00B050"/>
                </a:solidFill>
              </a:rPr>
              <a:t>How?</a:t>
            </a:r>
          </a:p>
          <a:p>
            <a:pPr marL="342900" lvl="1" indent="0" algn="r">
              <a:buNone/>
            </a:pPr>
            <a:r>
              <a:rPr lang="en-US" sz="1350" dirty="0"/>
              <a:t>Skills</a:t>
            </a:r>
          </a:p>
          <a:p>
            <a:pPr marL="342900" lvl="1" indent="0" algn="r">
              <a:buNone/>
            </a:pPr>
            <a:r>
              <a:rPr lang="en-US" sz="1350" dirty="0"/>
              <a:t>Experience</a:t>
            </a:r>
          </a:p>
          <a:p>
            <a:pPr marL="342900" lvl="1" indent="0" algn="r">
              <a:buNone/>
            </a:pPr>
            <a:r>
              <a:rPr lang="en-US" sz="1500" b="1" dirty="0">
                <a:solidFill>
                  <a:srgbClr val="0070C0"/>
                </a:solidFill>
              </a:rPr>
              <a:t>Need</a:t>
            </a:r>
          </a:p>
          <a:p>
            <a:pPr marL="342900" lvl="1" indent="0" algn="r">
              <a:buNone/>
            </a:pPr>
            <a:r>
              <a:rPr lang="en-US" sz="1500" b="1" dirty="0">
                <a:solidFill>
                  <a:srgbClr val="FF0000"/>
                </a:solidFill>
              </a:rPr>
              <a:t>Industry</a:t>
            </a:r>
          </a:p>
          <a:p>
            <a:pPr marL="342900" lvl="1" indent="0" algn="r">
              <a:buNone/>
            </a:pPr>
            <a:r>
              <a:rPr lang="en-US" sz="1500" b="1" dirty="0">
                <a:solidFill>
                  <a:srgbClr val="FF0000"/>
                </a:solidFill>
              </a:rPr>
              <a:t>Knowledge communities</a:t>
            </a:r>
            <a:endParaRPr lang="en-US" sz="1500" dirty="0"/>
          </a:p>
        </p:txBody>
      </p:sp>
      <p:pic>
        <p:nvPicPr>
          <p:cNvPr id="7" name="Picture 4" descr="http://upload.wikimedia.org/wikipedia/commons/e/e1/Bicycle_and_motorcycle_dynamics_Stability_3C.png">
            <a:extLst>
              <a:ext uri="{FF2B5EF4-FFF2-40B4-BE49-F238E27FC236}">
                <a16:creationId xmlns:a16="http://schemas.microsoft.com/office/drawing/2014/main" id="{D89F3CB4-7D84-4A7F-B05A-8E1E86C6FF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9419" y="2014996"/>
            <a:ext cx="1418315" cy="125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KSD">
            <a:extLst>
              <a:ext uri="{FF2B5EF4-FFF2-40B4-BE49-F238E27FC236}">
                <a16:creationId xmlns:a16="http://schemas.microsoft.com/office/drawing/2014/main" id="{448F8C9A-9C7B-4015-A502-187B38008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58218" y="1471921"/>
            <a:ext cx="4953963" cy="455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31990B-B6C1-4015-AE3C-3BC902919401}"/>
              </a:ext>
            </a:extLst>
          </p:cNvPr>
          <p:cNvSpPr txBox="1"/>
          <p:nvPr/>
        </p:nvSpPr>
        <p:spPr>
          <a:xfrm>
            <a:off x="3201373" y="5310873"/>
            <a:ext cx="2783528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25" dirty="0"/>
              <a:t>http://stage-gate.com/newsletter/nl_feb_2012.htm</a:t>
            </a:r>
          </a:p>
        </p:txBody>
      </p:sp>
      <p:pic>
        <p:nvPicPr>
          <p:cNvPr id="10" name="Picture 2" descr="http://www.mychildsafety.net/image-files/bikesafety.jpg">
            <a:hlinkClick r:id="rId4"/>
            <a:extLst>
              <a:ext uri="{FF2B5EF4-FFF2-40B4-BE49-F238E27FC236}">
                <a16:creationId xmlns:a16="http://schemas.microsoft.com/office/drawing/2014/main" id="{D3FBF625-4A5B-425C-B0E2-998EC6FDB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5782" y="1766948"/>
            <a:ext cx="1631932" cy="154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F7F1574E-3D8D-B7CD-5FA2-758D6AC44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2235" y="6309518"/>
            <a:ext cx="1600200" cy="273844"/>
          </a:xfrm>
        </p:spPr>
        <p:txBody>
          <a:bodyPr/>
          <a:lstStyle/>
          <a:p>
            <a:fld id="{F55BA191-9A7D-4736-AA46-F8BA6841498B}" type="slidenum">
              <a:rPr lang="sl-SI" smtClean="0"/>
              <a:t>3</a:t>
            </a:fld>
            <a:endParaRPr lang="sl-SI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612AD3-0F3D-CC04-C30C-56D765CC59C0}"/>
              </a:ext>
            </a:extLst>
          </p:cNvPr>
          <p:cNvSpPr txBox="1"/>
          <p:nvPr/>
        </p:nvSpPr>
        <p:spPr>
          <a:xfrm>
            <a:off x="653486" y="6029566"/>
            <a:ext cx="66961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CC"/>
                </a:solidFill>
              </a:rPr>
              <a:t>Borrowed from Leon Cizelj – former ENEN President</a:t>
            </a:r>
          </a:p>
        </p:txBody>
      </p:sp>
    </p:spTree>
    <p:extLst>
      <p:ext uri="{BB962C8B-B14F-4D97-AF65-F5344CB8AC3E}">
        <p14:creationId xmlns:p14="http://schemas.microsoft.com/office/powerpoint/2010/main" val="1667795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we need nuclear Education and Training?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ENEN’s answer to support creation and maintaining of competences in order to ensure the best qualified workforce to</a:t>
            </a:r>
            <a:r>
              <a:rPr lang="sl-SI" dirty="0"/>
              <a:t>:</a:t>
            </a:r>
            <a:endParaRPr lang="en-US" dirty="0"/>
          </a:p>
          <a:p>
            <a:r>
              <a:rPr lang="en-US" dirty="0"/>
              <a:t>Set the best safety standards;</a:t>
            </a:r>
          </a:p>
          <a:p>
            <a:r>
              <a:rPr lang="en-US" dirty="0"/>
              <a:t>Have highly professional nuclear inspectors nuclear regulators;</a:t>
            </a:r>
            <a:endParaRPr lang="sl-SI" dirty="0"/>
          </a:p>
          <a:p>
            <a:r>
              <a:rPr lang="en-US" dirty="0"/>
              <a:t>Manage nuclear engineering, chemistry,  radiation protection, waste management, geological disposal, decommissioning;</a:t>
            </a:r>
            <a:endParaRPr lang="fr-BE" dirty="0">
              <a:solidFill>
                <a:srgbClr val="0070C0"/>
              </a:solidFill>
            </a:endParaRPr>
          </a:p>
          <a:p>
            <a:r>
              <a:rPr lang="fr-BE" dirty="0" err="1"/>
              <a:t>Develop</a:t>
            </a:r>
            <a:r>
              <a:rPr lang="fr-BE" dirty="0"/>
              <a:t> </a:t>
            </a:r>
            <a:r>
              <a:rPr lang="fr-BE" dirty="0" err="1"/>
              <a:t>nuclear</a:t>
            </a:r>
            <a:r>
              <a:rPr lang="fr-BE" dirty="0"/>
              <a:t> </a:t>
            </a:r>
            <a:r>
              <a:rPr lang="en-US" dirty="0"/>
              <a:t>Medicine (isotopes use in cancer treatments) and other non-power applications (cf. space, agriculture)</a:t>
            </a:r>
          </a:p>
          <a:p>
            <a:r>
              <a:rPr lang="en-US" dirty="0"/>
              <a:t>Energy - security of supply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02235" y="6309518"/>
            <a:ext cx="1600200" cy="273844"/>
          </a:xfrm>
        </p:spPr>
        <p:txBody>
          <a:bodyPr/>
          <a:lstStyle/>
          <a:p>
            <a:fld id="{F55BA191-9A7D-4736-AA46-F8BA6841498B}" type="slidenum">
              <a:rPr lang="sl-SI" smtClean="0"/>
              <a:t>4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692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49D0E5-3BD3-DEB1-25CE-C1487F165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948827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A530242E-4600-F0AA-ECF1-0FB2CE92EA9F}"/>
              </a:ext>
            </a:extLst>
          </p:cNvPr>
          <p:cNvSpPr txBox="1">
            <a:spLocks/>
          </p:cNvSpPr>
          <p:nvPr/>
        </p:nvSpPr>
        <p:spPr>
          <a:xfrm>
            <a:off x="685800" y="36450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The urgent need to develop national training and equip it with a European dimension</a:t>
            </a:r>
            <a:endParaRPr lang="en-B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464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5D6FB-4495-A391-0225-C5E1AB2B9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we need more  nuclearists?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5085B-E67C-78E7-B224-818C7E70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YES:</a:t>
            </a:r>
          </a:p>
          <a:p>
            <a:r>
              <a:rPr lang="en-US" dirty="0"/>
              <a:t>Existing installations: </a:t>
            </a:r>
            <a:r>
              <a:rPr lang="en-US" dirty="0">
                <a:solidFill>
                  <a:srgbClr val="FF0000"/>
                </a:solidFill>
              </a:rPr>
              <a:t>need more people</a:t>
            </a:r>
            <a:r>
              <a:rPr lang="en-US" dirty="0"/>
              <a:t>;</a:t>
            </a:r>
          </a:p>
          <a:p>
            <a:r>
              <a:rPr lang="en-US" dirty="0"/>
              <a:t>New prospects (France, Poland, Romania, etc.): </a:t>
            </a:r>
            <a:r>
              <a:rPr lang="en-US" dirty="0">
                <a:solidFill>
                  <a:srgbClr val="FF0000"/>
                </a:solidFill>
              </a:rPr>
              <a:t>need more people</a:t>
            </a:r>
            <a:r>
              <a:rPr lang="en-US" dirty="0"/>
              <a:t>;</a:t>
            </a:r>
          </a:p>
          <a:p>
            <a:r>
              <a:rPr lang="en-US" dirty="0"/>
              <a:t>New technologies (SMR – “There are about 50 SMR designs and concepts globally.” (</a:t>
            </a:r>
            <a:r>
              <a:rPr lang="en-US" dirty="0">
                <a:hlinkClick r:id="rId2"/>
              </a:rPr>
              <a:t>Small modular reactors (SMR) | IAEA</a:t>
            </a:r>
            <a:r>
              <a:rPr lang="en-US" dirty="0"/>
              <a:t>): </a:t>
            </a:r>
            <a:r>
              <a:rPr lang="en-US" dirty="0">
                <a:solidFill>
                  <a:srgbClr val="FF0000"/>
                </a:solidFill>
              </a:rPr>
              <a:t>need more people</a:t>
            </a:r>
            <a:r>
              <a:rPr lang="en-US" dirty="0"/>
              <a:t>;</a:t>
            </a:r>
          </a:p>
          <a:p>
            <a:r>
              <a:rPr lang="en-US" dirty="0"/>
              <a:t>Non-power applications (medicine, agriculture, etc.): </a:t>
            </a:r>
            <a:r>
              <a:rPr lang="en-US" dirty="0">
                <a:solidFill>
                  <a:srgbClr val="FF0000"/>
                </a:solidFill>
              </a:rPr>
              <a:t>need more people.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5E54A-DC87-BE28-8105-7E6F243E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C0FB0-A859-ECF7-95AC-0536EE407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BA191-9A7D-4736-AA46-F8BA6841498B}" type="slidenum">
              <a:rPr lang="sl-SI" smtClean="0"/>
              <a:pPr/>
              <a:t>6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1717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5D6FB-4495-A391-0225-C5E1AB2B9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it comes to education and training: </a:t>
            </a:r>
            <a:br>
              <a:rPr lang="en-US" dirty="0"/>
            </a:br>
            <a:r>
              <a:rPr lang="en-US" dirty="0"/>
              <a:t>Who reacts to this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5085B-E67C-78E7-B224-818C7E70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National authorities?-&gt;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possible since education needs to receive an equal “interest’ for all disciplines;</a:t>
            </a:r>
          </a:p>
          <a:p>
            <a:r>
              <a:rPr lang="en-US" dirty="0"/>
              <a:t>Companies?-&gt; </a:t>
            </a:r>
            <a:r>
              <a:rPr lang="en-US" dirty="0">
                <a:solidFill>
                  <a:srgbClr val="FF0000"/>
                </a:solidFill>
              </a:rPr>
              <a:t>hardly</a:t>
            </a:r>
            <a:r>
              <a:rPr lang="en-US" dirty="0"/>
              <a:t>;</a:t>
            </a:r>
          </a:p>
          <a:p>
            <a:r>
              <a:rPr lang="en-US" dirty="0"/>
              <a:t>E.C.-&gt; </a:t>
            </a:r>
            <a:r>
              <a:rPr lang="en-US" dirty="0">
                <a:solidFill>
                  <a:srgbClr val="00B050"/>
                </a:solidFill>
              </a:rPr>
              <a:t>yes</a:t>
            </a:r>
            <a:r>
              <a:rPr lang="en-US" dirty="0"/>
              <a:t> at the level of creating competences;</a:t>
            </a:r>
          </a:p>
          <a:p>
            <a:r>
              <a:rPr lang="en-US" dirty="0"/>
              <a:t>Youngsters/new generations?-&gt; </a:t>
            </a:r>
            <a:r>
              <a:rPr lang="en-US" dirty="0">
                <a:solidFill>
                  <a:srgbClr val="00B050"/>
                </a:solidFill>
              </a:rPr>
              <a:t>yes</a:t>
            </a:r>
            <a:r>
              <a:rPr lang="en-US" dirty="0"/>
              <a:t>: after years of decline, number of students started increasing in various countries: Slovenia, Romania, Belgium – SCK Academy, Austria….</a:t>
            </a:r>
          </a:p>
          <a:p>
            <a:r>
              <a:rPr lang="en-US" dirty="0">
                <a:solidFill>
                  <a:srgbClr val="FF0000"/>
                </a:solidFill>
              </a:rPr>
              <a:t>Who supports them?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C0FB0-A859-ECF7-95AC-0536EE407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BA191-9A7D-4736-AA46-F8BA6841498B}" type="slidenum">
              <a:rPr lang="sl-SI" smtClean="0"/>
              <a:pPr/>
              <a:t>7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49252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main objective is the </a:t>
            </a:r>
            <a:r>
              <a:rPr lang="en-US" b="1" dirty="0">
                <a:solidFill>
                  <a:srgbClr val="0070C0"/>
                </a:solidFill>
              </a:rPr>
              <a:t>sustainability</a:t>
            </a:r>
            <a:r>
              <a:rPr lang="en-US" dirty="0"/>
              <a:t> and further </a:t>
            </a:r>
            <a:r>
              <a:rPr lang="en-US" b="1" dirty="0">
                <a:solidFill>
                  <a:srgbClr val="0070C0"/>
                </a:solidFill>
              </a:rPr>
              <a:t>development</a:t>
            </a:r>
            <a:r>
              <a:rPr lang="en-US" dirty="0"/>
              <a:t> of expertise in the nuclear fields by higher Education &amp; Training</a:t>
            </a:r>
            <a:r>
              <a:rPr lang="sl-SI" dirty="0"/>
              <a:t>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Promote and further develop the </a:t>
            </a:r>
            <a:r>
              <a:rPr lang="en-US" b="1" dirty="0">
                <a:solidFill>
                  <a:srgbClr val="0070C0"/>
                </a:solidFill>
              </a:rPr>
              <a:t>collaboration</a:t>
            </a:r>
            <a:r>
              <a:rPr lang="en-US" dirty="0"/>
              <a:t> in nuclear education and training of students, researchers and professionals</a:t>
            </a:r>
            <a:endParaRPr lang="sl-SI" dirty="0"/>
          </a:p>
          <a:p>
            <a:r>
              <a:rPr lang="en-US" dirty="0"/>
              <a:t>Ensure the </a:t>
            </a:r>
            <a:r>
              <a:rPr lang="en-US" b="1" dirty="0">
                <a:solidFill>
                  <a:srgbClr val="0070C0"/>
                </a:solidFill>
              </a:rPr>
              <a:t>quality</a:t>
            </a:r>
            <a:r>
              <a:rPr lang="en-US" dirty="0"/>
              <a:t> of nuclear education and training</a:t>
            </a:r>
            <a:endParaRPr lang="sl-SI" dirty="0"/>
          </a:p>
          <a:p>
            <a:r>
              <a:rPr lang="en-US" dirty="0"/>
              <a:t>Increase the </a:t>
            </a:r>
            <a:r>
              <a:rPr lang="en-US" b="1" dirty="0">
                <a:solidFill>
                  <a:srgbClr val="0070C0"/>
                </a:solidFill>
              </a:rPr>
              <a:t>attractiveness</a:t>
            </a:r>
            <a:r>
              <a:rPr lang="en-US" dirty="0"/>
              <a:t> for engagement in the nuclear fields for students, researchers and professionals</a:t>
            </a:r>
            <a:endParaRPr lang="sl-SI" dirty="0"/>
          </a:p>
          <a:p>
            <a:r>
              <a:rPr lang="en-US" dirty="0"/>
              <a:t>Promote </a:t>
            </a:r>
            <a:r>
              <a:rPr lang="en-US" b="1" dirty="0">
                <a:solidFill>
                  <a:srgbClr val="0070C0"/>
                </a:solidFill>
              </a:rPr>
              <a:t>life-long learning </a:t>
            </a:r>
            <a:r>
              <a:rPr lang="en-US" dirty="0"/>
              <a:t>and career development at post-graduate or equivalent level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02235" y="6309518"/>
            <a:ext cx="1600200" cy="273844"/>
          </a:xfrm>
        </p:spPr>
        <p:txBody>
          <a:bodyPr/>
          <a:lstStyle/>
          <a:p>
            <a:fld id="{F55BA191-9A7D-4736-AA46-F8BA6841498B}" type="slidenum">
              <a:rPr lang="sl-SI" smtClean="0"/>
              <a:t>8</a:t>
            </a:fld>
            <a:endParaRPr lang="sl-SI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7C4E4F4-4E40-45AC-90CA-432CC202089F}"/>
              </a:ext>
            </a:extLst>
          </p:cNvPr>
          <p:cNvSpPr/>
          <p:nvPr/>
        </p:nvSpPr>
        <p:spPr>
          <a:xfrm>
            <a:off x="7658100" y="872378"/>
            <a:ext cx="1450404" cy="7355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381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85067-3137-42B2-AEB9-0288A7EB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figures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A7E3-2062-41FB-80EE-FF81374C3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Today, ENEN has more than 80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Members and Partners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 from 25 countries: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Universities, Research Centers, Companies, TSOs, International Institutions;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18 EU Member States (</a:t>
            </a:r>
            <a:r>
              <a:rPr lang="en-US" sz="2000" dirty="0">
                <a:hlinkClick r:id="rId2"/>
              </a:rPr>
              <a:t>ENEN Members – European Nuclear Education Network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); 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12 international institutions (MoU).</a:t>
            </a:r>
          </a:p>
          <a:p>
            <a:pPr marL="342900" lvl="1" indent="0">
              <a:buNone/>
            </a:pPr>
            <a:endParaRPr lang="en-BE" sz="1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C01E77-6713-424B-B1D4-63A6D2CC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www.enen.eu</a:t>
            </a:r>
            <a:endParaRPr lang="en-US" dirty="0"/>
          </a:p>
          <a:p>
            <a:endParaRPr lang="sl-S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0BD81-2648-4F11-AC66-4506EF128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BA191-9A7D-4736-AA46-F8BA6841498B}" type="slidenum">
              <a:rPr lang="sl-SI" smtClean="0"/>
              <a:pPr/>
              <a:t>9</a:t>
            </a:fld>
            <a:endParaRPr lang="sl-SI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CAB891-D49B-248A-6096-FE0D09F520A6}"/>
              </a:ext>
            </a:extLst>
          </p:cNvPr>
          <p:cNvSpPr/>
          <p:nvPr/>
        </p:nvSpPr>
        <p:spPr>
          <a:xfrm>
            <a:off x="7560840" y="911256"/>
            <a:ext cx="1547664" cy="681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063202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PT4PmPQ7"/>
  <p:tag name="ARTICULATE_PROJECT_OPEN" val="0"/>
  <p:tag name="ARTICULATE_SLIDE_COUNT" val="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</TotalTime>
  <Words>764</Words>
  <Application>Microsoft Office PowerPoint</Application>
  <PresentationFormat>On-screen Show (4:3)</PresentationFormat>
  <Paragraphs>117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The European Nuclear Education Network</vt:lpstr>
      <vt:lpstr>PowerPoint Presentation</vt:lpstr>
      <vt:lpstr>Know-why vs. know-how</vt:lpstr>
      <vt:lpstr>Why we need nuclear Education and Training?</vt:lpstr>
      <vt:lpstr>PowerPoint Presentation</vt:lpstr>
      <vt:lpstr>Do we need more  nuclearists?</vt:lpstr>
      <vt:lpstr>When it comes to education and training:  Who reacts to this need?</vt:lpstr>
      <vt:lpstr>ENEN</vt:lpstr>
      <vt:lpstr>2022 figures</vt:lpstr>
      <vt:lpstr>ENEN Role</vt:lpstr>
      <vt:lpstr>With support from EC DG RTD and EC DG INTPA</vt:lpstr>
      <vt:lpstr>With support from EC DG RTD and EC DG INTPA</vt:lpstr>
      <vt:lpstr>Ideas</vt:lpstr>
      <vt:lpstr>Ideas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NUCLEAR EDUCATION NETWORK</dc:title>
  <dc:creator>ENEN</dc:creator>
  <cp:lastModifiedBy>Gabriel Pavel</cp:lastModifiedBy>
  <cp:revision>265</cp:revision>
  <cp:lastPrinted>2022-10-13T10:53:54Z</cp:lastPrinted>
  <dcterms:created xsi:type="dcterms:W3CDTF">2014-03-02T10:53:36Z</dcterms:created>
  <dcterms:modified xsi:type="dcterms:W3CDTF">2022-10-13T10:58:38Z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51D9B686-E8FB-4D4F-9E1A-60E88E8F415B</vt:lpwstr>
  </property>
  <property fmtid="{D5CDD505-2E9C-101B-9397-08002B2CF9AE}" pid="3" name="ArticulatePath">
    <vt:lpwstr>ENEN_GA_2020_Treasury_FSO</vt:lpwstr>
  </property>
  <property fmtid="{D5CDD505-2E9C-101B-9397-08002B2CF9AE}" pid="4" name="MSIP_Label_6bd9ddd1-4d20-43f6-abfa-fc3c07406f94_Enabled">
    <vt:lpwstr>true</vt:lpwstr>
  </property>
  <property fmtid="{D5CDD505-2E9C-101B-9397-08002B2CF9AE}" pid="5" name="MSIP_Label_6bd9ddd1-4d20-43f6-abfa-fc3c07406f94_SetDate">
    <vt:lpwstr>2022-05-16T12:49:31Z</vt:lpwstr>
  </property>
  <property fmtid="{D5CDD505-2E9C-101B-9397-08002B2CF9AE}" pid="6" name="MSIP_Label_6bd9ddd1-4d20-43f6-abfa-fc3c07406f94_Method">
    <vt:lpwstr>Standard</vt:lpwstr>
  </property>
  <property fmtid="{D5CDD505-2E9C-101B-9397-08002B2CF9AE}" pid="7" name="MSIP_Label_6bd9ddd1-4d20-43f6-abfa-fc3c07406f94_Name">
    <vt:lpwstr>Commission Use</vt:lpwstr>
  </property>
  <property fmtid="{D5CDD505-2E9C-101B-9397-08002B2CF9AE}" pid="8" name="MSIP_Label_6bd9ddd1-4d20-43f6-abfa-fc3c07406f94_SiteId">
    <vt:lpwstr>b24c8b06-522c-46fe-9080-70926f8dddb1</vt:lpwstr>
  </property>
  <property fmtid="{D5CDD505-2E9C-101B-9397-08002B2CF9AE}" pid="9" name="MSIP_Label_6bd9ddd1-4d20-43f6-abfa-fc3c07406f94_ActionId">
    <vt:lpwstr>82926447-8961-4578-981f-187f627887f7</vt:lpwstr>
  </property>
  <property fmtid="{D5CDD505-2E9C-101B-9397-08002B2CF9AE}" pid="10" name="MSIP_Label_6bd9ddd1-4d20-43f6-abfa-fc3c07406f94_ContentBits">
    <vt:lpwstr>0</vt:lpwstr>
  </property>
</Properties>
</file>