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4" r:id="rId4"/>
  </p:sldMasterIdLst>
  <p:notesMasterIdLst>
    <p:notesMasterId r:id="rId5"/>
  </p:notesMasterIdLst>
  <p:sldIdLst>
    <p:sldId id="256" r:id="rId6"/>
    <p:sldId id="257" r:id="rId7"/>
    <p:sldId id="258" r:id="rId8"/>
    <p:sldId id="259" r:id="rId9"/>
    <p:sldId id="260" r:id="rId10"/>
  </p:sldIdLst>
  <p:sldSz cy="5143500" cx="9144000"/>
  <p:notesSz cx="6858000" cy="9144000"/>
  <p:embeddedFontLst>
    <p:embeddedFont>
      <p:font typeface="Roboto"/>
      <p:regular r:id="rId11"/>
      <p:bold r:id="rId12"/>
      <p:italic r:id="rId13"/>
      <p:boldItalic r:id="rId14"/>
    </p:embeddedFont>
    <p:embeddedFont>
      <p:font typeface="Arial Narrow"/>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Roboto-regular.fntdata"/><Relationship Id="rId10" Type="http://schemas.openxmlformats.org/officeDocument/2006/relationships/slide" Target="slides/slide5.xml"/><Relationship Id="rId13" Type="http://schemas.openxmlformats.org/officeDocument/2006/relationships/font" Target="fonts/Roboto-italic.fntdata"/><Relationship Id="rId12" Type="http://schemas.openxmlformats.org/officeDocument/2006/relationships/font" Target="fonts/Roboto-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ArialNarrow-regular.fntdata"/><Relationship Id="rId14" Type="http://schemas.openxmlformats.org/officeDocument/2006/relationships/font" Target="fonts/Roboto-boldItalic.fntdata"/><Relationship Id="rId17" Type="http://schemas.openxmlformats.org/officeDocument/2006/relationships/font" Target="fonts/ArialNarrow-italic.fntdata"/><Relationship Id="rId16" Type="http://schemas.openxmlformats.org/officeDocument/2006/relationships/font" Target="fonts/ArialNarrow-bold.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ArialNarrow-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14b714d5d63_0_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 name="Google Shape;70;g14b714d5d63_0_0:notes"/>
          <p:cNvSpPr/>
          <p:nvPr>
            <p:ph idx="2" type="sldImg"/>
          </p:nvPr>
        </p:nvSpPr>
        <p:spPr>
          <a:xfrm>
            <a:off x="1140616" y="685800"/>
            <a:ext cx="45768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165e544e30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165e544e30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500">
              <a:solidFill>
                <a:srgbClr val="40404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65e544e309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165e544e309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65e544e309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65e544e309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333333"/>
                </a:solidFill>
                <a:highlight>
                  <a:srgbClr val="FFFFFF"/>
                </a:highlight>
                <a:latin typeface="Roboto"/>
                <a:ea typeface="Roboto"/>
                <a:cs typeface="Roboto"/>
                <a:sym typeface="Roboto"/>
              </a:rPr>
              <a:t>They must be able to use all their resources, including uranium, and benefit from technology transfers. Another issue is that of licensing reactor designs. Emerging countries generally do not have the expertise for this, and must initially rely on design licensing by countries such as the UK, USA, France, Russia and China while they focus on building competence to license the actual operation of plants.</a:t>
            </a:r>
            <a:endParaRPr sz="1200">
              <a:solidFill>
                <a:srgbClr val="333333"/>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1200">
              <a:solidFill>
                <a:srgbClr val="333333"/>
              </a:solidFill>
              <a:highlight>
                <a:srgbClr val="FFFFFF"/>
              </a:highlight>
              <a:latin typeface="Roboto"/>
              <a:ea typeface="Roboto"/>
              <a:cs typeface="Roboto"/>
              <a:sym typeface="Roboto"/>
            </a:endParaRPr>
          </a:p>
          <a:p>
            <a:pPr indent="0" lvl="0" marL="0" rtl="0" algn="l">
              <a:spcBef>
                <a:spcPts val="0"/>
              </a:spcBef>
              <a:spcAft>
                <a:spcPts val="0"/>
              </a:spcAft>
              <a:buNone/>
            </a:pPr>
            <a:r>
              <a:rPr lang="en" sz="1200">
                <a:solidFill>
                  <a:srgbClr val="333333"/>
                </a:solidFill>
                <a:highlight>
                  <a:srgbClr val="FFFFFF"/>
                </a:highlight>
                <a:latin typeface="Roboto"/>
                <a:ea typeface="Roboto"/>
                <a:cs typeface="Roboto"/>
                <a:sym typeface="Roboto"/>
              </a:rPr>
              <a:t>electrification - which is a small part of energy mix, 80% fossils, 20% is electricity, 25 is nuclear </a:t>
            </a:r>
            <a:endParaRPr sz="1200">
              <a:solidFill>
                <a:srgbClr val="333333"/>
              </a:solidFill>
              <a:highlight>
                <a:srgbClr val="FFFFFF"/>
              </a:highlight>
              <a:latin typeface="Roboto"/>
              <a:ea typeface="Roboto"/>
              <a:cs typeface="Roboto"/>
              <a:sym typeface="Robo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165e544e309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165e544e309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age" showMasterSp="0">
  <p:cSld name="TITLE_AND_BODY_1">
    <p:bg>
      <p:bgPr>
        <a:solidFill>
          <a:schemeClr val="accent3"/>
        </a:solidFill>
      </p:bgPr>
    </p:bg>
    <p:spTree>
      <p:nvGrpSpPr>
        <p:cNvPr id="50" name="Shape 50"/>
        <p:cNvGrpSpPr/>
        <p:nvPr/>
      </p:nvGrpSpPr>
      <p:grpSpPr>
        <a:xfrm>
          <a:off x="0" y="0"/>
          <a:ext cx="0" cy="0"/>
          <a:chOff x="0" y="0"/>
          <a:chExt cx="0" cy="0"/>
        </a:xfrm>
      </p:grpSpPr>
      <p:sp>
        <p:nvSpPr>
          <p:cNvPr id="51" name="Google Shape;51;p13"/>
          <p:cNvSpPr txBox="1"/>
          <p:nvPr>
            <p:ph idx="1" type="body"/>
          </p:nvPr>
        </p:nvSpPr>
        <p:spPr>
          <a:xfrm>
            <a:off x="3847345" y="3747917"/>
            <a:ext cx="4161900" cy="363600"/>
          </a:xfrm>
          <a:prstGeom prst="rect">
            <a:avLst/>
          </a:prstGeom>
          <a:noFill/>
          <a:ln>
            <a:noFill/>
          </a:ln>
        </p:spPr>
        <p:txBody>
          <a:bodyPr anchorCtr="0" anchor="ctr" bIns="0" lIns="0" spcFirstLastPara="1" rIns="0" wrap="square" tIns="0">
            <a:normAutofit/>
          </a:bodyPr>
          <a:lstStyle>
            <a:lvl1pPr indent="-228600" lvl="0" marL="457200" rtl="0" algn="l">
              <a:lnSpc>
                <a:spcPct val="90000"/>
              </a:lnSpc>
              <a:spcBef>
                <a:spcPts val="0"/>
              </a:spcBef>
              <a:spcAft>
                <a:spcPts val="0"/>
              </a:spcAft>
              <a:buClr>
                <a:srgbClr val="FFFFFF"/>
              </a:buClr>
              <a:buSzPts val="2600"/>
              <a:buFont typeface="Arial Narrow"/>
              <a:buNone/>
              <a:defRPr b="1" sz="2600">
                <a:solidFill>
                  <a:srgbClr val="FFFFFF"/>
                </a:solidFill>
              </a:defRPr>
            </a:lvl1pPr>
            <a:lvl2pPr indent="-393700" lvl="1" marL="914400" rtl="0" algn="l">
              <a:lnSpc>
                <a:spcPct val="90000"/>
              </a:lnSpc>
              <a:spcBef>
                <a:spcPts val="0"/>
              </a:spcBef>
              <a:spcAft>
                <a:spcPts val="0"/>
              </a:spcAft>
              <a:buClr>
                <a:srgbClr val="FFFFFF"/>
              </a:buClr>
              <a:buSzPts val="2600"/>
              <a:buFont typeface="Arial Narrow"/>
              <a:buChar char="&gt;"/>
              <a:defRPr b="1" sz="2600">
                <a:solidFill>
                  <a:srgbClr val="FFFFFF"/>
                </a:solidFill>
              </a:defRPr>
            </a:lvl2pPr>
            <a:lvl3pPr indent="-393700" lvl="2" marL="1371600" rtl="0" algn="l">
              <a:lnSpc>
                <a:spcPct val="90000"/>
              </a:lnSpc>
              <a:spcBef>
                <a:spcPts val="0"/>
              </a:spcBef>
              <a:spcAft>
                <a:spcPts val="0"/>
              </a:spcAft>
              <a:buClr>
                <a:srgbClr val="FFFFFF"/>
              </a:buClr>
              <a:buSzPts val="2600"/>
              <a:buFont typeface="Arial Narrow"/>
              <a:buChar char="–"/>
              <a:defRPr b="1" sz="2600">
                <a:solidFill>
                  <a:srgbClr val="FFFFFF"/>
                </a:solidFill>
              </a:defRPr>
            </a:lvl3pPr>
            <a:lvl4pPr indent="-393700" lvl="3" marL="1828800" rtl="0" algn="l">
              <a:lnSpc>
                <a:spcPct val="90000"/>
              </a:lnSpc>
              <a:spcBef>
                <a:spcPts val="0"/>
              </a:spcBef>
              <a:spcAft>
                <a:spcPts val="0"/>
              </a:spcAft>
              <a:buClr>
                <a:srgbClr val="FFFFFF"/>
              </a:buClr>
              <a:buSzPts val="2600"/>
              <a:buFont typeface="Arial Narrow"/>
              <a:buChar char="-"/>
              <a:defRPr b="1" sz="2600">
                <a:solidFill>
                  <a:srgbClr val="FFFFFF"/>
                </a:solidFill>
              </a:defRPr>
            </a:lvl4pPr>
            <a:lvl5pPr indent="-228600" lvl="4" marL="2286000" rtl="0" algn="l">
              <a:lnSpc>
                <a:spcPct val="90000"/>
              </a:lnSpc>
              <a:spcBef>
                <a:spcPts val="0"/>
              </a:spcBef>
              <a:spcAft>
                <a:spcPts val="0"/>
              </a:spcAft>
              <a:buClr>
                <a:srgbClr val="FFFFFF"/>
              </a:buClr>
              <a:buSzPts val="2600"/>
              <a:buFont typeface="Arial Narrow"/>
              <a:buNone/>
              <a:defRPr b="1" sz="2600">
                <a:solidFill>
                  <a:srgbClr val="FFFFFF"/>
                </a:solidFill>
              </a:defRPr>
            </a:lvl5pPr>
            <a:lvl6pPr indent="-317500" lvl="5" marL="2743200" rtl="0" algn="l">
              <a:lnSpc>
                <a:spcPct val="90000"/>
              </a:lnSpc>
              <a:spcBef>
                <a:spcPts val="0"/>
              </a:spcBef>
              <a:spcAft>
                <a:spcPts val="0"/>
              </a:spcAft>
              <a:buClr>
                <a:srgbClr val="000000"/>
              </a:buClr>
              <a:buSzPts val="1400"/>
              <a:buChar char="•"/>
              <a:defRPr/>
            </a:lvl6pPr>
            <a:lvl7pPr indent="-317500" lvl="6" marL="3200400" rtl="0" algn="l">
              <a:lnSpc>
                <a:spcPct val="90000"/>
              </a:lnSpc>
              <a:spcBef>
                <a:spcPts val="0"/>
              </a:spcBef>
              <a:spcAft>
                <a:spcPts val="0"/>
              </a:spcAft>
              <a:buClr>
                <a:srgbClr val="000000"/>
              </a:buClr>
              <a:buSzPts val="1400"/>
              <a:buChar char="•"/>
              <a:defRPr/>
            </a:lvl7pPr>
            <a:lvl8pPr indent="-317500" lvl="7" marL="3657600" rtl="0" algn="l">
              <a:lnSpc>
                <a:spcPct val="90000"/>
              </a:lnSpc>
              <a:spcBef>
                <a:spcPts val="0"/>
              </a:spcBef>
              <a:spcAft>
                <a:spcPts val="0"/>
              </a:spcAft>
              <a:buClr>
                <a:srgbClr val="000000"/>
              </a:buClr>
              <a:buSzPts val="1400"/>
              <a:buChar char="•"/>
              <a:defRPr/>
            </a:lvl8pPr>
            <a:lvl9pPr indent="-317500" lvl="8" marL="4114800" rtl="0" algn="l">
              <a:lnSpc>
                <a:spcPct val="90000"/>
              </a:lnSpc>
              <a:spcBef>
                <a:spcPts val="0"/>
              </a:spcBef>
              <a:spcAft>
                <a:spcPts val="0"/>
              </a:spcAft>
              <a:buClr>
                <a:srgbClr val="000000"/>
              </a:buClr>
              <a:buSzPts val="1400"/>
              <a:buChar char="•"/>
              <a:defRPr/>
            </a:lvl9pPr>
          </a:lstStyle>
          <a:p/>
        </p:txBody>
      </p:sp>
      <p:sp>
        <p:nvSpPr>
          <p:cNvPr id="52" name="Google Shape;52;p13"/>
          <p:cNvSpPr txBox="1"/>
          <p:nvPr>
            <p:ph idx="2" type="body"/>
          </p:nvPr>
        </p:nvSpPr>
        <p:spPr>
          <a:xfrm>
            <a:off x="3847344" y="4510615"/>
            <a:ext cx="4162200" cy="218400"/>
          </a:xfrm>
          <a:prstGeom prst="rect">
            <a:avLst/>
          </a:prstGeom>
          <a:noFill/>
          <a:ln>
            <a:noFill/>
          </a:ln>
        </p:spPr>
        <p:txBody>
          <a:bodyPr anchorCtr="0" anchor="t" bIns="0" lIns="0" spcFirstLastPara="1" rIns="0" wrap="square" tIns="0">
            <a:normAutofit/>
          </a:bodyPr>
          <a:lstStyle>
            <a:lvl1pPr indent="-228600" lvl="0" marL="457200" rtl="0" algn="l">
              <a:lnSpc>
                <a:spcPct val="90000"/>
              </a:lnSpc>
              <a:spcBef>
                <a:spcPts val="0"/>
              </a:spcBef>
              <a:spcAft>
                <a:spcPts val="0"/>
              </a:spcAft>
              <a:buClr>
                <a:srgbClr val="FFFFFF"/>
              </a:buClr>
              <a:buSzPts val="1600"/>
              <a:buFont typeface="Arial Narrow"/>
              <a:buNone/>
              <a:defRPr sz="1600">
                <a:solidFill>
                  <a:srgbClr val="FFFFFF"/>
                </a:solidFill>
              </a:defRPr>
            </a:lvl1pPr>
            <a:lvl2pPr indent="-317500" lvl="1" marL="914400" rtl="0" algn="l">
              <a:lnSpc>
                <a:spcPct val="90000"/>
              </a:lnSpc>
              <a:spcBef>
                <a:spcPts val="0"/>
              </a:spcBef>
              <a:spcAft>
                <a:spcPts val="0"/>
              </a:spcAft>
              <a:buClr>
                <a:srgbClr val="000000"/>
              </a:buClr>
              <a:buSzPts val="1400"/>
              <a:buChar char="&gt;"/>
              <a:defRPr/>
            </a:lvl2pPr>
            <a:lvl3pPr indent="-317500" lvl="2" marL="1371600" rtl="0" algn="l">
              <a:lnSpc>
                <a:spcPct val="90000"/>
              </a:lnSpc>
              <a:spcBef>
                <a:spcPts val="0"/>
              </a:spcBef>
              <a:spcAft>
                <a:spcPts val="0"/>
              </a:spcAft>
              <a:buClr>
                <a:srgbClr val="000000"/>
              </a:buClr>
              <a:buSzPts val="1400"/>
              <a:buChar char="–"/>
              <a:defRPr/>
            </a:lvl3pPr>
            <a:lvl4pPr indent="-317500" lvl="3" marL="1828800" rtl="0" algn="l">
              <a:lnSpc>
                <a:spcPct val="90000"/>
              </a:lnSpc>
              <a:spcBef>
                <a:spcPts val="0"/>
              </a:spcBef>
              <a:spcAft>
                <a:spcPts val="0"/>
              </a:spcAft>
              <a:buClr>
                <a:srgbClr val="000000"/>
              </a:buClr>
              <a:buSzPts val="1400"/>
              <a:buChar char="-"/>
              <a:defRPr/>
            </a:lvl4pPr>
            <a:lvl5pPr indent="-228600" lvl="4" marL="2286000" rtl="0" algn="l">
              <a:lnSpc>
                <a:spcPct val="90000"/>
              </a:lnSpc>
              <a:spcBef>
                <a:spcPts val="0"/>
              </a:spcBef>
              <a:spcAft>
                <a:spcPts val="0"/>
              </a:spcAft>
              <a:buClr>
                <a:srgbClr val="000000"/>
              </a:buClr>
              <a:buSzPts val="1400"/>
              <a:buNone/>
              <a:defRPr/>
            </a:lvl5pPr>
            <a:lvl6pPr indent="-317500" lvl="5" marL="2743200" rtl="0" algn="l">
              <a:lnSpc>
                <a:spcPct val="90000"/>
              </a:lnSpc>
              <a:spcBef>
                <a:spcPts val="0"/>
              </a:spcBef>
              <a:spcAft>
                <a:spcPts val="0"/>
              </a:spcAft>
              <a:buClr>
                <a:srgbClr val="000000"/>
              </a:buClr>
              <a:buSzPts val="1400"/>
              <a:buChar char="•"/>
              <a:defRPr/>
            </a:lvl6pPr>
            <a:lvl7pPr indent="-317500" lvl="6" marL="3200400" rtl="0" algn="l">
              <a:lnSpc>
                <a:spcPct val="90000"/>
              </a:lnSpc>
              <a:spcBef>
                <a:spcPts val="0"/>
              </a:spcBef>
              <a:spcAft>
                <a:spcPts val="0"/>
              </a:spcAft>
              <a:buClr>
                <a:srgbClr val="000000"/>
              </a:buClr>
              <a:buSzPts val="1400"/>
              <a:buChar char="•"/>
              <a:defRPr/>
            </a:lvl7pPr>
            <a:lvl8pPr indent="-317500" lvl="7" marL="3657600" rtl="0" algn="l">
              <a:lnSpc>
                <a:spcPct val="90000"/>
              </a:lnSpc>
              <a:spcBef>
                <a:spcPts val="0"/>
              </a:spcBef>
              <a:spcAft>
                <a:spcPts val="0"/>
              </a:spcAft>
              <a:buClr>
                <a:srgbClr val="000000"/>
              </a:buClr>
              <a:buSzPts val="1400"/>
              <a:buChar char="•"/>
              <a:defRPr/>
            </a:lvl8pPr>
            <a:lvl9pPr indent="-317500" lvl="8" marL="4114800" rtl="0" algn="l">
              <a:lnSpc>
                <a:spcPct val="90000"/>
              </a:lnSpc>
              <a:spcBef>
                <a:spcPts val="0"/>
              </a:spcBef>
              <a:spcAft>
                <a:spcPts val="0"/>
              </a:spcAft>
              <a:buClr>
                <a:srgbClr val="000000"/>
              </a:buClr>
              <a:buSzPts val="1400"/>
              <a:buChar char="•"/>
              <a:defRPr/>
            </a:lvl9pPr>
          </a:lstStyle>
          <a:p/>
        </p:txBody>
      </p:sp>
      <p:sp>
        <p:nvSpPr>
          <p:cNvPr id="53" name="Google Shape;53;p13"/>
          <p:cNvSpPr txBox="1"/>
          <p:nvPr>
            <p:ph type="title"/>
          </p:nvPr>
        </p:nvSpPr>
        <p:spPr>
          <a:xfrm>
            <a:off x="3847345" y="1395584"/>
            <a:ext cx="4161900" cy="1953300"/>
          </a:xfrm>
          <a:prstGeom prst="rect">
            <a:avLst/>
          </a:prstGeom>
          <a:noFill/>
          <a:ln>
            <a:noFill/>
          </a:ln>
        </p:spPr>
        <p:txBody>
          <a:bodyPr anchorCtr="0" anchor="b" bIns="0" lIns="0" spcFirstLastPara="1" rIns="0" wrap="square" tIns="0">
            <a:normAutofit/>
          </a:bodyPr>
          <a:lstStyle>
            <a:lvl1pPr lvl="0" rtl="0" algn="l">
              <a:lnSpc>
                <a:spcPct val="90000"/>
              </a:lnSpc>
              <a:spcBef>
                <a:spcPts val="0"/>
              </a:spcBef>
              <a:spcAft>
                <a:spcPts val="0"/>
              </a:spcAft>
              <a:buClr>
                <a:srgbClr val="FFFFFF"/>
              </a:buClr>
              <a:buSzPts val="4700"/>
              <a:buFont typeface="Arial Narrow"/>
              <a:buNone/>
              <a:defRPr b="1" sz="4700">
                <a:solidFill>
                  <a:srgbClr val="FFFFFF"/>
                </a:solidFill>
              </a:defRPr>
            </a:lvl1pPr>
            <a:lvl2pPr lvl="1" rtl="0" algn="l">
              <a:lnSpc>
                <a:spcPct val="90000"/>
              </a:lnSpc>
              <a:spcBef>
                <a:spcPts val="0"/>
              </a:spcBef>
              <a:spcAft>
                <a:spcPts val="0"/>
              </a:spcAft>
              <a:buClr>
                <a:srgbClr val="000000"/>
              </a:buClr>
              <a:buSzPts val="1400"/>
              <a:buNone/>
              <a:defRPr/>
            </a:lvl2pPr>
            <a:lvl3pPr lvl="2" rtl="0" algn="l">
              <a:lnSpc>
                <a:spcPct val="90000"/>
              </a:lnSpc>
              <a:spcBef>
                <a:spcPts val="0"/>
              </a:spcBef>
              <a:spcAft>
                <a:spcPts val="0"/>
              </a:spcAft>
              <a:buClr>
                <a:srgbClr val="000000"/>
              </a:buClr>
              <a:buSzPts val="1400"/>
              <a:buNone/>
              <a:defRPr/>
            </a:lvl3pPr>
            <a:lvl4pPr lvl="3" rtl="0" algn="l">
              <a:lnSpc>
                <a:spcPct val="90000"/>
              </a:lnSpc>
              <a:spcBef>
                <a:spcPts val="0"/>
              </a:spcBef>
              <a:spcAft>
                <a:spcPts val="0"/>
              </a:spcAft>
              <a:buClr>
                <a:srgbClr val="000000"/>
              </a:buClr>
              <a:buSzPts val="1400"/>
              <a:buNone/>
              <a:defRPr/>
            </a:lvl4pPr>
            <a:lvl5pPr lvl="4" rtl="0" algn="l">
              <a:lnSpc>
                <a:spcPct val="90000"/>
              </a:lnSpc>
              <a:spcBef>
                <a:spcPts val="0"/>
              </a:spcBef>
              <a:spcAft>
                <a:spcPts val="0"/>
              </a:spcAft>
              <a:buClr>
                <a:srgbClr val="000000"/>
              </a:buClr>
              <a:buSzPts val="1400"/>
              <a:buNone/>
              <a:defRPr/>
            </a:lvl5pPr>
            <a:lvl6pPr lvl="5" rtl="0" algn="l">
              <a:lnSpc>
                <a:spcPct val="90000"/>
              </a:lnSpc>
              <a:spcBef>
                <a:spcPts val="0"/>
              </a:spcBef>
              <a:spcAft>
                <a:spcPts val="0"/>
              </a:spcAft>
              <a:buClr>
                <a:srgbClr val="000000"/>
              </a:buClr>
              <a:buSzPts val="1400"/>
              <a:buNone/>
              <a:defRPr/>
            </a:lvl6pPr>
            <a:lvl7pPr lvl="6" rtl="0" algn="l">
              <a:lnSpc>
                <a:spcPct val="90000"/>
              </a:lnSpc>
              <a:spcBef>
                <a:spcPts val="0"/>
              </a:spcBef>
              <a:spcAft>
                <a:spcPts val="0"/>
              </a:spcAft>
              <a:buClr>
                <a:srgbClr val="000000"/>
              </a:buClr>
              <a:buSzPts val="1400"/>
              <a:buNone/>
              <a:defRPr/>
            </a:lvl7pPr>
            <a:lvl8pPr lvl="7" rtl="0" algn="l">
              <a:lnSpc>
                <a:spcPct val="90000"/>
              </a:lnSpc>
              <a:spcBef>
                <a:spcPts val="0"/>
              </a:spcBef>
              <a:spcAft>
                <a:spcPts val="0"/>
              </a:spcAft>
              <a:buClr>
                <a:srgbClr val="000000"/>
              </a:buClr>
              <a:buSzPts val="1400"/>
              <a:buNone/>
              <a:defRPr/>
            </a:lvl8pPr>
            <a:lvl9pPr lvl="8" rtl="0" algn="l">
              <a:lnSpc>
                <a:spcPct val="90000"/>
              </a:lnSpc>
              <a:spcBef>
                <a:spcPts val="0"/>
              </a:spcBef>
              <a:spcAft>
                <a:spcPts val="0"/>
              </a:spcAft>
              <a:buClr>
                <a:srgbClr val="000000"/>
              </a:buClr>
              <a:buSzPts val="1400"/>
              <a:buNone/>
              <a:defRPr/>
            </a:lvl9pPr>
          </a:lstStyle>
          <a:p/>
        </p:txBody>
      </p:sp>
      <p:cxnSp>
        <p:nvCxnSpPr>
          <p:cNvPr id="54" name="Google Shape;54;p13"/>
          <p:cNvCxnSpPr/>
          <p:nvPr/>
        </p:nvCxnSpPr>
        <p:spPr>
          <a:xfrm>
            <a:off x="332610" y="5164931"/>
            <a:ext cx="0" cy="54000"/>
          </a:xfrm>
          <a:prstGeom prst="straightConnector1">
            <a:avLst/>
          </a:prstGeom>
          <a:noFill/>
          <a:ln cap="flat" cmpd="sng" w="9525">
            <a:solidFill>
              <a:srgbClr val="FFFFFF"/>
            </a:solidFill>
            <a:prstDash val="solid"/>
            <a:round/>
            <a:headEnd len="sm" w="sm" type="none"/>
            <a:tailEnd len="sm" w="sm" type="none"/>
          </a:ln>
        </p:spPr>
      </p:cxnSp>
      <p:sp>
        <p:nvSpPr>
          <p:cNvPr id="55" name="Google Shape;55;p13"/>
          <p:cNvSpPr txBox="1"/>
          <p:nvPr>
            <p:ph idx="12" type="sldNum"/>
          </p:nvPr>
        </p:nvSpPr>
        <p:spPr>
          <a:xfrm>
            <a:off x="4419600" y="4629150"/>
            <a:ext cx="2133600" cy="207900"/>
          </a:xfrm>
          <a:prstGeom prst="rect">
            <a:avLst/>
          </a:prstGeom>
          <a:noFill/>
          <a:ln>
            <a:noFill/>
          </a:ln>
        </p:spPr>
        <p:txBody>
          <a:bodyPr anchorCtr="0" anchor="ctr" bIns="34300" lIns="34300" spcFirstLastPara="1" rIns="34300" wrap="square" tIns="34300">
            <a:spAutoFit/>
          </a:bodyPr>
          <a:lstStyle>
            <a:lvl1pPr indent="0" lvl="0" marL="0" marR="0" rtl="0" algn="r">
              <a:lnSpc>
                <a:spcPct val="100000"/>
              </a:lnSpc>
              <a:spcBef>
                <a:spcPts val="0"/>
              </a:spcBef>
              <a:spcAft>
                <a:spcPts val="0"/>
              </a:spcAft>
              <a:buClr>
                <a:srgbClr val="000000"/>
              </a:buClr>
              <a:buSzPts val="900"/>
              <a:buFont typeface="Arial Narrow"/>
              <a:buNone/>
              <a:defRPr b="1" i="0" sz="900" u="none" cap="none" strike="noStrike">
                <a:solidFill>
                  <a:srgbClr val="000000"/>
                </a:solidFill>
                <a:latin typeface="Arial Narrow"/>
                <a:ea typeface="Arial Narrow"/>
                <a:cs typeface="Arial Narrow"/>
                <a:sym typeface="Arial Narrow"/>
              </a:defRPr>
            </a:lvl1pPr>
            <a:lvl2pPr indent="0" lvl="1" marL="0" marR="0" rtl="0" algn="r">
              <a:lnSpc>
                <a:spcPct val="100000"/>
              </a:lnSpc>
              <a:spcBef>
                <a:spcPts val="0"/>
              </a:spcBef>
              <a:spcAft>
                <a:spcPts val="0"/>
              </a:spcAft>
              <a:buClr>
                <a:srgbClr val="000000"/>
              </a:buClr>
              <a:buSzPts val="900"/>
              <a:buFont typeface="Arial Narrow"/>
              <a:buNone/>
              <a:defRPr b="1" i="0" sz="900" u="none" cap="none" strike="noStrike">
                <a:solidFill>
                  <a:srgbClr val="000000"/>
                </a:solidFill>
                <a:latin typeface="Arial Narrow"/>
                <a:ea typeface="Arial Narrow"/>
                <a:cs typeface="Arial Narrow"/>
                <a:sym typeface="Arial Narrow"/>
              </a:defRPr>
            </a:lvl2pPr>
            <a:lvl3pPr indent="0" lvl="2" marL="0" marR="0" rtl="0" algn="r">
              <a:lnSpc>
                <a:spcPct val="100000"/>
              </a:lnSpc>
              <a:spcBef>
                <a:spcPts val="0"/>
              </a:spcBef>
              <a:spcAft>
                <a:spcPts val="0"/>
              </a:spcAft>
              <a:buClr>
                <a:srgbClr val="000000"/>
              </a:buClr>
              <a:buSzPts val="900"/>
              <a:buFont typeface="Arial Narrow"/>
              <a:buNone/>
              <a:defRPr b="1" i="0" sz="900" u="none" cap="none" strike="noStrike">
                <a:solidFill>
                  <a:srgbClr val="000000"/>
                </a:solidFill>
                <a:latin typeface="Arial Narrow"/>
                <a:ea typeface="Arial Narrow"/>
                <a:cs typeface="Arial Narrow"/>
                <a:sym typeface="Arial Narrow"/>
              </a:defRPr>
            </a:lvl3pPr>
            <a:lvl4pPr indent="0" lvl="3" marL="0" marR="0" rtl="0" algn="r">
              <a:lnSpc>
                <a:spcPct val="100000"/>
              </a:lnSpc>
              <a:spcBef>
                <a:spcPts val="0"/>
              </a:spcBef>
              <a:spcAft>
                <a:spcPts val="0"/>
              </a:spcAft>
              <a:buClr>
                <a:srgbClr val="000000"/>
              </a:buClr>
              <a:buSzPts val="900"/>
              <a:buFont typeface="Arial Narrow"/>
              <a:buNone/>
              <a:defRPr b="1" i="0" sz="900" u="none" cap="none" strike="noStrike">
                <a:solidFill>
                  <a:srgbClr val="000000"/>
                </a:solidFill>
                <a:latin typeface="Arial Narrow"/>
                <a:ea typeface="Arial Narrow"/>
                <a:cs typeface="Arial Narrow"/>
                <a:sym typeface="Arial Narrow"/>
              </a:defRPr>
            </a:lvl4pPr>
            <a:lvl5pPr indent="0" lvl="4" marL="0" marR="0" rtl="0" algn="r">
              <a:lnSpc>
                <a:spcPct val="100000"/>
              </a:lnSpc>
              <a:spcBef>
                <a:spcPts val="0"/>
              </a:spcBef>
              <a:spcAft>
                <a:spcPts val="0"/>
              </a:spcAft>
              <a:buClr>
                <a:srgbClr val="000000"/>
              </a:buClr>
              <a:buSzPts val="900"/>
              <a:buFont typeface="Arial Narrow"/>
              <a:buNone/>
              <a:defRPr b="1" i="0" sz="900" u="none" cap="none" strike="noStrike">
                <a:solidFill>
                  <a:srgbClr val="000000"/>
                </a:solidFill>
                <a:latin typeface="Arial Narrow"/>
                <a:ea typeface="Arial Narrow"/>
                <a:cs typeface="Arial Narrow"/>
                <a:sym typeface="Arial Narrow"/>
              </a:defRPr>
            </a:lvl5pPr>
            <a:lvl6pPr indent="0" lvl="5" marL="0" marR="0" rtl="0" algn="r">
              <a:lnSpc>
                <a:spcPct val="100000"/>
              </a:lnSpc>
              <a:spcBef>
                <a:spcPts val="0"/>
              </a:spcBef>
              <a:spcAft>
                <a:spcPts val="0"/>
              </a:spcAft>
              <a:buClr>
                <a:srgbClr val="000000"/>
              </a:buClr>
              <a:buSzPts val="900"/>
              <a:buFont typeface="Arial Narrow"/>
              <a:buNone/>
              <a:defRPr b="1" i="0" sz="900" u="none" cap="none" strike="noStrike">
                <a:solidFill>
                  <a:srgbClr val="000000"/>
                </a:solidFill>
                <a:latin typeface="Arial Narrow"/>
                <a:ea typeface="Arial Narrow"/>
                <a:cs typeface="Arial Narrow"/>
                <a:sym typeface="Arial Narrow"/>
              </a:defRPr>
            </a:lvl6pPr>
            <a:lvl7pPr indent="0" lvl="6" marL="0" marR="0" rtl="0" algn="r">
              <a:lnSpc>
                <a:spcPct val="100000"/>
              </a:lnSpc>
              <a:spcBef>
                <a:spcPts val="0"/>
              </a:spcBef>
              <a:spcAft>
                <a:spcPts val="0"/>
              </a:spcAft>
              <a:buClr>
                <a:srgbClr val="000000"/>
              </a:buClr>
              <a:buSzPts val="900"/>
              <a:buFont typeface="Arial Narrow"/>
              <a:buNone/>
              <a:defRPr b="1" i="0" sz="900" u="none" cap="none" strike="noStrike">
                <a:solidFill>
                  <a:srgbClr val="000000"/>
                </a:solidFill>
                <a:latin typeface="Arial Narrow"/>
                <a:ea typeface="Arial Narrow"/>
                <a:cs typeface="Arial Narrow"/>
                <a:sym typeface="Arial Narrow"/>
              </a:defRPr>
            </a:lvl7pPr>
            <a:lvl8pPr indent="0" lvl="7" marL="0" marR="0" rtl="0" algn="r">
              <a:lnSpc>
                <a:spcPct val="100000"/>
              </a:lnSpc>
              <a:spcBef>
                <a:spcPts val="0"/>
              </a:spcBef>
              <a:spcAft>
                <a:spcPts val="0"/>
              </a:spcAft>
              <a:buClr>
                <a:srgbClr val="000000"/>
              </a:buClr>
              <a:buSzPts val="900"/>
              <a:buFont typeface="Arial Narrow"/>
              <a:buNone/>
              <a:defRPr b="1" i="0" sz="900" u="none" cap="none" strike="noStrike">
                <a:solidFill>
                  <a:srgbClr val="000000"/>
                </a:solidFill>
                <a:latin typeface="Arial Narrow"/>
                <a:ea typeface="Arial Narrow"/>
                <a:cs typeface="Arial Narrow"/>
                <a:sym typeface="Arial Narrow"/>
              </a:defRPr>
            </a:lvl8pPr>
            <a:lvl9pPr indent="0" lvl="8" marL="0" marR="0" rtl="0" algn="r">
              <a:lnSpc>
                <a:spcPct val="100000"/>
              </a:lnSpc>
              <a:spcBef>
                <a:spcPts val="0"/>
              </a:spcBef>
              <a:spcAft>
                <a:spcPts val="0"/>
              </a:spcAft>
              <a:buClr>
                <a:srgbClr val="000000"/>
              </a:buClr>
              <a:buSzPts val="900"/>
              <a:buFont typeface="Arial Narrow"/>
              <a:buNone/>
              <a:defRPr b="1" i="0" sz="900" u="none" cap="none" strike="noStrike">
                <a:solidFill>
                  <a:srgbClr val="000000"/>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
              <a:t>‹#›</a:t>
            </a:fld>
            <a:endParaRPr b="0" sz="700">
              <a:solidFill>
                <a:schemeClr val="accent3"/>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56" name="Shape 56"/>
        <p:cNvGrpSpPr/>
        <p:nvPr/>
      </p:nvGrpSpPr>
      <p:grpSpPr>
        <a:xfrm>
          <a:off x="0" y="0"/>
          <a:ext cx="0" cy="0"/>
          <a:chOff x="0" y="0"/>
          <a:chExt cx="0" cy="0"/>
        </a:xfrm>
      </p:grpSpPr>
      <p:sp>
        <p:nvSpPr>
          <p:cNvPr id="57" name="Google Shape;57;p14"/>
          <p:cNvSpPr txBox="1"/>
          <p:nvPr>
            <p:ph idx="12" type="sldNum"/>
          </p:nvPr>
        </p:nvSpPr>
        <p:spPr>
          <a:xfrm>
            <a:off x="8766013" y="4985846"/>
            <a:ext cx="95400" cy="96900"/>
          </a:xfrm>
          <a:prstGeom prst="rect">
            <a:avLst/>
          </a:prstGeom>
          <a:noFill/>
          <a:ln>
            <a:noFill/>
          </a:ln>
        </p:spPr>
        <p:txBody>
          <a:bodyPr anchorCtr="0" anchor="t" bIns="0" lIns="0" spcFirstLastPara="1" rIns="0" wrap="square" tIns="0">
            <a:spAutoFit/>
          </a:bodyPr>
          <a:lstStyle>
            <a:lvl1pPr indent="0" lvl="0" marL="0" marR="0" rtl="0" algn="l">
              <a:lnSpc>
                <a:spcPct val="90000"/>
              </a:lnSpc>
              <a:spcBef>
                <a:spcPts val="0"/>
              </a:spcBef>
              <a:spcAft>
                <a:spcPts val="0"/>
              </a:spcAft>
              <a:buClr>
                <a:schemeClr val="accent3"/>
              </a:buClr>
              <a:buSzPts val="700"/>
              <a:buFont typeface="Arial Narrow"/>
              <a:buNone/>
              <a:defRPr b="0" i="0" sz="700" u="none" cap="none" strike="noStrike">
                <a:solidFill>
                  <a:schemeClr val="accent3"/>
                </a:solidFill>
                <a:latin typeface="Arial Narrow"/>
                <a:ea typeface="Arial Narrow"/>
                <a:cs typeface="Arial Narrow"/>
                <a:sym typeface="Arial Narrow"/>
              </a:defRPr>
            </a:lvl1pPr>
            <a:lvl2pPr indent="0" lvl="1" marL="0" marR="0" rtl="0" algn="l">
              <a:lnSpc>
                <a:spcPct val="90000"/>
              </a:lnSpc>
              <a:spcBef>
                <a:spcPts val="0"/>
              </a:spcBef>
              <a:spcAft>
                <a:spcPts val="0"/>
              </a:spcAft>
              <a:buClr>
                <a:schemeClr val="accent3"/>
              </a:buClr>
              <a:buSzPts val="700"/>
              <a:buFont typeface="Arial Narrow"/>
              <a:buNone/>
              <a:defRPr b="0" i="0" sz="700" u="none" cap="none" strike="noStrike">
                <a:solidFill>
                  <a:schemeClr val="accent3"/>
                </a:solidFill>
                <a:latin typeface="Arial Narrow"/>
                <a:ea typeface="Arial Narrow"/>
                <a:cs typeface="Arial Narrow"/>
                <a:sym typeface="Arial Narrow"/>
              </a:defRPr>
            </a:lvl2pPr>
            <a:lvl3pPr indent="0" lvl="2" marL="0" marR="0" rtl="0" algn="l">
              <a:lnSpc>
                <a:spcPct val="90000"/>
              </a:lnSpc>
              <a:spcBef>
                <a:spcPts val="0"/>
              </a:spcBef>
              <a:spcAft>
                <a:spcPts val="0"/>
              </a:spcAft>
              <a:buClr>
                <a:schemeClr val="accent3"/>
              </a:buClr>
              <a:buSzPts val="700"/>
              <a:buFont typeface="Arial Narrow"/>
              <a:buNone/>
              <a:defRPr b="0" i="0" sz="700" u="none" cap="none" strike="noStrike">
                <a:solidFill>
                  <a:schemeClr val="accent3"/>
                </a:solidFill>
                <a:latin typeface="Arial Narrow"/>
                <a:ea typeface="Arial Narrow"/>
                <a:cs typeface="Arial Narrow"/>
                <a:sym typeface="Arial Narrow"/>
              </a:defRPr>
            </a:lvl3pPr>
            <a:lvl4pPr indent="0" lvl="3" marL="0" marR="0" rtl="0" algn="l">
              <a:lnSpc>
                <a:spcPct val="90000"/>
              </a:lnSpc>
              <a:spcBef>
                <a:spcPts val="0"/>
              </a:spcBef>
              <a:spcAft>
                <a:spcPts val="0"/>
              </a:spcAft>
              <a:buClr>
                <a:schemeClr val="accent3"/>
              </a:buClr>
              <a:buSzPts val="700"/>
              <a:buFont typeface="Arial Narrow"/>
              <a:buNone/>
              <a:defRPr b="0" i="0" sz="700" u="none" cap="none" strike="noStrike">
                <a:solidFill>
                  <a:schemeClr val="accent3"/>
                </a:solidFill>
                <a:latin typeface="Arial Narrow"/>
                <a:ea typeface="Arial Narrow"/>
                <a:cs typeface="Arial Narrow"/>
                <a:sym typeface="Arial Narrow"/>
              </a:defRPr>
            </a:lvl4pPr>
            <a:lvl5pPr indent="0" lvl="4" marL="0" marR="0" rtl="0" algn="l">
              <a:lnSpc>
                <a:spcPct val="90000"/>
              </a:lnSpc>
              <a:spcBef>
                <a:spcPts val="0"/>
              </a:spcBef>
              <a:spcAft>
                <a:spcPts val="0"/>
              </a:spcAft>
              <a:buClr>
                <a:schemeClr val="accent3"/>
              </a:buClr>
              <a:buSzPts val="700"/>
              <a:buFont typeface="Arial Narrow"/>
              <a:buNone/>
              <a:defRPr b="0" i="0" sz="700" u="none" cap="none" strike="noStrike">
                <a:solidFill>
                  <a:schemeClr val="accent3"/>
                </a:solidFill>
                <a:latin typeface="Arial Narrow"/>
                <a:ea typeface="Arial Narrow"/>
                <a:cs typeface="Arial Narrow"/>
                <a:sym typeface="Arial Narrow"/>
              </a:defRPr>
            </a:lvl5pPr>
            <a:lvl6pPr indent="0" lvl="5" marL="0" marR="0" rtl="0" algn="l">
              <a:lnSpc>
                <a:spcPct val="90000"/>
              </a:lnSpc>
              <a:spcBef>
                <a:spcPts val="0"/>
              </a:spcBef>
              <a:spcAft>
                <a:spcPts val="0"/>
              </a:spcAft>
              <a:buClr>
                <a:schemeClr val="accent3"/>
              </a:buClr>
              <a:buSzPts val="700"/>
              <a:buFont typeface="Arial Narrow"/>
              <a:buNone/>
              <a:defRPr b="0" i="0" sz="700" u="none" cap="none" strike="noStrike">
                <a:solidFill>
                  <a:schemeClr val="accent3"/>
                </a:solidFill>
                <a:latin typeface="Arial Narrow"/>
                <a:ea typeface="Arial Narrow"/>
                <a:cs typeface="Arial Narrow"/>
                <a:sym typeface="Arial Narrow"/>
              </a:defRPr>
            </a:lvl6pPr>
            <a:lvl7pPr indent="0" lvl="6" marL="0" marR="0" rtl="0" algn="l">
              <a:lnSpc>
                <a:spcPct val="90000"/>
              </a:lnSpc>
              <a:spcBef>
                <a:spcPts val="0"/>
              </a:spcBef>
              <a:spcAft>
                <a:spcPts val="0"/>
              </a:spcAft>
              <a:buClr>
                <a:schemeClr val="accent3"/>
              </a:buClr>
              <a:buSzPts val="700"/>
              <a:buFont typeface="Arial Narrow"/>
              <a:buNone/>
              <a:defRPr b="0" i="0" sz="700" u="none" cap="none" strike="noStrike">
                <a:solidFill>
                  <a:schemeClr val="accent3"/>
                </a:solidFill>
                <a:latin typeface="Arial Narrow"/>
                <a:ea typeface="Arial Narrow"/>
                <a:cs typeface="Arial Narrow"/>
                <a:sym typeface="Arial Narrow"/>
              </a:defRPr>
            </a:lvl7pPr>
            <a:lvl8pPr indent="0" lvl="7" marL="0" marR="0" rtl="0" algn="l">
              <a:lnSpc>
                <a:spcPct val="90000"/>
              </a:lnSpc>
              <a:spcBef>
                <a:spcPts val="0"/>
              </a:spcBef>
              <a:spcAft>
                <a:spcPts val="0"/>
              </a:spcAft>
              <a:buClr>
                <a:schemeClr val="accent3"/>
              </a:buClr>
              <a:buSzPts val="700"/>
              <a:buFont typeface="Arial Narrow"/>
              <a:buNone/>
              <a:defRPr b="0" i="0" sz="700" u="none" cap="none" strike="noStrike">
                <a:solidFill>
                  <a:schemeClr val="accent3"/>
                </a:solidFill>
                <a:latin typeface="Arial Narrow"/>
                <a:ea typeface="Arial Narrow"/>
                <a:cs typeface="Arial Narrow"/>
                <a:sym typeface="Arial Narrow"/>
              </a:defRPr>
            </a:lvl8pPr>
            <a:lvl9pPr indent="0" lvl="8" marL="0" marR="0" rtl="0" algn="l">
              <a:lnSpc>
                <a:spcPct val="90000"/>
              </a:lnSpc>
              <a:spcBef>
                <a:spcPts val="0"/>
              </a:spcBef>
              <a:spcAft>
                <a:spcPts val="0"/>
              </a:spcAft>
              <a:buClr>
                <a:schemeClr val="accent3"/>
              </a:buClr>
              <a:buSzPts val="700"/>
              <a:buFont typeface="Arial Narrow"/>
              <a:buNone/>
              <a:defRPr b="0" i="0" sz="700" u="none" cap="none" strike="noStrike">
                <a:solidFill>
                  <a:schemeClr val="accent3"/>
                </a:solidFill>
                <a:latin typeface="Arial Narrow"/>
                <a:ea typeface="Arial Narrow"/>
                <a:cs typeface="Arial Narrow"/>
                <a:sym typeface="Arial Narrow"/>
              </a:defRPr>
            </a:lvl9pPr>
          </a:lstStyle>
          <a:p>
            <a:pPr indent="0" lvl="0" marL="0" rtl="0" algn="l">
              <a:spcBef>
                <a:spcPts val="0"/>
              </a:spcBef>
              <a:spcAft>
                <a:spcPts val="0"/>
              </a:spcAft>
              <a:buNone/>
            </a:pPr>
            <a:fld id="{00000000-1234-1234-1234-123412341234}" type="slidenum">
              <a:rPr lang="en"/>
              <a:t>‹#›</a:t>
            </a:fld>
            <a:endParaRPr/>
          </a:p>
        </p:txBody>
      </p:sp>
      <p:sp>
        <p:nvSpPr>
          <p:cNvPr id="58" name="Google Shape;58;p14"/>
          <p:cNvSpPr txBox="1"/>
          <p:nvPr>
            <p:ph idx="1" type="body"/>
          </p:nvPr>
        </p:nvSpPr>
        <p:spPr>
          <a:xfrm>
            <a:off x="554077" y="1282500"/>
            <a:ext cx="8103000" cy="1045500"/>
          </a:xfrm>
          <a:prstGeom prst="rect">
            <a:avLst/>
          </a:prstGeom>
          <a:noFill/>
          <a:ln>
            <a:noFill/>
          </a:ln>
        </p:spPr>
        <p:txBody>
          <a:bodyPr anchorCtr="0" anchor="t" bIns="0" lIns="0" spcFirstLastPara="1" rIns="0" wrap="square" tIns="0">
            <a:normAutofit/>
          </a:bodyPr>
          <a:lstStyle>
            <a:lvl1pPr indent="-228600" lvl="0" marL="457200" rtl="0" algn="l">
              <a:lnSpc>
                <a:spcPct val="90000"/>
              </a:lnSpc>
              <a:spcBef>
                <a:spcPts val="0"/>
              </a:spcBef>
              <a:spcAft>
                <a:spcPts val="0"/>
              </a:spcAft>
              <a:buClr>
                <a:srgbClr val="000000"/>
              </a:buClr>
              <a:buSzPts val="1400"/>
              <a:buNone/>
              <a:defRPr/>
            </a:lvl1pPr>
            <a:lvl2pPr indent="-317500" lvl="1" marL="914400" rtl="0" algn="l">
              <a:lnSpc>
                <a:spcPct val="90000"/>
              </a:lnSpc>
              <a:spcBef>
                <a:spcPts val="0"/>
              </a:spcBef>
              <a:spcAft>
                <a:spcPts val="0"/>
              </a:spcAft>
              <a:buClr>
                <a:srgbClr val="000000"/>
              </a:buClr>
              <a:buSzPts val="1400"/>
              <a:buChar char="&gt;"/>
              <a:defRPr/>
            </a:lvl2pPr>
            <a:lvl3pPr indent="-317500" lvl="2" marL="1371600" rtl="0" algn="l">
              <a:lnSpc>
                <a:spcPct val="90000"/>
              </a:lnSpc>
              <a:spcBef>
                <a:spcPts val="0"/>
              </a:spcBef>
              <a:spcAft>
                <a:spcPts val="0"/>
              </a:spcAft>
              <a:buClr>
                <a:srgbClr val="000000"/>
              </a:buClr>
              <a:buSzPts val="1400"/>
              <a:buChar char="–"/>
              <a:defRPr/>
            </a:lvl3pPr>
            <a:lvl4pPr indent="-317500" lvl="3" marL="1828800" rtl="0" algn="l">
              <a:lnSpc>
                <a:spcPct val="90000"/>
              </a:lnSpc>
              <a:spcBef>
                <a:spcPts val="0"/>
              </a:spcBef>
              <a:spcAft>
                <a:spcPts val="0"/>
              </a:spcAft>
              <a:buClr>
                <a:srgbClr val="000000"/>
              </a:buClr>
              <a:buSzPts val="1400"/>
              <a:buChar char="-"/>
              <a:defRPr/>
            </a:lvl4pPr>
            <a:lvl5pPr indent="-228600" lvl="4" marL="2286000" rtl="0" algn="l">
              <a:lnSpc>
                <a:spcPct val="90000"/>
              </a:lnSpc>
              <a:spcBef>
                <a:spcPts val="0"/>
              </a:spcBef>
              <a:spcAft>
                <a:spcPts val="0"/>
              </a:spcAft>
              <a:buClr>
                <a:srgbClr val="000000"/>
              </a:buClr>
              <a:buSzPts val="1400"/>
              <a:buNone/>
              <a:defRPr/>
            </a:lvl5pPr>
            <a:lvl6pPr indent="-317500" lvl="5" marL="2743200" rtl="0" algn="l">
              <a:lnSpc>
                <a:spcPct val="90000"/>
              </a:lnSpc>
              <a:spcBef>
                <a:spcPts val="0"/>
              </a:spcBef>
              <a:spcAft>
                <a:spcPts val="0"/>
              </a:spcAft>
              <a:buClr>
                <a:srgbClr val="000000"/>
              </a:buClr>
              <a:buSzPts val="1400"/>
              <a:buChar char="•"/>
              <a:defRPr/>
            </a:lvl6pPr>
            <a:lvl7pPr indent="-317500" lvl="6" marL="3200400" rtl="0" algn="l">
              <a:lnSpc>
                <a:spcPct val="90000"/>
              </a:lnSpc>
              <a:spcBef>
                <a:spcPts val="0"/>
              </a:spcBef>
              <a:spcAft>
                <a:spcPts val="0"/>
              </a:spcAft>
              <a:buClr>
                <a:srgbClr val="000000"/>
              </a:buClr>
              <a:buSzPts val="1400"/>
              <a:buChar char="•"/>
              <a:defRPr/>
            </a:lvl7pPr>
            <a:lvl8pPr indent="-317500" lvl="7" marL="3657600" rtl="0" algn="l">
              <a:lnSpc>
                <a:spcPct val="90000"/>
              </a:lnSpc>
              <a:spcBef>
                <a:spcPts val="0"/>
              </a:spcBef>
              <a:spcAft>
                <a:spcPts val="0"/>
              </a:spcAft>
              <a:buClr>
                <a:srgbClr val="000000"/>
              </a:buClr>
              <a:buSzPts val="1400"/>
              <a:buChar char="•"/>
              <a:defRPr/>
            </a:lvl8pPr>
            <a:lvl9pPr indent="-317500" lvl="8" marL="4114800" rtl="0" algn="l">
              <a:lnSpc>
                <a:spcPct val="90000"/>
              </a:lnSpc>
              <a:spcBef>
                <a:spcPts val="0"/>
              </a:spcBef>
              <a:spcAft>
                <a:spcPts val="0"/>
              </a:spcAft>
              <a:buClr>
                <a:srgbClr val="000000"/>
              </a:buClr>
              <a:buSzPts val="1400"/>
              <a:buChar char="•"/>
              <a:defRPr/>
            </a:lvl9pPr>
          </a:lstStyle>
          <a:p/>
        </p:txBody>
      </p:sp>
      <p:sp>
        <p:nvSpPr>
          <p:cNvPr id="59" name="Google Shape;59;p14"/>
          <p:cNvSpPr txBox="1"/>
          <p:nvPr>
            <p:ph type="title"/>
          </p:nvPr>
        </p:nvSpPr>
        <p:spPr>
          <a:xfrm>
            <a:off x="524648" y="488069"/>
            <a:ext cx="8103000" cy="645300"/>
          </a:xfrm>
          <a:prstGeom prst="rect">
            <a:avLst/>
          </a:prstGeom>
          <a:noFill/>
          <a:ln>
            <a:noFill/>
          </a:ln>
        </p:spPr>
        <p:txBody>
          <a:bodyPr anchorCtr="0" anchor="t" bIns="0" lIns="0" spcFirstLastPara="1" rIns="0" wrap="square" tIns="0">
            <a:normAutofit/>
          </a:bodyPr>
          <a:lstStyle>
            <a:lvl1pPr lvl="0" rtl="0" algn="l">
              <a:lnSpc>
                <a:spcPct val="90000"/>
              </a:lnSpc>
              <a:spcBef>
                <a:spcPts val="0"/>
              </a:spcBef>
              <a:spcAft>
                <a:spcPts val="0"/>
              </a:spcAft>
              <a:buClr>
                <a:srgbClr val="000000"/>
              </a:buClr>
              <a:buSzPts val="1400"/>
              <a:buNone/>
              <a:defRPr/>
            </a:lvl1pPr>
            <a:lvl2pPr lvl="1" rtl="0" algn="l">
              <a:lnSpc>
                <a:spcPct val="90000"/>
              </a:lnSpc>
              <a:spcBef>
                <a:spcPts val="0"/>
              </a:spcBef>
              <a:spcAft>
                <a:spcPts val="0"/>
              </a:spcAft>
              <a:buClr>
                <a:srgbClr val="000000"/>
              </a:buClr>
              <a:buSzPts val="1400"/>
              <a:buNone/>
              <a:defRPr/>
            </a:lvl2pPr>
            <a:lvl3pPr lvl="2" rtl="0" algn="l">
              <a:lnSpc>
                <a:spcPct val="90000"/>
              </a:lnSpc>
              <a:spcBef>
                <a:spcPts val="0"/>
              </a:spcBef>
              <a:spcAft>
                <a:spcPts val="0"/>
              </a:spcAft>
              <a:buClr>
                <a:srgbClr val="000000"/>
              </a:buClr>
              <a:buSzPts val="1400"/>
              <a:buNone/>
              <a:defRPr/>
            </a:lvl3pPr>
            <a:lvl4pPr lvl="3" rtl="0" algn="l">
              <a:lnSpc>
                <a:spcPct val="90000"/>
              </a:lnSpc>
              <a:spcBef>
                <a:spcPts val="0"/>
              </a:spcBef>
              <a:spcAft>
                <a:spcPts val="0"/>
              </a:spcAft>
              <a:buClr>
                <a:srgbClr val="000000"/>
              </a:buClr>
              <a:buSzPts val="1400"/>
              <a:buNone/>
              <a:defRPr/>
            </a:lvl4pPr>
            <a:lvl5pPr lvl="4" rtl="0" algn="l">
              <a:lnSpc>
                <a:spcPct val="90000"/>
              </a:lnSpc>
              <a:spcBef>
                <a:spcPts val="0"/>
              </a:spcBef>
              <a:spcAft>
                <a:spcPts val="0"/>
              </a:spcAft>
              <a:buClr>
                <a:srgbClr val="000000"/>
              </a:buClr>
              <a:buSzPts val="1400"/>
              <a:buNone/>
              <a:defRPr/>
            </a:lvl5pPr>
            <a:lvl6pPr lvl="5" rtl="0" algn="l">
              <a:lnSpc>
                <a:spcPct val="90000"/>
              </a:lnSpc>
              <a:spcBef>
                <a:spcPts val="0"/>
              </a:spcBef>
              <a:spcAft>
                <a:spcPts val="0"/>
              </a:spcAft>
              <a:buClr>
                <a:srgbClr val="000000"/>
              </a:buClr>
              <a:buSzPts val="1400"/>
              <a:buNone/>
              <a:defRPr/>
            </a:lvl6pPr>
            <a:lvl7pPr lvl="6" rtl="0" algn="l">
              <a:lnSpc>
                <a:spcPct val="90000"/>
              </a:lnSpc>
              <a:spcBef>
                <a:spcPts val="0"/>
              </a:spcBef>
              <a:spcAft>
                <a:spcPts val="0"/>
              </a:spcAft>
              <a:buClr>
                <a:srgbClr val="000000"/>
              </a:buClr>
              <a:buSzPts val="1400"/>
              <a:buNone/>
              <a:defRPr/>
            </a:lvl7pPr>
            <a:lvl8pPr lvl="7" rtl="0" algn="l">
              <a:lnSpc>
                <a:spcPct val="90000"/>
              </a:lnSpc>
              <a:spcBef>
                <a:spcPts val="0"/>
              </a:spcBef>
              <a:spcAft>
                <a:spcPts val="0"/>
              </a:spcAft>
              <a:buClr>
                <a:srgbClr val="000000"/>
              </a:buClr>
              <a:buSzPts val="1400"/>
              <a:buNone/>
              <a:defRPr/>
            </a:lvl8pPr>
            <a:lvl9pPr lvl="8" rtl="0" algn="l">
              <a:lnSpc>
                <a:spcPct val="90000"/>
              </a:lnSpc>
              <a:spcBef>
                <a:spcPts val="0"/>
              </a:spcBef>
              <a:spcAft>
                <a:spcPts val="0"/>
              </a:spcAft>
              <a:buClr>
                <a:srgbClr val="000000"/>
              </a:buClr>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60" name="Shape 60"/>
        <p:cNvGrpSpPr/>
        <p:nvPr/>
      </p:nvGrpSpPr>
      <p:grpSpPr>
        <a:xfrm>
          <a:off x="0" y="0"/>
          <a:ext cx="0" cy="0"/>
          <a:chOff x="0" y="0"/>
          <a:chExt cx="0" cy="0"/>
        </a:xfrm>
      </p:grpSpPr>
      <p:sp>
        <p:nvSpPr>
          <p:cNvPr id="61" name="Google Shape;61;p15"/>
          <p:cNvSpPr txBox="1"/>
          <p:nvPr>
            <p:ph idx="12" type="sldNum"/>
          </p:nvPr>
        </p:nvSpPr>
        <p:spPr>
          <a:xfrm>
            <a:off x="8766013" y="4985846"/>
            <a:ext cx="95400" cy="96900"/>
          </a:xfrm>
          <a:prstGeom prst="rect">
            <a:avLst/>
          </a:prstGeom>
          <a:noFill/>
          <a:ln>
            <a:noFill/>
          </a:ln>
        </p:spPr>
        <p:txBody>
          <a:bodyPr anchorCtr="0" anchor="t" bIns="0" lIns="0" spcFirstLastPara="1" rIns="0" wrap="square" tIns="0">
            <a:spAutoFit/>
          </a:bodyPr>
          <a:lstStyle>
            <a:lvl1pPr indent="0" lvl="0" marL="0" marR="0" rtl="0" algn="l">
              <a:lnSpc>
                <a:spcPct val="90000"/>
              </a:lnSpc>
              <a:spcBef>
                <a:spcPts val="0"/>
              </a:spcBef>
              <a:spcAft>
                <a:spcPts val="0"/>
              </a:spcAft>
              <a:buClr>
                <a:schemeClr val="accent3"/>
              </a:buClr>
              <a:buSzPts val="700"/>
              <a:buFont typeface="Arial Narrow"/>
              <a:buNone/>
              <a:defRPr b="0" i="0" sz="700" u="none" cap="none" strike="noStrike">
                <a:solidFill>
                  <a:schemeClr val="accent3"/>
                </a:solidFill>
                <a:latin typeface="Arial Narrow"/>
                <a:ea typeface="Arial Narrow"/>
                <a:cs typeface="Arial Narrow"/>
                <a:sym typeface="Arial Narrow"/>
              </a:defRPr>
            </a:lvl1pPr>
            <a:lvl2pPr indent="0" lvl="1" marL="0" marR="0" rtl="0" algn="l">
              <a:lnSpc>
                <a:spcPct val="90000"/>
              </a:lnSpc>
              <a:spcBef>
                <a:spcPts val="0"/>
              </a:spcBef>
              <a:spcAft>
                <a:spcPts val="0"/>
              </a:spcAft>
              <a:buClr>
                <a:schemeClr val="accent3"/>
              </a:buClr>
              <a:buSzPts val="700"/>
              <a:buFont typeface="Arial Narrow"/>
              <a:buNone/>
              <a:defRPr b="0" i="0" sz="700" u="none" cap="none" strike="noStrike">
                <a:solidFill>
                  <a:schemeClr val="accent3"/>
                </a:solidFill>
                <a:latin typeface="Arial Narrow"/>
                <a:ea typeface="Arial Narrow"/>
                <a:cs typeface="Arial Narrow"/>
                <a:sym typeface="Arial Narrow"/>
              </a:defRPr>
            </a:lvl2pPr>
            <a:lvl3pPr indent="0" lvl="2" marL="0" marR="0" rtl="0" algn="l">
              <a:lnSpc>
                <a:spcPct val="90000"/>
              </a:lnSpc>
              <a:spcBef>
                <a:spcPts val="0"/>
              </a:spcBef>
              <a:spcAft>
                <a:spcPts val="0"/>
              </a:spcAft>
              <a:buClr>
                <a:schemeClr val="accent3"/>
              </a:buClr>
              <a:buSzPts val="700"/>
              <a:buFont typeface="Arial Narrow"/>
              <a:buNone/>
              <a:defRPr b="0" i="0" sz="700" u="none" cap="none" strike="noStrike">
                <a:solidFill>
                  <a:schemeClr val="accent3"/>
                </a:solidFill>
                <a:latin typeface="Arial Narrow"/>
                <a:ea typeface="Arial Narrow"/>
                <a:cs typeface="Arial Narrow"/>
                <a:sym typeface="Arial Narrow"/>
              </a:defRPr>
            </a:lvl3pPr>
            <a:lvl4pPr indent="0" lvl="3" marL="0" marR="0" rtl="0" algn="l">
              <a:lnSpc>
                <a:spcPct val="90000"/>
              </a:lnSpc>
              <a:spcBef>
                <a:spcPts val="0"/>
              </a:spcBef>
              <a:spcAft>
                <a:spcPts val="0"/>
              </a:spcAft>
              <a:buClr>
                <a:schemeClr val="accent3"/>
              </a:buClr>
              <a:buSzPts val="700"/>
              <a:buFont typeface="Arial Narrow"/>
              <a:buNone/>
              <a:defRPr b="0" i="0" sz="700" u="none" cap="none" strike="noStrike">
                <a:solidFill>
                  <a:schemeClr val="accent3"/>
                </a:solidFill>
                <a:latin typeface="Arial Narrow"/>
                <a:ea typeface="Arial Narrow"/>
                <a:cs typeface="Arial Narrow"/>
                <a:sym typeface="Arial Narrow"/>
              </a:defRPr>
            </a:lvl4pPr>
            <a:lvl5pPr indent="0" lvl="4" marL="0" marR="0" rtl="0" algn="l">
              <a:lnSpc>
                <a:spcPct val="90000"/>
              </a:lnSpc>
              <a:spcBef>
                <a:spcPts val="0"/>
              </a:spcBef>
              <a:spcAft>
                <a:spcPts val="0"/>
              </a:spcAft>
              <a:buClr>
                <a:schemeClr val="accent3"/>
              </a:buClr>
              <a:buSzPts val="700"/>
              <a:buFont typeface="Arial Narrow"/>
              <a:buNone/>
              <a:defRPr b="0" i="0" sz="700" u="none" cap="none" strike="noStrike">
                <a:solidFill>
                  <a:schemeClr val="accent3"/>
                </a:solidFill>
                <a:latin typeface="Arial Narrow"/>
                <a:ea typeface="Arial Narrow"/>
                <a:cs typeface="Arial Narrow"/>
                <a:sym typeface="Arial Narrow"/>
              </a:defRPr>
            </a:lvl5pPr>
            <a:lvl6pPr indent="0" lvl="5" marL="0" marR="0" rtl="0" algn="l">
              <a:lnSpc>
                <a:spcPct val="90000"/>
              </a:lnSpc>
              <a:spcBef>
                <a:spcPts val="0"/>
              </a:spcBef>
              <a:spcAft>
                <a:spcPts val="0"/>
              </a:spcAft>
              <a:buClr>
                <a:schemeClr val="accent3"/>
              </a:buClr>
              <a:buSzPts val="700"/>
              <a:buFont typeface="Arial Narrow"/>
              <a:buNone/>
              <a:defRPr b="0" i="0" sz="700" u="none" cap="none" strike="noStrike">
                <a:solidFill>
                  <a:schemeClr val="accent3"/>
                </a:solidFill>
                <a:latin typeface="Arial Narrow"/>
                <a:ea typeface="Arial Narrow"/>
                <a:cs typeface="Arial Narrow"/>
                <a:sym typeface="Arial Narrow"/>
              </a:defRPr>
            </a:lvl6pPr>
            <a:lvl7pPr indent="0" lvl="6" marL="0" marR="0" rtl="0" algn="l">
              <a:lnSpc>
                <a:spcPct val="90000"/>
              </a:lnSpc>
              <a:spcBef>
                <a:spcPts val="0"/>
              </a:spcBef>
              <a:spcAft>
                <a:spcPts val="0"/>
              </a:spcAft>
              <a:buClr>
                <a:schemeClr val="accent3"/>
              </a:buClr>
              <a:buSzPts val="700"/>
              <a:buFont typeface="Arial Narrow"/>
              <a:buNone/>
              <a:defRPr b="0" i="0" sz="700" u="none" cap="none" strike="noStrike">
                <a:solidFill>
                  <a:schemeClr val="accent3"/>
                </a:solidFill>
                <a:latin typeface="Arial Narrow"/>
                <a:ea typeface="Arial Narrow"/>
                <a:cs typeface="Arial Narrow"/>
                <a:sym typeface="Arial Narrow"/>
              </a:defRPr>
            </a:lvl7pPr>
            <a:lvl8pPr indent="0" lvl="7" marL="0" marR="0" rtl="0" algn="l">
              <a:lnSpc>
                <a:spcPct val="90000"/>
              </a:lnSpc>
              <a:spcBef>
                <a:spcPts val="0"/>
              </a:spcBef>
              <a:spcAft>
                <a:spcPts val="0"/>
              </a:spcAft>
              <a:buClr>
                <a:schemeClr val="accent3"/>
              </a:buClr>
              <a:buSzPts val="700"/>
              <a:buFont typeface="Arial Narrow"/>
              <a:buNone/>
              <a:defRPr b="0" i="0" sz="700" u="none" cap="none" strike="noStrike">
                <a:solidFill>
                  <a:schemeClr val="accent3"/>
                </a:solidFill>
                <a:latin typeface="Arial Narrow"/>
                <a:ea typeface="Arial Narrow"/>
                <a:cs typeface="Arial Narrow"/>
                <a:sym typeface="Arial Narrow"/>
              </a:defRPr>
            </a:lvl8pPr>
            <a:lvl9pPr indent="0" lvl="8" marL="0" marR="0" rtl="0" algn="l">
              <a:lnSpc>
                <a:spcPct val="90000"/>
              </a:lnSpc>
              <a:spcBef>
                <a:spcPts val="0"/>
              </a:spcBef>
              <a:spcAft>
                <a:spcPts val="0"/>
              </a:spcAft>
              <a:buClr>
                <a:schemeClr val="accent3"/>
              </a:buClr>
              <a:buSzPts val="700"/>
              <a:buFont typeface="Arial Narrow"/>
              <a:buNone/>
              <a:defRPr b="0" i="0" sz="700" u="none" cap="none" strike="noStrike">
                <a:solidFill>
                  <a:schemeClr val="accent3"/>
                </a:solidFill>
                <a:latin typeface="Arial Narrow"/>
                <a:ea typeface="Arial Narrow"/>
                <a:cs typeface="Arial Narrow"/>
                <a:sym typeface="Arial Narrow"/>
              </a:defRPr>
            </a:lvl9pPr>
          </a:lstStyle>
          <a:p>
            <a:pPr indent="0" lvl="0" marL="0" rtl="0" algn="l">
              <a:spcBef>
                <a:spcPts val="0"/>
              </a:spcBef>
              <a:spcAft>
                <a:spcPts val="0"/>
              </a:spcAft>
              <a:buNone/>
            </a:pPr>
            <a:fld id="{00000000-1234-1234-1234-123412341234}" type="slidenum">
              <a:rPr lang="en"/>
              <a:t>‹#›</a:t>
            </a:fld>
            <a:endParaRPr/>
          </a:p>
        </p:txBody>
      </p:sp>
      <p:sp>
        <p:nvSpPr>
          <p:cNvPr id="62" name="Google Shape;62;p15"/>
          <p:cNvSpPr txBox="1"/>
          <p:nvPr>
            <p:ph type="title"/>
          </p:nvPr>
        </p:nvSpPr>
        <p:spPr>
          <a:xfrm>
            <a:off x="554077" y="499499"/>
            <a:ext cx="8103000" cy="645300"/>
          </a:xfrm>
          <a:prstGeom prst="rect">
            <a:avLst/>
          </a:prstGeom>
          <a:noFill/>
          <a:ln>
            <a:noFill/>
          </a:ln>
        </p:spPr>
        <p:txBody>
          <a:bodyPr anchorCtr="0" anchor="t" bIns="0" lIns="0" spcFirstLastPara="1" rIns="0" wrap="square" tIns="0">
            <a:normAutofit/>
          </a:bodyPr>
          <a:lstStyle>
            <a:lvl1pPr lvl="0" rtl="0" algn="l">
              <a:lnSpc>
                <a:spcPct val="90000"/>
              </a:lnSpc>
              <a:spcBef>
                <a:spcPts val="0"/>
              </a:spcBef>
              <a:spcAft>
                <a:spcPts val="0"/>
              </a:spcAft>
              <a:buClr>
                <a:srgbClr val="000000"/>
              </a:buClr>
              <a:buSzPts val="1400"/>
              <a:buNone/>
              <a:defRPr/>
            </a:lvl1pPr>
            <a:lvl2pPr lvl="1" rtl="0" algn="l">
              <a:lnSpc>
                <a:spcPct val="90000"/>
              </a:lnSpc>
              <a:spcBef>
                <a:spcPts val="0"/>
              </a:spcBef>
              <a:spcAft>
                <a:spcPts val="0"/>
              </a:spcAft>
              <a:buClr>
                <a:srgbClr val="000000"/>
              </a:buClr>
              <a:buSzPts val="1400"/>
              <a:buNone/>
              <a:defRPr/>
            </a:lvl2pPr>
            <a:lvl3pPr lvl="2" rtl="0" algn="l">
              <a:lnSpc>
                <a:spcPct val="90000"/>
              </a:lnSpc>
              <a:spcBef>
                <a:spcPts val="0"/>
              </a:spcBef>
              <a:spcAft>
                <a:spcPts val="0"/>
              </a:spcAft>
              <a:buClr>
                <a:srgbClr val="000000"/>
              </a:buClr>
              <a:buSzPts val="1400"/>
              <a:buNone/>
              <a:defRPr/>
            </a:lvl3pPr>
            <a:lvl4pPr lvl="3" rtl="0" algn="l">
              <a:lnSpc>
                <a:spcPct val="90000"/>
              </a:lnSpc>
              <a:spcBef>
                <a:spcPts val="0"/>
              </a:spcBef>
              <a:spcAft>
                <a:spcPts val="0"/>
              </a:spcAft>
              <a:buClr>
                <a:srgbClr val="000000"/>
              </a:buClr>
              <a:buSzPts val="1400"/>
              <a:buNone/>
              <a:defRPr/>
            </a:lvl4pPr>
            <a:lvl5pPr lvl="4" rtl="0" algn="l">
              <a:lnSpc>
                <a:spcPct val="90000"/>
              </a:lnSpc>
              <a:spcBef>
                <a:spcPts val="0"/>
              </a:spcBef>
              <a:spcAft>
                <a:spcPts val="0"/>
              </a:spcAft>
              <a:buClr>
                <a:srgbClr val="000000"/>
              </a:buClr>
              <a:buSzPts val="1400"/>
              <a:buNone/>
              <a:defRPr/>
            </a:lvl5pPr>
            <a:lvl6pPr lvl="5" rtl="0" algn="l">
              <a:lnSpc>
                <a:spcPct val="90000"/>
              </a:lnSpc>
              <a:spcBef>
                <a:spcPts val="0"/>
              </a:spcBef>
              <a:spcAft>
                <a:spcPts val="0"/>
              </a:spcAft>
              <a:buClr>
                <a:srgbClr val="000000"/>
              </a:buClr>
              <a:buSzPts val="1400"/>
              <a:buNone/>
              <a:defRPr/>
            </a:lvl6pPr>
            <a:lvl7pPr lvl="6" rtl="0" algn="l">
              <a:lnSpc>
                <a:spcPct val="90000"/>
              </a:lnSpc>
              <a:spcBef>
                <a:spcPts val="0"/>
              </a:spcBef>
              <a:spcAft>
                <a:spcPts val="0"/>
              </a:spcAft>
              <a:buClr>
                <a:srgbClr val="000000"/>
              </a:buClr>
              <a:buSzPts val="1400"/>
              <a:buNone/>
              <a:defRPr/>
            </a:lvl7pPr>
            <a:lvl8pPr lvl="7" rtl="0" algn="l">
              <a:lnSpc>
                <a:spcPct val="90000"/>
              </a:lnSpc>
              <a:spcBef>
                <a:spcPts val="0"/>
              </a:spcBef>
              <a:spcAft>
                <a:spcPts val="0"/>
              </a:spcAft>
              <a:buClr>
                <a:srgbClr val="000000"/>
              </a:buClr>
              <a:buSzPts val="1400"/>
              <a:buNone/>
              <a:defRPr/>
            </a:lvl8pPr>
            <a:lvl9pPr lvl="8" rtl="0" algn="l">
              <a:lnSpc>
                <a:spcPct val="90000"/>
              </a:lnSpc>
              <a:spcBef>
                <a:spcPts val="0"/>
              </a:spcBef>
              <a:spcAft>
                <a:spcPts val="0"/>
              </a:spcAft>
              <a:buClr>
                <a:srgbClr val="000000"/>
              </a:buClr>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63" name="Shape 63"/>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Subtitle 1">
  <p:cSld name="タイトルのみ_1_1">
    <p:bg>
      <p:bgPr>
        <a:blipFill>
          <a:blip r:embed="rId2">
            <a:alphaModFix/>
          </a:blip>
          <a:stretch>
            <a:fillRect/>
          </a:stretch>
        </a:blipFill>
      </p:bgPr>
    </p:bg>
    <p:spTree>
      <p:nvGrpSpPr>
        <p:cNvPr id="64" name="Shape 64"/>
        <p:cNvGrpSpPr/>
        <p:nvPr/>
      </p:nvGrpSpPr>
      <p:grpSpPr>
        <a:xfrm>
          <a:off x="0" y="0"/>
          <a:ext cx="0" cy="0"/>
          <a:chOff x="0" y="0"/>
          <a:chExt cx="0" cy="0"/>
        </a:xfrm>
      </p:grpSpPr>
      <p:sp>
        <p:nvSpPr>
          <p:cNvPr id="65" name="Google Shape;65;p17"/>
          <p:cNvSpPr txBox="1"/>
          <p:nvPr>
            <p:ph type="title"/>
          </p:nvPr>
        </p:nvSpPr>
        <p:spPr>
          <a:xfrm>
            <a:off x="628650" y="273844"/>
            <a:ext cx="7886700" cy="609300"/>
          </a:xfrm>
          <a:prstGeom prst="rect">
            <a:avLst/>
          </a:prstGeom>
          <a:noFill/>
          <a:ln>
            <a:noFill/>
          </a:ln>
        </p:spPr>
        <p:txBody>
          <a:bodyPr anchorCtr="0" anchor="ctr" bIns="34275" lIns="34275" spcFirstLastPara="1" rIns="34275" wrap="square" tIns="34275">
            <a:normAutofit/>
          </a:bodyPr>
          <a:lstStyle>
            <a:lvl1pPr lvl="0" rtl="0" algn="l">
              <a:lnSpc>
                <a:spcPct val="90000"/>
              </a:lnSpc>
              <a:spcBef>
                <a:spcPts val="0"/>
              </a:spcBef>
              <a:spcAft>
                <a:spcPts val="0"/>
              </a:spcAft>
              <a:buClr>
                <a:srgbClr val="000000"/>
              </a:buClr>
              <a:buSzPts val="2800"/>
              <a:buNone/>
              <a:defRPr sz="2800"/>
            </a:lvl1pPr>
            <a:lvl2pPr lvl="1" rtl="0" algn="l">
              <a:lnSpc>
                <a:spcPct val="90000"/>
              </a:lnSpc>
              <a:spcBef>
                <a:spcPts val="0"/>
              </a:spcBef>
              <a:spcAft>
                <a:spcPts val="0"/>
              </a:spcAft>
              <a:buClr>
                <a:srgbClr val="000000"/>
              </a:buClr>
              <a:buSzPts val="2500"/>
              <a:buNone/>
              <a:defRPr sz="2500"/>
            </a:lvl2pPr>
            <a:lvl3pPr lvl="2" rtl="0" algn="l">
              <a:lnSpc>
                <a:spcPct val="90000"/>
              </a:lnSpc>
              <a:spcBef>
                <a:spcPts val="0"/>
              </a:spcBef>
              <a:spcAft>
                <a:spcPts val="0"/>
              </a:spcAft>
              <a:buClr>
                <a:srgbClr val="000000"/>
              </a:buClr>
              <a:buSzPts val="2500"/>
              <a:buNone/>
              <a:defRPr sz="2500"/>
            </a:lvl3pPr>
            <a:lvl4pPr lvl="3" rtl="0" algn="l">
              <a:lnSpc>
                <a:spcPct val="90000"/>
              </a:lnSpc>
              <a:spcBef>
                <a:spcPts val="0"/>
              </a:spcBef>
              <a:spcAft>
                <a:spcPts val="0"/>
              </a:spcAft>
              <a:buClr>
                <a:srgbClr val="000000"/>
              </a:buClr>
              <a:buSzPts val="2500"/>
              <a:buNone/>
              <a:defRPr sz="2500"/>
            </a:lvl4pPr>
            <a:lvl5pPr lvl="4" rtl="0" algn="l">
              <a:lnSpc>
                <a:spcPct val="90000"/>
              </a:lnSpc>
              <a:spcBef>
                <a:spcPts val="0"/>
              </a:spcBef>
              <a:spcAft>
                <a:spcPts val="0"/>
              </a:spcAft>
              <a:buClr>
                <a:srgbClr val="000000"/>
              </a:buClr>
              <a:buSzPts val="2500"/>
              <a:buNone/>
              <a:defRPr sz="2500"/>
            </a:lvl5pPr>
            <a:lvl6pPr lvl="5" rtl="0" algn="l">
              <a:lnSpc>
                <a:spcPct val="90000"/>
              </a:lnSpc>
              <a:spcBef>
                <a:spcPts val="0"/>
              </a:spcBef>
              <a:spcAft>
                <a:spcPts val="0"/>
              </a:spcAft>
              <a:buClr>
                <a:srgbClr val="000000"/>
              </a:buClr>
              <a:buSzPts val="2500"/>
              <a:buNone/>
              <a:defRPr sz="2500"/>
            </a:lvl6pPr>
            <a:lvl7pPr lvl="6" rtl="0" algn="l">
              <a:lnSpc>
                <a:spcPct val="90000"/>
              </a:lnSpc>
              <a:spcBef>
                <a:spcPts val="0"/>
              </a:spcBef>
              <a:spcAft>
                <a:spcPts val="0"/>
              </a:spcAft>
              <a:buClr>
                <a:srgbClr val="000000"/>
              </a:buClr>
              <a:buSzPts val="2500"/>
              <a:buNone/>
              <a:defRPr sz="2500"/>
            </a:lvl7pPr>
            <a:lvl8pPr lvl="7" rtl="0" algn="l">
              <a:lnSpc>
                <a:spcPct val="90000"/>
              </a:lnSpc>
              <a:spcBef>
                <a:spcPts val="0"/>
              </a:spcBef>
              <a:spcAft>
                <a:spcPts val="0"/>
              </a:spcAft>
              <a:buClr>
                <a:srgbClr val="000000"/>
              </a:buClr>
              <a:buSzPts val="2500"/>
              <a:buNone/>
              <a:defRPr sz="2500"/>
            </a:lvl8pPr>
            <a:lvl9pPr lvl="8" rtl="0" algn="l">
              <a:lnSpc>
                <a:spcPct val="90000"/>
              </a:lnSpc>
              <a:spcBef>
                <a:spcPts val="0"/>
              </a:spcBef>
              <a:spcAft>
                <a:spcPts val="0"/>
              </a:spcAft>
              <a:buClr>
                <a:srgbClr val="000000"/>
              </a:buClr>
              <a:buSzPts val="2500"/>
              <a:buNone/>
              <a:defRPr sz="2500"/>
            </a:lvl9pPr>
          </a:lstStyle>
          <a:p/>
        </p:txBody>
      </p:sp>
      <p:sp>
        <p:nvSpPr>
          <p:cNvPr id="66" name="Google Shape;66;p17"/>
          <p:cNvSpPr txBox="1"/>
          <p:nvPr>
            <p:ph idx="12" type="sldNum"/>
          </p:nvPr>
        </p:nvSpPr>
        <p:spPr>
          <a:xfrm>
            <a:off x="8310108" y="4803219"/>
            <a:ext cx="205200" cy="207900"/>
          </a:xfrm>
          <a:prstGeom prst="rect">
            <a:avLst/>
          </a:prstGeom>
          <a:noFill/>
          <a:ln>
            <a:noFill/>
          </a:ln>
        </p:spPr>
        <p:txBody>
          <a:bodyPr anchorCtr="0" anchor="ctr" bIns="34275" lIns="34275" spcFirstLastPara="1" rIns="34275" wrap="square" tIns="34275">
            <a:spAutoFit/>
          </a:bodyPr>
          <a:lstStyle>
            <a:lvl1pPr indent="0" lvl="0" marL="0" rtl="0" algn="r">
              <a:lnSpc>
                <a:spcPct val="100000"/>
              </a:lnSpc>
              <a:spcBef>
                <a:spcPts val="0"/>
              </a:spcBef>
              <a:spcAft>
                <a:spcPts val="0"/>
              </a:spcAft>
              <a:buClr>
                <a:srgbClr val="888888"/>
              </a:buClr>
              <a:buSzPts val="900"/>
              <a:buFont typeface="Arial"/>
              <a:buNone/>
              <a:defRPr sz="900">
                <a:solidFill>
                  <a:srgbClr val="888888"/>
                </a:solidFill>
              </a:defRPr>
            </a:lvl1pPr>
            <a:lvl2pPr indent="0" lvl="1" marL="0" rtl="0" algn="r">
              <a:lnSpc>
                <a:spcPct val="100000"/>
              </a:lnSpc>
              <a:spcBef>
                <a:spcPts val="0"/>
              </a:spcBef>
              <a:spcAft>
                <a:spcPts val="0"/>
              </a:spcAft>
              <a:buClr>
                <a:srgbClr val="888888"/>
              </a:buClr>
              <a:buSzPts val="900"/>
              <a:buFont typeface="Arial"/>
              <a:buNone/>
              <a:defRPr sz="900">
                <a:solidFill>
                  <a:srgbClr val="888888"/>
                </a:solidFill>
              </a:defRPr>
            </a:lvl2pPr>
            <a:lvl3pPr indent="0" lvl="2" marL="0" rtl="0" algn="r">
              <a:lnSpc>
                <a:spcPct val="100000"/>
              </a:lnSpc>
              <a:spcBef>
                <a:spcPts val="0"/>
              </a:spcBef>
              <a:spcAft>
                <a:spcPts val="0"/>
              </a:spcAft>
              <a:buClr>
                <a:srgbClr val="888888"/>
              </a:buClr>
              <a:buSzPts val="900"/>
              <a:buFont typeface="Arial"/>
              <a:buNone/>
              <a:defRPr sz="900">
                <a:solidFill>
                  <a:srgbClr val="888888"/>
                </a:solidFill>
              </a:defRPr>
            </a:lvl3pPr>
            <a:lvl4pPr indent="0" lvl="3" marL="0" rtl="0" algn="r">
              <a:lnSpc>
                <a:spcPct val="100000"/>
              </a:lnSpc>
              <a:spcBef>
                <a:spcPts val="0"/>
              </a:spcBef>
              <a:spcAft>
                <a:spcPts val="0"/>
              </a:spcAft>
              <a:buClr>
                <a:srgbClr val="888888"/>
              </a:buClr>
              <a:buSzPts val="900"/>
              <a:buFont typeface="Arial"/>
              <a:buNone/>
              <a:defRPr sz="900">
                <a:solidFill>
                  <a:srgbClr val="888888"/>
                </a:solidFill>
              </a:defRPr>
            </a:lvl4pPr>
            <a:lvl5pPr indent="0" lvl="4" marL="0" rtl="0" algn="r">
              <a:lnSpc>
                <a:spcPct val="100000"/>
              </a:lnSpc>
              <a:spcBef>
                <a:spcPts val="0"/>
              </a:spcBef>
              <a:spcAft>
                <a:spcPts val="0"/>
              </a:spcAft>
              <a:buClr>
                <a:srgbClr val="888888"/>
              </a:buClr>
              <a:buSzPts val="900"/>
              <a:buFont typeface="Arial"/>
              <a:buNone/>
              <a:defRPr sz="900">
                <a:solidFill>
                  <a:srgbClr val="888888"/>
                </a:solidFill>
              </a:defRPr>
            </a:lvl5pPr>
            <a:lvl6pPr indent="0" lvl="5" marL="0" rtl="0" algn="r">
              <a:lnSpc>
                <a:spcPct val="100000"/>
              </a:lnSpc>
              <a:spcBef>
                <a:spcPts val="0"/>
              </a:spcBef>
              <a:spcAft>
                <a:spcPts val="0"/>
              </a:spcAft>
              <a:buClr>
                <a:srgbClr val="888888"/>
              </a:buClr>
              <a:buSzPts val="900"/>
              <a:buFont typeface="Arial"/>
              <a:buNone/>
              <a:defRPr sz="900">
                <a:solidFill>
                  <a:srgbClr val="888888"/>
                </a:solidFill>
              </a:defRPr>
            </a:lvl6pPr>
            <a:lvl7pPr indent="0" lvl="6" marL="0" rtl="0" algn="r">
              <a:lnSpc>
                <a:spcPct val="100000"/>
              </a:lnSpc>
              <a:spcBef>
                <a:spcPts val="0"/>
              </a:spcBef>
              <a:spcAft>
                <a:spcPts val="0"/>
              </a:spcAft>
              <a:buClr>
                <a:srgbClr val="888888"/>
              </a:buClr>
              <a:buSzPts val="900"/>
              <a:buFont typeface="Arial"/>
              <a:buNone/>
              <a:defRPr sz="900">
                <a:solidFill>
                  <a:srgbClr val="888888"/>
                </a:solidFill>
              </a:defRPr>
            </a:lvl7pPr>
            <a:lvl8pPr indent="0" lvl="7" marL="0" rtl="0" algn="r">
              <a:lnSpc>
                <a:spcPct val="100000"/>
              </a:lnSpc>
              <a:spcBef>
                <a:spcPts val="0"/>
              </a:spcBef>
              <a:spcAft>
                <a:spcPts val="0"/>
              </a:spcAft>
              <a:buClr>
                <a:srgbClr val="888888"/>
              </a:buClr>
              <a:buSzPts val="900"/>
              <a:buFont typeface="Arial"/>
              <a:buNone/>
              <a:defRPr sz="900">
                <a:solidFill>
                  <a:srgbClr val="888888"/>
                </a:solidFill>
              </a:defRPr>
            </a:lvl8pPr>
            <a:lvl9pPr indent="0" lvl="8" marL="0" rtl="0" algn="r">
              <a:lnSpc>
                <a:spcPct val="100000"/>
              </a:lnSpc>
              <a:spcBef>
                <a:spcPts val="0"/>
              </a:spcBef>
              <a:spcAft>
                <a:spcPts val="0"/>
              </a:spcAft>
              <a:buClr>
                <a:srgbClr val="888888"/>
              </a:buClr>
              <a:buSzPts val="900"/>
              <a:buFont typeface="Arial"/>
              <a:buNone/>
              <a:defRPr sz="900">
                <a:solidFill>
                  <a:srgbClr val="888888"/>
                </a:solidFill>
              </a:defRPr>
            </a:lvl9pPr>
          </a:lstStyle>
          <a:p>
            <a:pPr indent="0" lvl="0" marL="0" rtl="0" algn="r">
              <a:spcBef>
                <a:spcPts val="0"/>
              </a:spcBef>
              <a:spcAft>
                <a:spcPts val="0"/>
              </a:spcAft>
              <a:buNone/>
            </a:pPr>
            <a:fld id="{00000000-1234-1234-1234-123412341234}" type="slidenum">
              <a:rPr lang="en"/>
              <a:t>‹#›</a:t>
            </a:fld>
            <a:endParaRPr sz="1000">
              <a:solidFill>
                <a:schemeClr val="dk2"/>
              </a:solidFill>
            </a:endParaRPr>
          </a:p>
        </p:txBody>
      </p:sp>
      <p:sp>
        <p:nvSpPr>
          <p:cNvPr id="67" name="Google Shape;67;p17"/>
          <p:cNvSpPr txBox="1"/>
          <p:nvPr>
            <p:ph idx="2" type="title"/>
          </p:nvPr>
        </p:nvSpPr>
        <p:spPr>
          <a:xfrm>
            <a:off x="628650" y="824925"/>
            <a:ext cx="7886700" cy="359100"/>
          </a:xfrm>
          <a:prstGeom prst="rect">
            <a:avLst/>
          </a:prstGeom>
          <a:noFill/>
          <a:ln>
            <a:noFill/>
          </a:ln>
        </p:spPr>
        <p:txBody>
          <a:bodyPr anchorCtr="0" anchor="ctr" bIns="34275" lIns="34275" spcFirstLastPara="1" rIns="34275" wrap="square" tIns="34275">
            <a:normAutofit/>
          </a:bodyPr>
          <a:lstStyle>
            <a:lvl1pPr lvl="0" rtl="0" algn="l">
              <a:lnSpc>
                <a:spcPct val="90000"/>
              </a:lnSpc>
              <a:spcBef>
                <a:spcPts val="0"/>
              </a:spcBef>
              <a:spcAft>
                <a:spcPts val="0"/>
              </a:spcAft>
              <a:buClr>
                <a:schemeClr val="accent1"/>
              </a:buClr>
              <a:buSzPts val="1400"/>
              <a:buNone/>
              <a:defRPr b="0" sz="1400">
                <a:solidFill>
                  <a:schemeClr val="accent1"/>
                </a:solidFill>
              </a:defRPr>
            </a:lvl1pPr>
            <a:lvl2pPr lvl="1" rtl="0" algn="l">
              <a:lnSpc>
                <a:spcPct val="90000"/>
              </a:lnSpc>
              <a:spcBef>
                <a:spcPts val="0"/>
              </a:spcBef>
              <a:spcAft>
                <a:spcPts val="0"/>
              </a:spcAft>
              <a:buClr>
                <a:srgbClr val="666666"/>
              </a:buClr>
              <a:buSzPts val="1400"/>
              <a:buNone/>
              <a:defRPr sz="1400">
                <a:solidFill>
                  <a:srgbClr val="666666"/>
                </a:solidFill>
              </a:defRPr>
            </a:lvl2pPr>
            <a:lvl3pPr lvl="2" rtl="0" algn="l">
              <a:lnSpc>
                <a:spcPct val="90000"/>
              </a:lnSpc>
              <a:spcBef>
                <a:spcPts val="0"/>
              </a:spcBef>
              <a:spcAft>
                <a:spcPts val="0"/>
              </a:spcAft>
              <a:buClr>
                <a:srgbClr val="666666"/>
              </a:buClr>
              <a:buSzPts val="1400"/>
              <a:buNone/>
              <a:defRPr sz="1400">
                <a:solidFill>
                  <a:srgbClr val="666666"/>
                </a:solidFill>
              </a:defRPr>
            </a:lvl3pPr>
            <a:lvl4pPr lvl="3" rtl="0" algn="l">
              <a:lnSpc>
                <a:spcPct val="90000"/>
              </a:lnSpc>
              <a:spcBef>
                <a:spcPts val="0"/>
              </a:spcBef>
              <a:spcAft>
                <a:spcPts val="0"/>
              </a:spcAft>
              <a:buClr>
                <a:srgbClr val="666666"/>
              </a:buClr>
              <a:buSzPts val="1400"/>
              <a:buNone/>
              <a:defRPr sz="1400">
                <a:solidFill>
                  <a:srgbClr val="666666"/>
                </a:solidFill>
              </a:defRPr>
            </a:lvl4pPr>
            <a:lvl5pPr lvl="4" rtl="0" algn="l">
              <a:lnSpc>
                <a:spcPct val="90000"/>
              </a:lnSpc>
              <a:spcBef>
                <a:spcPts val="0"/>
              </a:spcBef>
              <a:spcAft>
                <a:spcPts val="0"/>
              </a:spcAft>
              <a:buClr>
                <a:srgbClr val="666666"/>
              </a:buClr>
              <a:buSzPts val="1400"/>
              <a:buNone/>
              <a:defRPr sz="1400">
                <a:solidFill>
                  <a:srgbClr val="666666"/>
                </a:solidFill>
              </a:defRPr>
            </a:lvl5pPr>
            <a:lvl6pPr lvl="5" rtl="0" algn="l">
              <a:lnSpc>
                <a:spcPct val="90000"/>
              </a:lnSpc>
              <a:spcBef>
                <a:spcPts val="0"/>
              </a:spcBef>
              <a:spcAft>
                <a:spcPts val="0"/>
              </a:spcAft>
              <a:buClr>
                <a:srgbClr val="666666"/>
              </a:buClr>
              <a:buSzPts val="1400"/>
              <a:buNone/>
              <a:defRPr sz="1400">
                <a:solidFill>
                  <a:srgbClr val="666666"/>
                </a:solidFill>
              </a:defRPr>
            </a:lvl6pPr>
            <a:lvl7pPr lvl="6" rtl="0" algn="l">
              <a:lnSpc>
                <a:spcPct val="90000"/>
              </a:lnSpc>
              <a:spcBef>
                <a:spcPts val="0"/>
              </a:spcBef>
              <a:spcAft>
                <a:spcPts val="0"/>
              </a:spcAft>
              <a:buClr>
                <a:srgbClr val="666666"/>
              </a:buClr>
              <a:buSzPts val="1400"/>
              <a:buNone/>
              <a:defRPr sz="1400">
                <a:solidFill>
                  <a:srgbClr val="666666"/>
                </a:solidFill>
              </a:defRPr>
            </a:lvl7pPr>
            <a:lvl8pPr lvl="7" rtl="0" algn="l">
              <a:lnSpc>
                <a:spcPct val="90000"/>
              </a:lnSpc>
              <a:spcBef>
                <a:spcPts val="0"/>
              </a:spcBef>
              <a:spcAft>
                <a:spcPts val="0"/>
              </a:spcAft>
              <a:buClr>
                <a:srgbClr val="666666"/>
              </a:buClr>
              <a:buSzPts val="1400"/>
              <a:buNone/>
              <a:defRPr sz="1400">
                <a:solidFill>
                  <a:srgbClr val="666666"/>
                </a:solidFill>
              </a:defRPr>
            </a:lvl8pPr>
            <a:lvl9pPr lvl="8" rtl="0" algn="l">
              <a:lnSpc>
                <a:spcPct val="90000"/>
              </a:lnSpc>
              <a:spcBef>
                <a:spcPts val="0"/>
              </a:spcBef>
              <a:spcAft>
                <a:spcPts val="0"/>
              </a:spcAft>
              <a:buClr>
                <a:srgbClr val="666666"/>
              </a:buClr>
              <a:buSzPts val="1400"/>
              <a:buNone/>
              <a:defRPr sz="1400">
                <a:solidFill>
                  <a:srgbClr val="666666"/>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7.png"/><Relationship Id="rId5"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11.png"/><Relationship Id="rId5" Type="http://schemas.openxmlformats.org/officeDocument/2006/relationships/image" Target="../media/image8.png"/><Relationship Id="rId6"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pic>
        <p:nvPicPr>
          <p:cNvPr descr="Picture 18" id="72" name="Google Shape;72;p18"/>
          <p:cNvPicPr preferRelativeResize="0"/>
          <p:nvPr/>
        </p:nvPicPr>
        <p:blipFill rotWithShape="1">
          <a:blip r:embed="rId3">
            <a:alphaModFix/>
          </a:blip>
          <a:srcRect b="0" l="0" r="0" t="0"/>
          <a:stretch/>
        </p:blipFill>
        <p:spPr>
          <a:xfrm>
            <a:off x="-19577" y="0"/>
            <a:ext cx="9162369" cy="5146536"/>
          </a:xfrm>
          <a:prstGeom prst="rect">
            <a:avLst/>
          </a:prstGeom>
          <a:noFill/>
          <a:ln>
            <a:noFill/>
          </a:ln>
        </p:spPr>
      </p:pic>
      <p:sp>
        <p:nvSpPr>
          <p:cNvPr id="73" name="Google Shape;73;p18"/>
          <p:cNvSpPr/>
          <p:nvPr/>
        </p:nvSpPr>
        <p:spPr>
          <a:xfrm>
            <a:off x="4902175" y="1300150"/>
            <a:ext cx="4269600" cy="2467500"/>
          </a:xfrm>
          <a:prstGeom prst="rect">
            <a:avLst/>
          </a:prstGeom>
          <a:gradFill>
            <a:gsLst>
              <a:gs pos="0">
                <a:srgbClr val="FFFFFF">
                  <a:alpha val="0"/>
                </a:srgbClr>
              </a:gs>
              <a:gs pos="52999">
                <a:srgbClr val="162846"/>
              </a:gs>
              <a:gs pos="100000">
                <a:srgbClr val="162846"/>
              </a:gs>
            </a:gsLst>
            <a:lin ang="0" scaled="0"/>
          </a:gradFill>
          <a:ln>
            <a:noFill/>
          </a:ln>
        </p:spPr>
        <p:txBody>
          <a:bodyPr anchorCtr="0" anchor="t" bIns="54050" lIns="54050" spcFirstLastPara="1" rIns="54050" wrap="square" tIns="54050">
            <a:noAutofit/>
          </a:bodyPr>
          <a:lstStyle/>
          <a:p>
            <a:pPr indent="0" lvl="0" marL="0" marR="0" rtl="0" algn="r">
              <a:lnSpc>
                <a:spcPct val="90000"/>
              </a:lnSpc>
              <a:spcBef>
                <a:spcPts val="0"/>
              </a:spcBef>
              <a:spcAft>
                <a:spcPts val="0"/>
              </a:spcAft>
              <a:buClr>
                <a:srgbClr val="000000"/>
              </a:buClr>
              <a:buSzPts val="1100"/>
              <a:buFont typeface="Arial Narrow"/>
              <a:buNone/>
            </a:pPr>
            <a:r>
              <a:rPr b="1" lang="en" sz="4200">
                <a:solidFill>
                  <a:schemeClr val="lt1"/>
                </a:solidFill>
                <a:latin typeface="Arial Narrow"/>
                <a:ea typeface="Arial Narrow"/>
                <a:cs typeface="Arial Narrow"/>
                <a:sym typeface="Arial Narrow"/>
              </a:rPr>
              <a:t>Les Entretiens Européens </a:t>
            </a:r>
            <a:endParaRPr b="1" sz="4200">
              <a:solidFill>
                <a:schemeClr val="lt1"/>
              </a:solidFill>
              <a:latin typeface="Arial Narrow"/>
              <a:ea typeface="Arial Narrow"/>
              <a:cs typeface="Arial Narrow"/>
              <a:sym typeface="Arial Narrow"/>
            </a:endParaRPr>
          </a:p>
          <a:p>
            <a:pPr indent="0" lvl="0" marL="0" marR="0" rtl="0" algn="r">
              <a:lnSpc>
                <a:spcPct val="90000"/>
              </a:lnSpc>
              <a:spcBef>
                <a:spcPts val="0"/>
              </a:spcBef>
              <a:spcAft>
                <a:spcPts val="0"/>
              </a:spcAft>
              <a:buClr>
                <a:srgbClr val="000000"/>
              </a:buClr>
              <a:buSzPts val="1100"/>
              <a:buFont typeface="Arial Narrow"/>
              <a:buNone/>
            </a:pPr>
            <a:r>
              <a:rPr b="1" lang="en" sz="4200">
                <a:solidFill>
                  <a:schemeClr val="lt1"/>
                </a:solidFill>
                <a:latin typeface="Arial Narrow"/>
                <a:ea typeface="Arial Narrow"/>
                <a:cs typeface="Arial Narrow"/>
                <a:sym typeface="Arial Narrow"/>
              </a:rPr>
              <a:t>20ème édition</a:t>
            </a:r>
            <a:endParaRPr b="1" sz="2800">
              <a:solidFill>
                <a:schemeClr val="lt1"/>
              </a:solidFill>
              <a:latin typeface="Arial Narrow"/>
              <a:ea typeface="Arial Narrow"/>
              <a:cs typeface="Arial Narrow"/>
              <a:sym typeface="Arial Narrow"/>
            </a:endParaRPr>
          </a:p>
          <a:p>
            <a:pPr indent="0" lvl="0" marL="0" marR="0" rtl="0" algn="r">
              <a:lnSpc>
                <a:spcPct val="90000"/>
              </a:lnSpc>
              <a:spcBef>
                <a:spcPts val="0"/>
              </a:spcBef>
              <a:spcAft>
                <a:spcPts val="0"/>
              </a:spcAft>
              <a:buClr>
                <a:srgbClr val="000000"/>
              </a:buClr>
              <a:buSzPts val="1100"/>
              <a:buFont typeface="Arial Narrow"/>
              <a:buNone/>
            </a:pPr>
            <a:r>
              <a:rPr b="1" lang="en" sz="2800">
                <a:solidFill>
                  <a:schemeClr val="lt1"/>
                </a:solidFill>
                <a:latin typeface="Arial Narrow"/>
                <a:ea typeface="Arial Narrow"/>
                <a:cs typeface="Arial Narrow"/>
                <a:sym typeface="Arial Narrow"/>
              </a:rPr>
              <a:t>Dinara Ermakova</a:t>
            </a:r>
            <a:r>
              <a:rPr b="1" lang="en" sz="4200">
                <a:solidFill>
                  <a:schemeClr val="lt1"/>
                </a:solidFill>
                <a:latin typeface="Arial Narrow"/>
                <a:ea typeface="Arial Narrow"/>
                <a:cs typeface="Arial Narrow"/>
                <a:sym typeface="Arial Narrow"/>
              </a:rPr>
              <a:t> </a:t>
            </a:r>
            <a:endParaRPr b="1" i="0" sz="4200" u="none" cap="none" strike="noStrike">
              <a:solidFill>
                <a:schemeClr val="lt1"/>
              </a:solidFill>
              <a:latin typeface="Arial Narrow"/>
              <a:ea typeface="Arial Narrow"/>
              <a:cs typeface="Arial Narrow"/>
              <a:sym typeface="Arial Narrow"/>
            </a:endParaRPr>
          </a:p>
        </p:txBody>
      </p:sp>
      <p:sp>
        <p:nvSpPr>
          <p:cNvPr id="74" name="Google Shape;74;p18"/>
          <p:cNvSpPr/>
          <p:nvPr/>
        </p:nvSpPr>
        <p:spPr>
          <a:xfrm>
            <a:off x="512887" y="2299131"/>
            <a:ext cx="3566700" cy="494400"/>
          </a:xfrm>
          <a:prstGeom prst="rect">
            <a:avLst/>
          </a:prstGeom>
          <a:solidFill>
            <a:srgbClr val="DEE0E3">
              <a:alpha val="43530"/>
            </a:srgbClr>
          </a:solidFill>
          <a:ln cap="flat" cmpd="sng" w="9525">
            <a:solidFill>
              <a:schemeClr val="dk2"/>
            </a:solidFill>
            <a:prstDash val="solid"/>
            <a:round/>
            <a:headEnd len="sm" w="sm" type="none"/>
            <a:tailEnd len="sm" w="sm" type="none"/>
          </a:ln>
        </p:spPr>
        <p:txBody>
          <a:bodyPr anchorCtr="0" anchor="ctr" bIns="68625" lIns="68625" spcFirstLastPara="1" rIns="68625" wrap="square" tIns="686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pic>
        <p:nvPicPr>
          <p:cNvPr descr="Picture 13" id="75" name="Google Shape;75;p18"/>
          <p:cNvPicPr preferRelativeResize="0"/>
          <p:nvPr/>
        </p:nvPicPr>
        <p:blipFill rotWithShape="1">
          <a:blip r:embed="rId4">
            <a:alphaModFix/>
          </a:blip>
          <a:srcRect b="0" l="0" r="0" t="0"/>
          <a:stretch/>
        </p:blipFill>
        <p:spPr>
          <a:xfrm>
            <a:off x="494830" y="2102595"/>
            <a:ext cx="3469289" cy="862609"/>
          </a:xfrm>
          <a:prstGeom prst="rect">
            <a:avLst/>
          </a:prstGeom>
          <a:noFill/>
          <a:ln>
            <a:noFill/>
          </a:ln>
        </p:spPr>
      </p:pic>
      <p:sp>
        <p:nvSpPr>
          <p:cNvPr id="76" name="Google Shape;76;p18"/>
          <p:cNvSpPr/>
          <p:nvPr/>
        </p:nvSpPr>
        <p:spPr>
          <a:xfrm>
            <a:off x="7713900" y="3813025"/>
            <a:ext cx="1428900" cy="133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8"/>
          <p:cNvSpPr txBox="1"/>
          <p:nvPr/>
        </p:nvSpPr>
        <p:spPr>
          <a:xfrm>
            <a:off x="7782175" y="3766800"/>
            <a:ext cx="1389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78" name="Google Shape;78;p18"/>
          <p:cNvPicPr preferRelativeResize="0"/>
          <p:nvPr/>
        </p:nvPicPr>
        <p:blipFill>
          <a:blip r:embed="rId5">
            <a:alphaModFix/>
          </a:blip>
          <a:stretch>
            <a:fillRect/>
          </a:stretch>
        </p:blipFill>
        <p:spPr>
          <a:xfrm>
            <a:off x="7713975" y="3813025"/>
            <a:ext cx="1428750" cy="133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pic>
        <p:nvPicPr>
          <p:cNvPr id="83" name="Google Shape;83;p19"/>
          <p:cNvPicPr preferRelativeResize="0"/>
          <p:nvPr/>
        </p:nvPicPr>
        <p:blipFill rotWithShape="1">
          <a:blip r:embed="rId3">
            <a:alphaModFix/>
          </a:blip>
          <a:srcRect b="7107" l="13669" r="32871" t="14528"/>
          <a:stretch/>
        </p:blipFill>
        <p:spPr>
          <a:xfrm>
            <a:off x="0" y="714075"/>
            <a:ext cx="4881874" cy="4025476"/>
          </a:xfrm>
          <a:prstGeom prst="rect">
            <a:avLst/>
          </a:prstGeom>
          <a:noFill/>
          <a:ln>
            <a:noFill/>
          </a:ln>
        </p:spPr>
      </p:pic>
      <p:sp>
        <p:nvSpPr>
          <p:cNvPr id="84" name="Google Shape;84;p19"/>
          <p:cNvSpPr txBox="1"/>
          <p:nvPr>
            <p:ph idx="1" type="body"/>
          </p:nvPr>
        </p:nvSpPr>
        <p:spPr>
          <a:xfrm>
            <a:off x="4969800" y="1192000"/>
            <a:ext cx="4051500" cy="3416400"/>
          </a:xfrm>
          <a:prstGeom prst="rect">
            <a:avLst/>
          </a:prstGeom>
        </p:spPr>
        <p:txBody>
          <a:bodyPr anchorCtr="0" anchor="t" bIns="91425" lIns="91425" spcFirstLastPara="1" rIns="91425" wrap="square" tIns="91425">
            <a:normAutofit fontScale="77500" lnSpcReduction="20000"/>
          </a:bodyPr>
          <a:lstStyle/>
          <a:p>
            <a:pPr indent="0" lvl="0" marL="0" rtl="0" algn="l">
              <a:lnSpc>
                <a:spcPct val="100000"/>
              </a:lnSpc>
              <a:spcBef>
                <a:spcPts val="0"/>
              </a:spcBef>
              <a:spcAft>
                <a:spcPts val="0"/>
              </a:spcAft>
              <a:buNone/>
            </a:pPr>
            <a:r>
              <a:rPr b="1" lang="en" sz="2200">
                <a:solidFill>
                  <a:srgbClr val="404040"/>
                </a:solidFill>
              </a:rPr>
              <a:t>1 GW</a:t>
            </a:r>
            <a:r>
              <a:rPr lang="en" sz="2200">
                <a:solidFill>
                  <a:srgbClr val="404040"/>
                </a:solidFill>
              </a:rPr>
              <a:t> LWR directly employs at any given point: </a:t>
            </a:r>
            <a:endParaRPr sz="2200">
              <a:solidFill>
                <a:srgbClr val="404040"/>
              </a:solidFill>
            </a:endParaRPr>
          </a:p>
          <a:p>
            <a:pPr indent="0" lvl="0" marL="457200" rtl="0" algn="l">
              <a:lnSpc>
                <a:spcPct val="150000"/>
              </a:lnSpc>
              <a:spcBef>
                <a:spcPts val="0"/>
              </a:spcBef>
              <a:spcAft>
                <a:spcPts val="0"/>
              </a:spcAft>
              <a:buNone/>
            </a:pPr>
            <a:r>
              <a:t/>
            </a:r>
            <a:endParaRPr sz="2200">
              <a:solidFill>
                <a:srgbClr val="404040"/>
              </a:solidFill>
            </a:endParaRPr>
          </a:p>
          <a:p>
            <a:pPr indent="-336867" lvl="0" marL="457200" rtl="0" algn="l">
              <a:lnSpc>
                <a:spcPct val="150000"/>
              </a:lnSpc>
              <a:spcBef>
                <a:spcPts val="0"/>
              </a:spcBef>
              <a:spcAft>
                <a:spcPts val="0"/>
              </a:spcAft>
              <a:buClr>
                <a:srgbClr val="404040"/>
              </a:buClr>
              <a:buSzPct val="100000"/>
              <a:buChar char="●"/>
            </a:pPr>
            <a:r>
              <a:rPr lang="en" sz="2200">
                <a:solidFill>
                  <a:srgbClr val="404040"/>
                </a:solidFill>
              </a:rPr>
              <a:t>Site preparation and construction (10 yr): </a:t>
            </a:r>
            <a:r>
              <a:rPr b="1" lang="en" sz="2200">
                <a:solidFill>
                  <a:srgbClr val="404040"/>
                </a:solidFill>
              </a:rPr>
              <a:t>1200 people</a:t>
            </a:r>
            <a:r>
              <a:rPr lang="en" sz="2200">
                <a:solidFill>
                  <a:srgbClr val="404040"/>
                </a:solidFill>
              </a:rPr>
              <a:t>;</a:t>
            </a:r>
            <a:endParaRPr sz="2200">
              <a:solidFill>
                <a:srgbClr val="404040"/>
              </a:solidFill>
            </a:endParaRPr>
          </a:p>
          <a:p>
            <a:pPr indent="-336867" lvl="0" marL="457200" rtl="0" algn="l">
              <a:lnSpc>
                <a:spcPct val="150000"/>
              </a:lnSpc>
              <a:spcBef>
                <a:spcPts val="0"/>
              </a:spcBef>
              <a:spcAft>
                <a:spcPts val="0"/>
              </a:spcAft>
              <a:buClr>
                <a:srgbClr val="404040"/>
              </a:buClr>
              <a:buSzPct val="100000"/>
              <a:buChar char="●"/>
            </a:pPr>
            <a:r>
              <a:rPr lang="en" sz="2200">
                <a:solidFill>
                  <a:srgbClr val="404040"/>
                </a:solidFill>
              </a:rPr>
              <a:t>Operation: </a:t>
            </a:r>
            <a:r>
              <a:rPr b="1" lang="en" sz="2200">
                <a:solidFill>
                  <a:srgbClr val="404040"/>
                </a:solidFill>
              </a:rPr>
              <a:t>600 people;</a:t>
            </a:r>
            <a:endParaRPr b="1" sz="2200">
              <a:solidFill>
                <a:srgbClr val="404040"/>
              </a:solidFill>
            </a:endParaRPr>
          </a:p>
          <a:p>
            <a:pPr indent="-336867" lvl="0" marL="457200" rtl="0" algn="l">
              <a:lnSpc>
                <a:spcPct val="150000"/>
              </a:lnSpc>
              <a:spcBef>
                <a:spcPts val="0"/>
              </a:spcBef>
              <a:spcAft>
                <a:spcPts val="0"/>
              </a:spcAft>
              <a:buClr>
                <a:srgbClr val="404040"/>
              </a:buClr>
              <a:buSzPct val="100000"/>
              <a:buChar char="●"/>
            </a:pPr>
            <a:r>
              <a:rPr lang="en" sz="2200">
                <a:solidFill>
                  <a:srgbClr val="404040"/>
                </a:solidFill>
              </a:rPr>
              <a:t>Decommissioning (10 yr): </a:t>
            </a:r>
            <a:r>
              <a:rPr b="1" lang="en" sz="2200">
                <a:solidFill>
                  <a:srgbClr val="404040"/>
                </a:solidFill>
              </a:rPr>
              <a:t>500 people</a:t>
            </a:r>
            <a:r>
              <a:rPr lang="en" sz="2200">
                <a:solidFill>
                  <a:srgbClr val="404040"/>
                </a:solidFill>
              </a:rPr>
              <a:t>;</a:t>
            </a:r>
            <a:endParaRPr sz="2200">
              <a:solidFill>
                <a:srgbClr val="404040"/>
              </a:solidFill>
            </a:endParaRPr>
          </a:p>
          <a:p>
            <a:pPr indent="-336867" lvl="0" marL="457200" rtl="0" algn="l">
              <a:lnSpc>
                <a:spcPct val="150000"/>
              </a:lnSpc>
              <a:spcBef>
                <a:spcPts val="0"/>
              </a:spcBef>
              <a:spcAft>
                <a:spcPts val="0"/>
              </a:spcAft>
              <a:buClr>
                <a:srgbClr val="404040"/>
              </a:buClr>
              <a:buSzPct val="100000"/>
              <a:buChar char="●"/>
            </a:pPr>
            <a:r>
              <a:rPr lang="en" sz="2200">
                <a:solidFill>
                  <a:srgbClr val="404040"/>
                </a:solidFill>
              </a:rPr>
              <a:t> nuclear waste management (40 yr) - </a:t>
            </a:r>
            <a:r>
              <a:rPr b="1" lang="en" sz="2200">
                <a:solidFill>
                  <a:srgbClr val="404040"/>
                </a:solidFill>
              </a:rPr>
              <a:t>80 people</a:t>
            </a:r>
            <a:r>
              <a:rPr lang="en" sz="2200">
                <a:solidFill>
                  <a:srgbClr val="404040"/>
                </a:solidFill>
              </a:rPr>
              <a:t>  </a:t>
            </a:r>
            <a:endParaRPr b="1" sz="2200">
              <a:solidFill>
                <a:srgbClr val="404040"/>
              </a:solidFill>
            </a:endParaRPr>
          </a:p>
        </p:txBody>
      </p:sp>
      <p:sp>
        <p:nvSpPr>
          <p:cNvPr id="85" name="Google Shape;85;p19"/>
          <p:cNvSpPr txBox="1"/>
          <p:nvPr/>
        </p:nvSpPr>
        <p:spPr>
          <a:xfrm>
            <a:off x="172075" y="191225"/>
            <a:ext cx="8547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800">
                <a:solidFill>
                  <a:schemeClr val="dk1"/>
                </a:solidFill>
              </a:rPr>
              <a:t> 400 GW increase by 2050</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gtEl>
                                        <p:attrNameLst>
                                          <p:attrName>style.visibility</p:attrName>
                                        </p:attrNameLst>
                                      </p:cBhvr>
                                      <p:to>
                                        <p:strVal val="visible"/>
                                      </p:to>
                                    </p:set>
                                    <p:animEffect filter="fade" transition="in">
                                      <p:cBhvr>
                                        <p:cTn dur="1000"/>
                                        <p:tgtEl>
                                          <p:spTgt spid="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Challenges in training and employment </a:t>
            </a:r>
            <a:endParaRPr/>
          </a:p>
        </p:txBody>
      </p:sp>
      <p:sp>
        <p:nvSpPr>
          <p:cNvPr id="91" name="Google Shape;91;p20"/>
          <p:cNvSpPr txBox="1"/>
          <p:nvPr>
            <p:ph idx="1" type="body"/>
          </p:nvPr>
        </p:nvSpPr>
        <p:spPr>
          <a:xfrm>
            <a:off x="518075" y="3119625"/>
            <a:ext cx="1402800" cy="11031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sz="2000"/>
              <a:t>Transfer of knowledge </a:t>
            </a:r>
            <a:endParaRPr sz="2000"/>
          </a:p>
        </p:txBody>
      </p:sp>
      <p:pic>
        <p:nvPicPr>
          <p:cNvPr id="92" name="Google Shape;92;p20"/>
          <p:cNvPicPr preferRelativeResize="0"/>
          <p:nvPr/>
        </p:nvPicPr>
        <p:blipFill>
          <a:blip r:embed="rId3">
            <a:alphaModFix/>
          </a:blip>
          <a:stretch>
            <a:fillRect/>
          </a:stretch>
        </p:blipFill>
        <p:spPr>
          <a:xfrm>
            <a:off x="2127251" y="1132375"/>
            <a:ext cx="2159000" cy="2158977"/>
          </a:xfrm>
          <a:prstGeom prst="rect">
            <a:avLst/>
          </a:prstGeom>
          <a:noFill/>
          <a:ln>
            <a:noFill/>
          </a:ln>
        </p:spPr>
      </p:pic>
      <p:pic>
        <p:nvPicPr>
          <p:cNvPr id="93" name="Google Shape;93;p20"/>
          <p:cNvPicPr preferRelativeResize="0"/>
          <p:nvPr/>
        </p:nvPicPr>
        <p:blipFill>
          <a:blip r:embed="rId4">
            <a:alphaModFix/>
          </a:blip>
          <a:stretch>
            <a:fillRect/>
          </a:stretch>
        </p:blipFill>
        <p:spPr>
          <a:xfrm>
            <a:off x="4440938" y="1218224"/>
            <a:ext cx="1987275" cy="1987275"/>
          </a:xfrm>
          <a:prstGeom prst="rect">
            <a:avLst/>
          </a:prstGeom>
          <a:noFill/>
          <a:ln>
            <a:noFill/>
          </a:ln>
        </p:spPr>
      </p:pic>
      <p:pic>
        <p:nvPicPr>
          <p:cNvPr id="94" name="Google Shape;94;p20"/>
          <p:cNvPicPr preferRelativeResize="0"/>
          <p:nvPr/>
        </p:nvPicPr>
        <p:blipFill>
          <a:blip r:embed="rId5">
            <a:alphaModFix/>
          </a:blip>
          <a:stretch>
            <a:fillRect/>
          </a:stretch>
        </p:blipFill>
        <p:spPr>
          <a:xfrm>
            <a:off x="311700" y="1304095"/>
            <a:ext cx="1815550" cy="1815525"/>
          </a:xfrm>
          <a:prstGeom prst="rect">
            <a:avLst/>
          </a:prstGeom>
          <a:noFill/>
          <a:ln>
            <a:noFill/>
          </a:ln>
        </p:spPr>
      </p:pic>
      <p:sp>
        <p:nvSpPr>
          <p:cNvPr id="95" name="Google Shape;95;p20"/>
          <p:cNvSpPr txBox="1"/>
          <p:nvPr/>
        </p:nvSpPr>
        <p:spPr>
          <a:xfrm>
            <a:off x="2603550" y="3205500"/>
            <a:ext cx="1682700" cy="49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sz="2000">
                <a:solidFill>
                  <a:schemeClr val="dk2"/>
                </a:solidFill>
              </a:rPr>
              <a:t>Security </a:t>
            </a:r>
            <a:endParaRPr/>
          </a:p>
        </p:txBody>
      </p:sp>
      <p:sp>
        <p:nvSpPr>
          <p:cNvPr id="96" name="Google Shape;96;p20"/>
          <p:cNvSpPr txBox="1"/>
          <p:nvPr/>
        </p:nvSpPr>
        <p:spPr>
          <a:xfrm>
            <a:off x="4492625" y="3205500"/>
            <a:ext cx="3000000" cy="49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sz="2000">
                <a:solidFill>
                  <a:schemeClr val="dk2"/>
                </a:solidFill>
              </a:rPr>
              <a:t>Education cost</a:t>
            </a:r>
            <a:endParaRPr>
              <a:solidFill>
                <a:schemeClr val="dk1"/>
              </a:solidFill>
            </a:endParaRPr>
          </a:p>
        </p:txBody>
      </p:sp>
      <p:sp>
        <p:nvSpPr>
          <p:cNvPr id="97" name="Google Shape;97;p20"/>
          <p:cNvSpPr txBox="1"/>
          <p:nvPr/>
        </p:nvSpPr>
        <p:spPr>
          <a:xfrm>
            <a:off x="6818200" y="3070875"/>
            <a:ext cx="2159100" cy="8466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2000">
                <a:solidFill>
                  <a:schemeClr val="dk2"/>
                </a:solidFill>
              </a:rPr>
              <a:t>Educational infrastructures</a:t>
            </a:r>
            <a:endParaRPr>
              <a:solidFill>
                <a:schemeClr val="dk1"/>
              </a:solidFill>
            </a:endParaRPr>
          </a:p>
        </p:txBody>
      </p:sp>
      <p:pic>
        <p:nvPicPr>
          <p:cNvPr id="98" name="Google Shape;98;p20"/>
          <p:cNvPicPr preferRelativeResize="0"/>
          <p:nvPr/>
        </p:nvPicPr>
        <p:blipFill>
          <a:blip r:embed="rId6">
            <a:alphaModFix/>
          </a:blip>
          <a:stretch>
            <a:fillRect/>
          </a:stretch>
        </p:blipFill>
        <p:spPr>
          <a:xfrm>
            <a:off x="6838675" y="1337700"/>
            <a:ext cx="1815550" cy="18155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Nuclear power newcomers</a:t>
            </a:r>
            <a:endParaRPr/>
          </a:p>
        </p:txBody>
      </p:sp>
      <p:sp>
        <p:nvSpPr>
          <p:cNvPr id="104" name="Google Shape;104;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05" name="Google Shape;105;p21"/>
          <p:cNvPicPr preferRelativeResize="0"/>
          <p:nvPr/>
        </p:nvPicPr>
        <p:blipFill>
          <a:blip r:embed="rId3">
            <a:alphaModFix/>
          </a:blip>
          <a:stretch>
            <a:fillRect/>
          </a:stretch>
        </p:blipFill>
        <p:spPr>
          <a:xfrm>
            <a:off x="692838" y="1017725"/>
            <a:ext cx="7758336" cy="4087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Material need for energy infrastructures</a:t>
            </a:r>
            <a:endParaRPr/>
          </a:p>
        </p:txBody>
      </p:sp>
      <p:pic>
        <p:nvPicPr>
          <p:cNvPr id="111" name="Google Shape;111;p22"/>
          <p:cNvPicPr preferRelativeResize="0"/>
          <p:nvPr/>
        </p:nvPicPr>
        <p:blipFill>
          <a:blip r:embed="rId3">
            <a:alphaModFix/>
          </a:blip>
          <a:stretch>
            <a:fillRect/>
          </a:stretch>
        </p:blipFill>
        <p:spPr>
          <a:xfrm>
            <a:off x="1701751" y="1017725"/>
            <a:ext cx="5988051" cy="3984776"/>
          </a:xfrm>
          <a:prstGeom prst="rect">
            <a:avLst/>
          </a:prstGeom>
          <a:noFill/>
          <a:ln>
            <a:noFill/>
          </a:ln>
        </p:spPr>
      </p:pic>
      <p:sp>
        <p:nvSpPr>
          <p:cNvPr id="112" name="Google Shape;112;p22"/>
          <p:cNvSpPr txBox="1"/>
          <p:nvPr/>
        </p:nvSpPr>
        <p:spPr>
          <a:xfrm>
            <a:off x="6233375" y="4797300"/>
            <a:ext cx="3000000" cy="34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50">
                <a:solidFill>
                  <a:srgbClr val="757575"/>
                </a:solidFill>
                <a:highlight>
                  <a:srgbClr val="FFFFFF"/>
                </a:highlight>
              </a:rPr>
              <a:t>Raw cobalt in the DRC (Amnesty International)</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