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720" r:id="rId3"/>
    <p:sldMasterId id="2147483741" r:id="rId4"/>
    <p:sldMasterId id="2147483757" r:id="rId5"/>
  </p:sldMasterIdLst>
  <p:notesMasterIdLst>
    <p:notesMasterId r:id="rId19"/>
  </p:notesMasterIdLst>
  <p:handoutMasterIdLst>
    <p:handoutMasterId r:id="rId20"/>
  </p:handoutMasterIdLst>
  <p:sldIdLst>
    <p:sldId id="260" r:id="rId6"/>
    <p:sldId id="370" r:id="rId7"/>
    <p:sldId id="369" r:id="rId8"/>
    <p:sldId id="371" r:id="rId9"/>
    <p:sldId id="362" r:id="rId10"/>
    <p:sldId id="353" r:id="rId11"/>
    <p:sldId id="373" r:id="rId12"/>
    <p:sldId id="374" r:id="rId13"/>
    <p:sldId id="378" r:id="rId14"/>
    <p:sldId id="375" r:id="rId15"/>
    <p:sldId id="376" r:id="rId16"/>
    <p:sldId id="377" r:id="rId17"/>
    <p:sldId id="324" r:id="rId18"/>
  </p:sldIdLst>
  <p:sldSz cx="12192000" cy="6858000"/>
  <p:notesSz cx="7102475" cy="1023143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姜晨星" initials="姜晨星" lastIdx="1" clrIdx="0">
    <p:extLst>
      <p:ext uri="{19B8F6BF-5375-455C-9EA6-DF929625EA0E}">
        <p15:presenceInfo xmlns:p15="http://schemas.microsoft.com/office/powerpoint/2012/main" userId="S-1-5-21-1290984307-2399332807-3715976549-335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9BE"/>
    <a:srgbClr val="BDBDBD"/>
    <a:srgbClr val="196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13" autoAdjust="0"/>
    <p:restoredTop sz="78687" autoAdjust="0"/>
  </p:normalViewPr>
  <p:slideViewPr>
    <p:cSldViewPr snapToGrid="0">
      <p:cViewPr varScale="1">
        <p:scale>
          <a:sx n="91" d="100"/>
          <a:sy n="91" d="100"/>
        </p:scale>
        <p:origin x="11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ANO&#27963;&#21160;&#20154;&#25968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Sheet1!$J$1</c:f>
              <c:strCache>
                <c:ptCount val="1"/>
                <c:pt idx="0">
                  <c:v>Effective Units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Sheet1!$I$2:$I$11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Sheet1!$J$2:$J$11</c:f>
              <c:numCache>
                <c:formatCode>General</c:formatCode>
                <c:ptCount val="10"/>
                <c:pt idx="0">
                  <c:v>13</c:v>
                </c:pt>
                <c:pt idx="1">
                  <c:v>15</c:v>
                </c:pt>
                <c:pt idx="2">
                  <c:v>15</c:v>
                </c:pt>
                <c:pt idx="3">
                  <c:v>17</c:v>
                </c:pt>
                <c:pt idx="4">
                  <c:v>22</c:v>
                </c:pt>
                <c:pt idx="5">
                  <c:v>30</c:v>
                </c:pt>
                <c:pt idx="6">
                  <c:v>36</c:v>
                </c:pt>
                <c:pt idx="7">
                  <c:v>36</c:v>
                </c:pt>
                <c:pt idx="8">
                  <c:v>44</c:v>
                </c:pt>
                <c:pt idx="9">
                  <c:v>47</c:v>
                </c:pt>
              </c:numCache>
            </c:numRef>
          </c:val>
        </c:ser>
        <c:ser>
          <c:idx val="1"/>
          <c:order val="1"/>
          <c:tx>
            <c:strRef>
              <c:f>Sheet1!$K$1</c:f>
              <c:strCache>
                <c:ptCount val="1"/>
                <c:pt idx="0">
                  <c:v>Full Score Units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Sheet1!$I$2:$I$11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Sheet1!$K$2:$K$11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11</c:v>
                </c:pt>
                <c:pt idx="7">
                  <c:v>12</c:v>
                </c:pt>
                <c:pt idx="8">
                  <c:v>23</c:v>
                </c:pt>
                <c:pt idx="9">
                  <c:v>30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83031920"/>
        <c:axId val="183032480"/>
      </c:barChart>
      <c:lineChart>
        <c:grouping val="standard"/>
        <c:varyColors val="0"/>
        <c:ser>
          <c:idx val="2"/>
          <c:order val="2"/>
          <c:tx>
            <c:strRef>
              <c:f>Sheet1!$L$1</c:f>
              <c:strCache>
                <c:ptCount val="1"/>
                <c:pt idx="0">
                  <c:v>Proportion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Sheet1!$I$2:$I$11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Sheet1!$L$2:$L$11</c:f>
              <c:numCache>
                <c:formatCode>0.00%</c:formatCode>
                <c:ptCount val="10"/>
                <c:pt idx="0">
                  <c:v>0.15384615384615385</c:v>
                </c:pt>
                <c:pt idx="1">
                  <c:v>0.13333333333333333</c:v>
                </c:pt>
                <c:pt idx="2">
                  <c:v>0.13333333333333333</c:v>
                </c:pt>
                <c:pt idx="3">
                  <c:v>0.11764705882352941</c:v>
                </c:pt>
                <c:pt idx="4">
                  <c:v>4.5454545454545456E-2</c:v>
                </c:pt>
                <c:pt idx="5">
                  <c:v>3.3333333333333333E-2</c:v>
                </c:pt>
                <c:pt idx="6">
                  <c:v>0.30555555555555558</c:v>
                </c:pt>
                <c:pt idx="7">
                  <c:v>0.33333333333333331</c:v>
                </c:pt>
                <c:pt idx="8">
                  <c:v>0.52272727272727271</c:v>
                </c:pt>
                <c:pt idx="9">
                  <c:v>0.63829787234042556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3033600"/>
        <c:axId val="183033040"/>
      </c:lineChart>
      <c:catAx>
        <c:axId val="18303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pPr>
            <a:endParaRPr lang="zh-CN"/>
          </a:p>
        </c:txPr>
        <c:crossAx val="183032480"/>
        <c:crosses val="autoZero"/>
        <c:auto val="1"/>
        <c:lblAlgn val="ctr"/>
        <c:lblOffset val="100"/>
        <c:noMultiLvlLbl val="0"/>
      </c:catAx>
      <c:valAx>
        <c:axId val="183032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pPr>
            <a:endParaRPr lang="zh-CN"/>
          </a:p>
        </c:txPr>
        <c:crossAx val="183031920"/>
        <c:crosses val="autoZero"/>
        <c:crossBetween val="between"/>
      </c:valAx>
      <c:valAx>
        <c:axId val="183033040"/>
        <c:scaling>
          <c:orientation val="minMax"/>
        </c:scaling>
        <c:delete val="0"/>
        <c:axPos val="r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pPr>
            <a:endParaRPr lang="zh-CN"/>
          </a:p>
        </c:txPr>
        <c:crossAx val="183033600"/>
        <c:crosses val="max"/>
        <c:crossBetween val="between"/>
      </c:valAx>
      <c:catAx>
        <c:axId val="1830336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303304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1" i="0" u="none" strike="noStrike" kern="1200" baseline="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pPr>
            <a:endParaRPr lang="zh-CN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微软雅黑 Light" panose="020B0502040204020203" pitchFamily="34" charset="-122"/>
          <a:ea typeface="微软雅黑 Light" panose="020B0502040204020203" pitchFamily="34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1A8AE-AA56-43F1-85A4-9CEEC4034CB5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18675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2725" y="9718675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7A00D-B37B-4B79-9757-C2CE9DE3C1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595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34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34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C3A3CFF-DAB5-4D47-B38B-BAF99E583A01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248" y="4923879"/>
            <a:ext cx="5681980" cy="402862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18091"/>
            <a:ext cx="3077739" cy="51334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092" y="9718091"/>
            <a:ext cx="3077739" cy="51334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DE8FF11-A86C-4845-9F8B-87B4B15B09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069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4710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710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5A2A273-557C-4551-B546-170CCD6D5D4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509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8FF11-A86C-4845-9F8B-87B4B15B09E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686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8FF11-A86C-4845-9F8B-87B4B15B09E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164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10594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059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90478" fontAlgn="base">
              <a:spcBef>
                <a:spcPct val="0"/>
              </a:spcBef>
              <a:spcAft>
                <a:spcPct val="0"/>
              </a:spcAft>
              <a:defRPr/>
            </a:pPr>
            <a:fld id="{B624E705-90BC-475C-BF33-24C1EAF9D7B3}" type="slidenum">
              <a:rPr lang="zh-CN" altLang="en-US" noProof="1">
                <a:solidFill>
                  <a:prstClr val="black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pPr defTabSz="990478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zh-CN" altLang="en-US" noProof="1">
              <a:solidFill>
                <a:prstClr val="black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3161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82CE57-9B4F-436A-B691-4376D2B654B0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7757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82CE57-9B4F-436A-B691-4376D2B654B0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568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8FF11-A86C-4845-9F8B-87B4B15B09E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46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8FF11-A86C-4845-9F8B-87B4B15B09E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58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8FF11-A86C-4845-9F8B-87B4B15B09E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955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8FF11-A86C-4845-9F8B-87B4B15B09E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263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8FF11-A86C-4845-9F8B-87B4B15B09E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641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8FF11-A86C-4845-9F8B-87B4B15B09E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756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emf"/><Relationship Id="rId5" Type="http://schemas.openxmlformats.org/officeDocument/2006/relationships/hyperlink" Target="http://members.wano.org/" TargetMode="External"/><Relationship Id="rId4" Type="http://schemas.openxmlformats.org/officeDocument/2006/relationships/hyperlink" Target="wano.info" TargetMode="Externa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5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7.emf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8.emf"/><Relationship Id="rId4" Type="http://schemas.openxmlformats.org/officeDocument/2006/relationships/image" Target="../media/image48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8.emf"/><Relationship Id="rId4" Type="http://schemas.openxmlformats.org/officeDocument/2006/relationships/image" Target="../media/image49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8.emf"/><Relationship Id="rId4" Type="http://schemas.openxmlformats.org/officeDocument/2006/relationships/image" Target="../media/image50.jpe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21.emf"/><Relationship Id="rId4" Type="http://schemas.openxmlformats.org/officeDocument/2006/relationships/image" Target="../media/image51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2.jpeg"/><Relationship Id="rId5" Type="http://schemas.openxmlformats.org/officeDocument/2006/relationships/image" Target="../media/image43.png"/><Relationship Id="rId4" Type="http://schemas.openxmlformats.org/officeDocument/2006/relationships/image" Target="../media/image8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3.jpeg"/><Relationship Id="rId5" Type="http://schemas.openxmlformats.org/officeDocument/2006/relationships/image" Target="../media/image43.png"/><Relationship Id="rId4" Type="http://schemas.openxmlformats.org/officeDocument/2006/relationships/image" Target="../media/image8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4.jpeg"/><Relationship Id="rId5" Type="http://schemas.openxmlformats.org/officeDocument/2006/relationships/image" Target="../media/image43.png"/><Relationship Id="rId4" Type="http://schemas.openxmlformats.org/officeDocument/2006/relationships/image" Target="../media/image8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5.jpeg"/><Relationship Id="rId5" Type="http://schemas.openxmlformats.org/officeDocument/2006/relationships/image" Target="../media/image43.png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6.jpeg"/><Relationship Id="rId5" Type="http://schemas.openxmlformats.org/officeDocument/2006/relationships/image" Target="../media/image43.png"/><Relationship Id="rId4" Type="http://schemas.openxmlformats.org/officeDocument/2006/relationships/image" Target="../media/image8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7.png"/><Relationship Id="rId5" Type="http://schemas.openxmlformats.org/officeDocument/2006/relationships/image" Target="../media/image43.png"/><Relationship Id="rId4" Type="http://schemas.openxmlformats.org/officeDocument/2006/relationships/image" Target="../media/image8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8.emf"/><Relationship Id="rId4" Type="http://schemas.openxmlformats.org/officeDocument/2006/relationships/image" Target="../media/image50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166F-7B3F-4E6C-B851-810E4C7D2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57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166F-7B3F-4E6C-B851-810E4C7D2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788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166F-7B3F-4E6C-B851-810E4C7D2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833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2628901"/>
            <a:ext cx="12192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任意多边形 19"/>
          <p:cNvSpPr/>
          <p:nvPr userDrawn="1"/>
        </p:nvSpPr>
        <p:spPr bwMode="auto">
          <a:xfrm>
            <a:off x="0" y="0"/>
            <a:ext cx="12192000" cy="885371"/>
          </a:xfrm>
          <a:custGeom>
            <a:avLst/>
            <a:gdLst>
              <a:gd name="connsiteX0" fmla="*/ 0 w 12192000"/>
              <a:gd name="connsiteY0" fmla="*/ 0 h 735530"/>
              <a:gd name="connsiteX1" fmla="*/ 296223 w 12192000"/>
              <a:gd name="connsiteY1" fmla="*/ 0 h 735530"/>
              <a:gd name="connsiteX2" fmla="*/ 296223 w 12192000"/>
              <a:gd name="connsiteY2" fmla="*/ 1077 h 735530"/>
              <a:gd name="connsiteX3" fmla="*/ 7839045 w 12192000"/>
              <a:gd name="connsiteY3" fmla="*/ 1077 h 735530"/>
              <a:gd name="connsiteX4" fmla="*/ 8493458 w 12192000"/>
              <a:gd name="connsiteY4" fmla="*/ 329831 h 735530"/>
              <a:gd name="connsiteX5" fmla="*/ 9056822 w 12192000"/>
              <a:gd name="connsiteY5" fmla="*/ 654050 h 735530"/>
              <a:gd name="connsiteX6" fmla="*/ 12059298 w 12192000"/>
              <a:gd name="connsiteY6" fmla="*/ 654050 h 735530"/>
              <a:gd name="connsiteX7" fmla="*/ 12192000 w 12192000"/>
              <a:gd name="connsiteY7" fmla="*/ 654050 h 735530"/>
              <a:gd name="connsiteX8" fmla="*/ 12192000 w 12192000"/>
              <a:gd name="connsiteY8" fmla="*/ 735530 h 735530"/>
              <a:gd name="connsiteX9" fmla="*/ 8760599 w 12192000"/>
              <a:gd name="connsiteY9" fmla="*/ 735530 h 735530"/>
              <a:gd name="connsiteX10" fmla="*/ 8197235 w 12192000"/>
              <a:gd name="connsiteY10" fmla="*/ 411311 h 735530"/>
              <a:gd name="connsiteX11" fmla="*/ 7542822 w 12192000"/>
              <a:gd name="connsiteY11" fmla="*/ 82557 h 735530"/>
              <a:gd name="connsiteX12" fmla="*/ 0 w 12192000"/>
              <a:gd name="connsiteY12" fmla="*/ 82557 h 735530"/>
              <a:gd name="connsiteX13" fmla="*/ 0 w 12192000"/>
              <a:gd name="connsiteY13" fmla="*/ 29972 h 73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735530">
                <a:moveTo>
                  <a:pt x="0" y="0"/>
                </a:moveTo>
                <a:lnTo>
                  <a:pt x="296223" y="0"/>
                </a:lnTo>
                <a:lnTo>
                  <a:pt x="296223" y="1077"/>
                </a:lnTo>
                <a:cubicBezTo>
                  <a:pt x="2543991" y="1077"/>
                  <a:pt x="7816283" y="1077"/>
                  <a:pt x="7839045" y="1077"/>
                </a:cubicBezTo>
                <a:cubicBezTo>
                  <a:pt x="8200395" y="1077"/>
                  <a:pt x="8373957" y="157519"/>
                  <a:pt x="8493458" y="329831"/>
                </a:cubicBezTo>
                <a:cubicBezTo>
                  <a:pt x="8604423" y="493074"/>
                  <a:pt x="8738152" y="631377"/>
                  <a:pt x="9056822" y="654050"/>
                </a:cubicBezTo>
                <a:cubicBezTo>
                  <a:pt x="10772523" y="654050"/>
                  <a:pt x="11630373" y="654050"/>
                  <a:pt x="12059298" y="654050"/>
                </a:cubicBezTo>
                <a:lnTo>
                  <a:pt x="12192000" y="654050"/>
                </a:lnTo>
                <a:lnTo>
                  <a:pt x="12192000" y="735530"/>
                </a:lnTo>
                <a:cubicBezTo>
                  <a:pt x="12192000" y="735530"/>
                  <a:pt x="12192000" y="735530"/>
                  <a:pt x="8760599" y="735530"/>
                </a:cubicBezTo>
                <a:cubicBezTo>
                  <a:pt x="8441929" y="712857"/>
                  <a:pt x="8308201" y="574554"/>
                  <a:pt x="8197235" y="411311"/>
                </a:cubicBezTo>
                <a:cubicBezTo>
                  <a:pt x="8077734" y="238999"/>
                  <a:pt x="7904172" y="82557"/>
                  <a:pt x="7542822" y="82557"/>
                </a:cubicBezTo>
                <a:cubicBezTo>
                  <a:pt x="7520060" y="82557"/>
                  <a:pt x="2247767" y="82557"/>
                  <a:pt x="0" y="82557"/>
                </a:cubicBezTo>
                <a:cubicBezTo>
                  <a:pt x="0" y="82557"/>
                  <a:pt x="0" y="82557"/>
                  <a:pt x="0" y="29972"/>
                </a:cubicBezTo>
                <a:close/>
              </a:path>
            </a:pathLst>
          </a:custGeom>
          <a:gradFill>
            <a:gsLst>
              <a:gs pos="42000">
                <a:srgbClr val="0081CC"/>
              </a:gs>
              <a:gs pos="0">
                <a:schemeClr val="accent1">
                  <a:lumMod val="45000"/>
                  <a:lumOff val="55000"/>
                  <a:alpha val="0"/>
                </a:schemeClr>
              </a:gs>
              <a:gs pos="100000">
                <a:srgbClr val="0081CC"/>
              </a:gs>
            </a:gsLst>
            <a:lin ang="14400000" scaled="0"/>
          </a:gra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800"/>
          </a:p>
        </p:txBody>
      </p:sp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7651" y="128134"/>
            <a:ext cx="2576499" cy="47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79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 userDrawn="1"/>
        </p:nvSpPr>
        <p:spPr>
          <a:xfrm>
            <a:off x="444500" y="317500"/>
            <a:ext cx="6616700" cy="1295400"/>
          </a:xfrm>
          <a:prstGeom prst="rect">
            <a:avLst/>
          </a:prstGeom>
          <a:solidFill>
            <a:srgbClr val="018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5" name="矩形 4"/>
          <p:cNvSpPr/>
          <p:nvPr userDrawn="1"/>
        </p:nvSpPr>
        <p:spPr>
          <a:xfrm>
            <a:off x="9785350" y="6140450"/>
            <a:ext cx="1924050" cy="717550"/>
          </a:xfrm>
          <a:prstGeom prst="rect">
            <a:avLst/>
          </a:prstGeom>
          <a:solidFill>
            <a:srgbClr val="018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pic>
        <p:nvPicPr>
          <p:cNvPr id="6" name="图片 5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1" y="358775"/>
            <a:ext cx="2888360" cy="53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6999" y="6140450"/>
            <a:ext cx="15875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339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504267" y="3111500"/>
            <a:ext cx="7687733" cy="374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51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603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 userDrawn="1"/>
        </p:nvSpPr>
        <p:spPr>
          <a:xfrm>
            <a:off x="444500" y="317500"/>
            <a:ext cx="6616700" cy="1295400"/>
          </a:xfrm>
          <a:prstGeom prst="rect">
            <a:avLst/>
          </a:prstGeom>
          <a:solidFill>
            <a:srgbClr val="018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5" name="矩形 4"/>
          <p:cNvSpPr/>
          <p:nvPr userDrawn="1"/>
        </p:nvSpPr>
        <p:spPr>
          <a:xfrm>
            <a:off x="9785350" y="6140450"/>
            <a:ext cx="1924050" cy="717550"/>
          </a:xfrm>
          <a:prstGeom prst="rect">
            <a:avLst/>
          </a:prstGeom>
          <a:solidFill>
            <a:srgbClr val="018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pic>
        <p:nvPicPr>
          <p:cNvPr id="6" name="图片 5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1" y="358775"/>
            <a:ext cx="2888360" cy="53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6999" y="6140450"/>
            <a:ext cx="15875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517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610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7E1705C-DC37-46FE-9601-92DF3B9BC8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8427" y="-1314449"/>
            <a:ext cx="16052388" cy="67246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7E1A8A8-69BE-4715-AB6E-9856E485AE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637" y="6222299"/>
            <a:ext cx="2498725" cy="46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F93EA610-6A11-4387-AB66-B3A7D2C79325}"/>
              </a:ext>
            </a:extLst>
          </p:cNvPr>
          <p:cNvCxnSpPr>
            <a:cxnSpLocks/>
          </p:cNvCxnSpPr>
          <p:nvPr userDrawn="1"/>
        </p:nvCxnSpPr>
        <p:spPr>
          <a:xfrm>
            <a:off x="0" y="6454140"/>
            <a:ext cx="4562475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5BB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="" xmlns:a16="http://schemas.microsoft.com/office/drawing/2014/main" id="{57B79A2F-6500-4FE3-BF4E-ADCE8524FE1B}"/>
              </a:ext>
            </a:extLst>
          </p:cNvPr>
          <p:cNvCxnSpPr>
            <a:cxnSpLocks/>
          </p:cNvCxnSpPr>
          <p:nvPr userDrawn="1"/>
        </p:nvCxnSpPr>
        <p:spPr>
          <a:xfrm flipH="1">
            <a:off x="7639050" y="6454140"/>
            <a:ext cx="4552950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5BB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611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B981F78-8BE4-4F6D-A53E-FD0544500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46035"/>
            <a:ext cx="12192000" cy="104905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7E1A8A8-69BE-4715-AB6E-9856E485AE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637" y="6222299"/>
            <a:ext cx="2498725" cy="46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F93EA610-6A11-4387-AB66-B3A7D2C79325}"/>
              </a:ext>
            </a:extLst>
          </p:cNvPr>
          <p:cNvCxnSpPr>
            <a:cxnSpLocks/>
          </p:cNvCxnSpPr>
          <p:nvPr userDrawn="1"/>
        </p:nvCxnSpPr>
        <p:spPr>
          <a:xfrm>
            <a:off x="0" y="6454140"/>
            <a:ext cx="4562475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5BB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="" xmlns:a16="http://schemas.microsoft.com/office/drawing/2014/main" id="{57B79A2F-6500-4FE3-BF4E-ADCE8524FE1B}"/>
              </a:ext>
            </a:extLst>
          </p:cNvPr>
          <p:cNvCxnSpPr>
            <a:cxnSpLocks/>
          </p:cNvCxnSpPr>
          <p:nvPr userDrawn="1"/>
        </p:nvCxnSpPr>
        <p:spPr>
          <a:xfrm flipH="1">
            <a:off x="7639050" y="6454140"/>
            <a:ext cx="4552950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5BB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26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166F-7B3F-4E6C-B851-810E4C7D2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183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9FDB07DA-0844-4AA4-99EF-88CCF77A3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14104"/>
            <a:ext cx="12192000" cy="81311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7E1A8A8-69BE-4715-AB6E-9856E485AE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637" y="6222299"/>
            <a:ext cx="2498725" cy="46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F93EA610-6A11-4387-AB66-B3A7D2C79325}"/>
              </a:ext>
            </a:extLst>
          </p:cNvPr>
          <p:cNvCxnSpPr>
            <a:cxnSpLocks/>
          </p:cNvCxnSpPr>
          <p:nvPr userDrawn="1"/>
        </p:nvCxnSpPr>
        <p:spPr>
          <a:xfrm>
            <a:off x="0" y="6454140"/>
            <a:ext cx="4562475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5BB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="" xmlns:a16="http://schemas.microsoft.com/office/drawing/2014/main" id="{57B79A2F-6500-4FE3-BF4E-ADCE8524FE1B}"/>
              </a:ext>
            </a:extLst>
          </p:cNvPr>
          <p:cNvCxnSpPr>
            <a:cxnSpLocks/>
          </p:cNvCxnSpPr>
          <p:nvPr userDrawn="1"/>
        </p:nvCxnSpPr>
        <p:spPr>
          <a:xfrm flipH="1">
            <a:off x="7639050" y="6454140"/>
            <a:ext cx="4552950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5BB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699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7E1A8A8-69BE-4715-AB6E-9856E485AE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637" y="6222299"/>
            <a:ext cx="2498725" cy="46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F93EA610-6A11-4387-AB66-B3A7D2C79325}"/>
              </a:ext>
            </a:extLst>
          </p:cNvPr>
          <p:cNvCxnSpPr>
            <a:cxnSpLocks/>
          </p:cNvCxnSpPr>
          <p:nvPr userDrawn="1"/>
        </p:nvCxnSpPr>
        <p:spPr>
          <a:xfrm>
            <a:off x="0" y="6454140"/>
            <a:ext cx="4562475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5BB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="" xmlns:a16="http://schemas.microsoft.com/office/drawing/2014/main" id="{57B79A2F-6500-4FE3-BF4E-ADCE8524FE1B}"/>
              </a:ext>
            </a:extLst>
          </p:cNvPr>
          <p:cNvCxnSpPr>
            <a:cxnSpLocks/>
          </p:cNvCxnSpPr>
          <p:nvPr userDrawn="1"/>
        </p:nvCxnSpPr>
        <p:spPr>
          <a:xfrm flipH="1">
            <a:off x="7639050" y="6454140"/>
            <a:ext cx="4552950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5BB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BBF2767-D2B0-40D0-90B0-05CCFA7193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74660" y="-1958488"/>
            <a:ext cx="20842212" cy="1327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5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7E1A8A8-69BE-4715-AB6E-9856E485AE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637" y="6222299"/>
            <a:ext cx="2498725" cy="46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F93EA610-6A11-4387-AB66-B3A7D2C79325}"/>
              </a:ext>
            </a:extLst>
          </p:cNvPr>
          <p:cNvCxnSpPr>
            <a:cxnSpLocks/>
          </p:cNvCxnSpPr>
          <p:nvPr userDrawn="1"/>
        </p:nvCxnSpPr>
        <p:spPr>
          <a:xfrm>
            <a:off x="0" y="6454140"/>
            <a:ext cx="4562475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5BB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="" xmlns:a16="http://schemas.microsoft.com/office/drawing/2014/main" id="{57B79A2F-6500-4FE3-BF4E-ADCE8524FE1B}"/>
              </a:ext>
            </a:extLst>
          </p:cNvPr>
          <p:cNvCxnSpPr>
            <a:cxnSpLocks/>
          </p:cNvCxnSpPr>
          <p:nvPr userDrawn="1"/>
        </p:nvCxnSpPr>
        <p:spPr>
          <a:xfrm flipH="1">
            <a:off x="7639050" y="6454140"/>
            <a:ext cx="4552950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5BB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9687B46-1484-4CC7-94A3-80C05AAB67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542" y="-3198667"/>
            <a:ext cx="13867244" cy="925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47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245B6B1-F522-4F2B-8FB7-E2DE00DC8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76913"/>
            <a:ext cx="12192000" cy="93813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7E1A8A8-69BE-4715-AB6E-9856E485AE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637" y="6222299"/>
            <a:ext cx="2498725" cy="46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F93EA610-6A11-4387-AB66-B3A7D2C79325}"/>
              </a:ext>
            </a:extLst>
          </p:cNvPr>
          <p:cNvCxnSpPr>
            <a:cxnSpLocks/>
          </p:cNvCxnSpPr>
          <p:nvPr userDrawn="1"/>
        </p:nvCxnSpPr>
        <p:spPr>
          <a:xfrm>
            <a:off x="0" y="6454140"/>
            <a:ext cx="4562475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5BB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="" xmlns:a16="http://schemas.microsoft.com/office/drawing/2014/main" id="{57B79A2F-6500-4FE3-BF4E-ADCE8524FE1B}"/>
              </a:ext>
            </a:extLst>
          </p:cNvPr>
          <p:cNvCxnSpPr>
            <a:cxnSpLocks/>
          </p:cNvCxnSpPr>
          <p:nvPr userDrawn="1"/>
        </p:nvCxnSpPr>
        <p:spPr>
          <a:xfrm flipH="1">
            <a:off x="7639050" y="6454140"/>
            <a:ext cx="4552950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5BB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986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7E1A8A8-69BE-4715-AB6E-9856E485AE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637" y="6222299"/>
            <a:ext cx="2498725" cy="46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F93EA610-6A11-4387-AB66-B3A7D2C79325}"/>
              </a:ext>
            </a:extLst>
          </p:cNvPr>
          <p:cNvCxnSpPr>
            <a:cxnSpLocks/>
          </p:cNvCxnSpPr>
          <p:nvPr userDrawn="1"/>
        </p:nvCxnSpPr>
        <p:spPr>
          <a:xfrm>
            <a:off x="0" y="6454140"/>
            <a:ext cx="4562475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5BB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="" xmlns:a16="http://schemas.microsoft.com/office/drawing/2014/main" id="{57B79A2F-6500-4FE3-BF4E-ADCE8524FE1B}"/>
              </a:ext>
            </a:extLst>
          </p:cNvPr>
          <p:cNvCxnSpPr>
            <a:cxnSpLocks/>
          </p:cNvCxnSpPr>
          <p:nvPr userDrawn="1"/>
        </p:nvCxnSpPr>
        <p:spPr>
          <a:xfrm flipH="1">
            <a:off x="7639050" y="6454140"/>
            <a:ext cx="4552950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5BB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B033AEB-C6C5-4813-BA0C-9284D2BBC6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1450" y="-1455475"/>
            <a:ext cx="12439650" cy="688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67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1FAE158-27D7-4E6A-BC0A-E97B4E3E83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61" t="10296" r="33072"/>
          <a:stretch/>
        </p:blipFill>
        <p:spPr>
          <a:xfrm>
            <a:off x="0" y="-12700"/>
            <a:ext cx="1219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38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A72B89C-8E06-4D02-BC24-BC7080A75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3" t="55815" r="36521"/>
          <a:stretch/>
        </p:blipFill>
        <p:spPr>
          <a:xfrm>
            <a:off x="0" y="-12701"/>
            <a:ext cx="12192000" cy="594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5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0AD25A77-C338-4FC7-BEB2-A736CB55FE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1937C7-6393-4B32-A931-C8BC03FB54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11841"/>
            <a:ext cx="12996372" cy="866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75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503738" y="3111500"/>
            <a:ext cx="7688262" cy="374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12306300" cy="111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20899585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06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166F-7B3F-4E6C-B851-810E4C7D2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33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8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pic>
        <p:nvPicPr>
          <p:cNvPr id="3" name="图片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-50800"/>
            <a:ext cx="122475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3475" y="120650"/>
            <a:ext cx="3079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107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8" y="190500"/>
            <a:ext cx="12231688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-12700" y="0"/>
            <a:ext cx="12192000" cy="6858000"/>
          </a:xfrm>
          <a:prstGeom prst="rect">
            <a:avLst/>
          </a:prstGeom>
          <a:solidFill>
            <a:srgbClr val="0A83C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pic>
        <p:nvPicPr>
          <p:cNvPr id="4" name="图片 4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3"/>
          <a:stretch>
            <a:fillRect/>
          </a:stretch>
        </p:blipFill>
        <p:spPr bwMode="auto">
          <a:xfrm>
            <a:off x="-12700" y="-38100"/>
            <a:ext cx="12217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3475" y="133350"/>
            <a:ext cx="3079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078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204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-12700" y="0"/>
            <a:ext cx="12217400" cy="6858000"/>
          </a:xfrm>
          <a:prstGeom prst="rect">
            <a:avLst/>
          </a:prstGeom>
          <a:solidFill>
            <a:srgbClr val="0A83C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pic>
        <p:nvPicPr>
          <p:cNvPr id="4" name="图片 4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-38100"/>
            <a:ext cx="122475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3475" y="133350"/>
            <a:ext cx="3079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728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301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-12700" y="0"/>
            <a:ext cx="12217400" cy="6858000"/>
          </a:xfrm>
          <a:prstGeom prst="rect">
            <a:avLst/>
          </a:prstGeom>
          <a:solidFill>
            <a:srgbClr val="0A83C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pic>
        <p:nvPicPr>
          <p:cNvPr id="4" name="图片 4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-38100"/>
            <a:ext cx="122475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3475" y="133350"/>
            <a:ext cx="3079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6278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-25400" y="0"/>
            <a:ext cx="12217400" cy="6858000"/>
          </a:xfrm>
          <a:prstGeom prst="rect">
            <a:avLst/>
          </a:prstGeom>
          <a:solidFill>
            <a:srgbClr val="0A83C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pic>
        <p:nvPicPr>
          <p:cNvPr id="4" name="图片 4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-38100"/>
            <a:ext cx="122475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3475" y="133350"/>
            <a:ext cx="3079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50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-14288"/>
            <a:ext cx="122428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-25400" y="0"/>
            <a:ext cx="12217400" cy="6858000"/>
          </a:xfrm>
          <a:prstGeom prst="rect">
            <a:avLst/>
          </a:prstGeom>
          <a:solidFill>
            <a:srgbClr val="0A83C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pic>
        <p:nvPicPr>
          <p:cNvPr id="4" name="图片 4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-25400"/>
            <a:ext cx="122475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3475" y="146050"/>
            <a:ext cx="3079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181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-12700"/>
            <a:ext cx="12190412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217400" cy="6858000"/>
          </a:xfrm>
          <a:prstGeom prst="rect">
            <a:avLst/>
          </a:prstGeom>
          <a:solidFill>
            <a:srgbClr val="0A83C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pic>
        <p:nvPicPr>
          <p:cNvPr id="4" name="图片 4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-25400"/>
            <a:ext cx="122475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3475" y="146050"/>
            <a:ext cx="3079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703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23013"/>
            <a:ext cx="3224213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7051" y="260351"/>
            <a:ext cx="11137900" cy="7207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820150" y="6453188"/>
            <a:ext cx="2844800" cy="268287"/>
          </a:xfrm>
          <a:prstGeom prst="rect">
            <a:avLst/>
          </a:prstGeom>
        </p:spPr>
        <p:txBody>
          <a:bodyPr/>
          <a:lstStyle>
            <a:lvl1pPr>
              <a:defRPr noProof="1"/>
            </a:lvl1pPr>
          </a:lstStyle>
          <a:p>
            <a:fld id="{39C82BD1-0738-4BE1-9EB1-3C45AD0E126E}" type="slidenum">
              <a:rPr lang="zh-CN" altLang="en-US"/>
              <a:t>‹#›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40971123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7051" y="260351"/>
            <a:ext cx="11137900" cy="7207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7051" y="1196975"/>
            <a:ext cx="11137900" cy="5111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820150" y="6453188"/>
            <a:ext cx="2844800" cy="268287"/>
          </a:xfrm>
          <a:prstGeom prst="rect">
            <a:avLst/>
          </a:prstGeom>
        </p:spPr>
        <p:txBody>
          <a:bodyPr/>
          <a:lstStyle>
            <a:lvl1pPr>
              <a:defRPr noProof="1"/>
            </a:lvl1pPr>
          </a:lstStyle>
          <a:p>
            <a:fld id="{167957FD-AA53-4B4A-9989-6FD2B7ADCCEA}" type="slidenum">
              <a:rPr lang="zh-CN" altLang="en-US"/>
              <a:t>‹#›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393607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95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166F-7B3F-4E6C-B851-810E4C7D2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216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11188" y="6246813"/>
            <a:ext cx="2838450" cy="476250"/>
          </a:xfrm>
          <a:prstGeom prst="rect">
            <a:avLst/>
          </a:prstGeom>
        </p:spPr>
        <p:txBody>
          <a:bodyPr/>
          <a:lstStyle>
            <a:lvl1pPr>
              <a:defRPr noProof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6813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noProof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42363" y="6246813"/>
            <a:ext cx="2838450" cy="476250"/>
          </a:xfrm>
          <a:prstGeom prst="rect">
            <a:avLst/>
          </a:prstGeom>
        </p:spPr>
        <p:txBody>
          <a:bodyPr/>
          <a:lstStyle>
            <a:lvl1pPr>
              <a:defRPr noProof="1"/>
            </a:lvl1pPr>
          </a:lstStyle>
          <a:p>
            <a:pPr>
              <a:defRPr/>
            </a:pPr>
            <a:fld id="{956BBCE8-9994-46E6-983E-613D3B568207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6443452"/>
      </p:ext>
    </p:extLst>
  </p:cSld>
  <p:clrMapOvr>
    <a:masterClrMapping/>
  </p:clrMapOvr>
  <p:transition spd="slow">
    <p:strips dir="l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bg>
      <p:bgPr>
        <a:solidFill>
          <a:srgbClr val="0D0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7d195523061f1c0d3ba7f298e59d031c9c3f97027ed136f882110EF8F17BAD1F2C348D17C7856EF46CB4678CC9E44EE1ABA681E3133328A7B4D22AAF822B2429426B2355AA8CC4431B8568D2CF3B73A608EADBFD87AE0DC2085F49D4C585EE85AD222AAB0F9867648B54ABAF32054115737F34E4D49AA79217DAAD96EC749D63CD56D4C4DBEFB4D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482600"/>
            <a:ext cx="7162800" cy="6293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1144412" y="275579"/>
            <a:ext cx="9903176" cy="7239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Concise Style</a:t>
            </a:r>
          </a:p>
        </p:txBody>
      </p:sp>
      <p:pic>
        <p:nvPicPr>
          <p:cNvPr id="9" name="图片 8" descr="e7d195523061f1c0d3ba7f298e59d031c9c3f97027ed136f882110EF8F17BAD1F2C348D17C7856EF46CB4678CC9E44EE1ABA681E3133328A7B4D22AAF822B2429426B2355AA8CC4431B8568D2CF3B73A608EADBFD87AE0DC2085F49D4C585EE85AD222AAB0F9867648B54ABAF32054115737F34E4D49AA79217DAAD96EC749D63CD56D4C4DBEFB4D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13" y="6383150"/>
            <a:ext cx="1018139" cy="319266"/>
          </a:xfrm>
          <a:prstGeom prst="rect">
            <a:avLst/>
          </a:prstGeom>
        </p:spPr>
      </p:pic>
      <p:sp>
        <p:nvSpPr>
          <p:cNvPr id="11" name="任意多边形 2">
            <a:extLst>
              <a:ext uri="{FF2B5EF4-FFF2-40B4-BE49-F238E27FC236}">
                <a16:creationId xmlns="" xmlns:a16="http://schemas.microsoft.com/office/drawing/2014/main" id="{AB0AA8A1-B34E-4ED7-8975-E9310C37FA71}"/>
              </a:ext>
            </a:extLst>
          </p:cNvPr>
          <p:cNvSpPr/>
          <p:nvPr userDrawn="1"/>
        </p:nvSpPr>
        <p:spPr>
          <a:xfrm>
            <a:off x="4279469" y="744498"/>
            <a:ext cx="6261531" cy="263078"/>
          </a:xfrm>
          <a:custGeom>
            <a:avLst/>
            <a:gdLst>
              <a:gd name="connsiteX0" fmla="*/ 3619500 w 3619500"/>
              <a:gd name="connsiteY0" fmla="*/ 47163 h 263078"/>
              <a:gd name="connsiteX1" fmla="*/ 2997200 w 3619500"/>
              <a:gd name="connsiteY1" fmla="*/ 15413 h 263078"/>
              <a:gd name="connsiteX2" fmla="*/ 2108200 w 3619500"/>
              <a:gd name="connsiteY2" fmla="*/ 263063 h 263078"/>
              <a:gd name="connsiteX3" fmla="*/ 920750 w 3619500"/>
              <a:gd name="connsiteY3" fmla="*/ 2713 h 263078"/>
              <a:gd name="connsiteX4" fmla="*/ 0 w 3619500"/>
              <a:gd name="connsiteY4" fmla="*/ 180513 h 26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500" h="263078">
                <a:moveTo>
                  <a:pt x="3619500" y="47163"/>
                </a:moveTo>
                <a:cubicBezTo>
                  <a:pt x="3434291" y="13296"/>
                  <a:pt x="3249083" y="-20570"/>
                  <a:pt x="2997200" y="15413"/>
                </a:cubicBezTo>
                <a:cubicBezTo>
                  <a:pt x="2745317" y="51396"/>
                  <a:pt x="2454275" y="265180"/>
                  <a:pt x="2108200" y="263063"/>
                </a:cubicBezTo>
                <a:cubicBezTo>
                  <a:pt x="1762125" y="260946"/>
                  <a:pt x="1272117" y="16471"/>
                  <a:pt x="920750" y="2713"/>
                </a:cubicBezTo>
                <a:cubicBezTo>
                  <a:pt x="569383" y="-11045"/>
                  <a:pt x="284691" y="84734"/>
                  <a:pt x="0" y="180513"/>
                </a:cubicBezTo>
              </a:path>
            </a:pathLst>
          </a:custGeom>
          <a:noFill/>
          <a:ln w="2222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74000">
                  <a:schemeClr val="accent2">
                    <a:alpha val="49000"/>
                  </a:schemeClr>
                </a:gs>
                <a:gs pos="8300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3">
            <a:extLst>
              <a:ext uri="{FF2B5EF4-FFF2-40B4-BE49-F238E27FC236}">
                <a16:creationId xmlns="" xmlns:a16="http://schemas.microsoft.com/office/drawing/2014/main" id="{217F0C0A-4A54-46A8-853B-5E2C6ACA8EE7}"/>
              </a:ext>
            </a:extLst>
          </p:cNvPr>
          <p:cNvSpPr/>
          <p:nvPr userDrawn="1"/>
        </p:nvSpPr>
        <p:spPr>
          <a:xfrm>
            <a:off x="3379511" y="828162"/>
            <a:ext cx="6894275" cy="167743"/>
          </a:xfrm>
          <a:custGeom>
            <a:avLst/>
            <a:gdLst>
              <a:gd name="connsiteX0" fmla="*/ 0 w 3985260"/>
              <a:gd name="connsiteY0" fmla="*/ 114312 h 167743"/>
              <a:gd name="connsiteX1" fmla="*/ 685800 w 3985260"/>
              <a:gd name="connsiteY1" fmla="*/ 12 h 167743"/>
              <a:gd name="connsiteX2" fmla="*/ 1409700 w 3985260"/>
              <a:gd name="connsiteY2" fmla="*/ 106692 h 167743"/>
              <a:gd name="connsiteX3" fmla="*/ 2263140 w 3985260"/>
              <a:gd name="connsiteY3" fmla="*/ 53352 h 167743"/>
              <a:gd name="connsiteX4" fmla="*/ 3009900 w 3985260"/>
              <a:gd name="connsiteY4" fmla="*/ 167652 h 167743"/>
              <a:gd name="connsiteX5" fmla="*/ 3985260 w 3985260"/>
              <a:gd name="connsiteY5" fmla="*/ 68592 h 16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5260" h="167743">
                <a:moveTo>
                  <a:pt x="0" y="114312"/>
                </a:moveTo>
                <a:cubicBezTo>
                  <a:pt x="225425" y="57797"/>
                  <a:pt x="450850" y="1282"/>
                  <a:pt x="685800" y="12"/>
                </a:cubicBezTo>
                <a:cubicBezTo>
                  <a:pt x="920750" y="-1258"/>
                  <a:pt x="1146810" y="97802"/>
                  <a:pt x="1409700" y="106692"/>
                </a:cubicBezTo>
                <a:cubicBezTo>
                  <a:pt x="1672590" y="115582"/>
                  <a:pt x="1996440" y="43192"/>
                  <a:pt x="2263140" y="53352"/>
                </a:cubicBezTo>
                <a:cubicBezTo>
                  <a:pt x="2529840" y="63512"/>
                  <a:pt x="2722880" y="165112"/>
                  <a:pt x="3009900" y="167652"/>
                </a:cubicBezTo>
                <a:cubicBezTo>
                  <a:pt x="3296920" y="170192"/>
                  <a:pt x="3641090" y="119392"/>
                  <a:pt x="3985260" y="68592"/>
                </a:cubicBezTo>
              </a:path>
            </a:pathLst>
          </a:custGeom>
          <a:noFill/>
          <a:ln w="2222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74000">
                  <a:schemeClr val="accent1">
                    <a:alpha val="88000"/>
                  </a:schemeClr>
                </a:gs>
                <a:gs pos="8300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4">
            <a:extLst>
              <a:ext uri="{FF2B5EF4-FFF2-40B4-BE49-F238E27FC236}">
                <a16:creationId xmlns="" xmlns:a16="http://schemas.microsoft.com/office/drawing/2014/main" id="{E3E8DB15-FFFA-4B18-9030-5F9844EFA84D}"/>
              </a:ext>
            </a:extLst>
          </p:cNvPr>
          <p:cNvSpPr/>
          <p:nvPr userDrawn="1"/>
        </p:nvSpPr>
        <p:spPr>
          <a:xfrm>
            <a:off x="1222852" y="675774"/>
            <a:ext cx="5690304" cy="342900"/>
          </a:xfrm>
          <a:custGeom>
            <a:avLst/>
            <a:gdLst>
              <a:gd name="connsiteX0" fmla="*/ 0 w 3289300"/>
              <a:gd name="connsiteY0" fmla="*/ 0 h 273050"/>
              <a:gd name="connsiteX1" fmla="*/ 349250 w 3289300"/>
              <a:gd name="connsiteY1" fmla="*/ 234950 h 273050"/>
              <a:gd name="connsiteX2" fmla="*/ 901700 w 3289300"/>
              <a:gd name="connsiteY2" fmla="*/ 88900 h 273050"/>
              <a:gd name="connsiteX3" fmla="*/ 1536700 w 3289300"/>
              <a:gd name="connsiteY3" fmla="*/ 222250 h 273050"/>
              <a:gd name="connsiteX4" fmla="*/ 2336800 w 3289300"/>
              <a:gd name="connsiteY4" fmla="*/ 120650 h 273050"/>
              <a:gd name="connsiteX5" fmla="*/ 3289300 w 3289300"/>
              <a:gd name="connsiteY5" fmla="*/ 273050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9300" h="273050">
                <a:moveTo>
                  <a:pt x="0" y="0"/>
                </a:moveTo>
                <a:cubicBezTo>
                  <a:pt x="99483" y="110066"/>
                  <a:pt x="198967" y="220133"/>
                  <a:pt x="349250" y="234950"/>
                </a:cubicBezTo>
                <a:cubicBezTo>
                  <a:pt x="499533" y="249767"/>
                  <a:pt x="703792" y="91017"/>
                  <a:pt x="901700" y="88900"/>
                </a:cubicBezTo>
                <a:cubicBezTo>
                  <a:pt x="1099608" y="86783"/>
                  <a:pt x="1297517" y="216958"/>
                  <a:pt x="1536700" y="222250"/>
                </a:cubicBezTo>
                <a:cubicBezTo>
                  <a:pt x="1775883" y="227542"/>
                  <a:pt x="2044700" y="112183"/>
                  <a:pt x="2336800" y="120650"/>
                </a:cubicBezTo>
                <a:cubicBezTo>
                  <a:pt x="2628900" y="129117"/>
                  <a:pt x="2959100" y="201083"/>
                  <a:pt x="3289300" y="273050"/>
                </a:cubicBezTo>
              </a:path>
            </a:pathLst>
          </a:custGeom>
          <a:noFill/>
          <a:ln w="2222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74000">
                  <a:schemeClr val="accent2">
                    <a:alpha val="59000"/>
                  </a:schemeClr>
                </a:gs>
                <a:gs pos="8300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15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4.44444E-6 L 0.11081 4.44444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562 4.44444E-6 L 0 4.44444E-6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1" build="p">
        <p:tmplLst>
          <p:tmpl lvl="1">
            <p:tnLst>
              <p:par>
                <p:cTn presetID="63" presetClass="path" presetSubtype="0" decel="50000" fill="hold" nodeType="withEffect">
                  <p:stCondLst>
                    <p:cond delay="0"/>
                  </p:stCondLst>
                  <p:childTnLst>
                    <p:animMotion origin="layout" path="M -0.01562 4.44444E-6 L 0.11081 4.44444E-6 " pathEditMode="relative" rAng="0" ptsTypes="AA">
                      <p:cBhvr>
                        <p:cTn dur="750" spd="-100000" fill="hold"/>
                        <p:tgtEl>
                          <p:spTgt spid="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6315" y="0"/>
                    </p:animMotion>
                  </p:childTnLst>
                </p:cTn>
              </p:par>
            </p:tnLst>
          </p:tmpl>
        </p:tmplLst>
      </p:bldP>
      <p:bldP spid="6" grpId="2" build="p">
        <p:tmplLst>
          <p:tmpl lvl="1">
            <p:tnLst>
              <p:par>
                <p:cTn presetID="35" presetClass="path" presetSubtype="0" decel="50000" fill="hold" nodeType="withEffect">
                  <p:stCondLst>
                    <p:cond delay="750"/>
                  </p:stCondLst>
                  <p:childTnLst>
                    <p:animMotion origin="layout" path="M -0.01562 4.44444E-6 L 0 4.44444E-6 " pathEditMode="relative" rAng="0" ptsTypes="AA">
                      <p:cBhvr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81" y="0"/>
                    </p:animMotion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Open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7F8EF85-9652-B849-9557-51351E043A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991" y="2123276"/>
            <a:ext cx="4717517" cy="22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11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Open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F0A0E2-EC1D-5349-99BA-8889B83BDE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B9400F-7FCB-E343-8AC9-D4F7A6C99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991" y="2123276"/>
            <a:ext cx="4717517" cy="22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9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="" xmlns:a16="http://schemas.microsoft.com/office/drawing/2014/main" id="{566543F6-203B-B64E-84F0-05F0F76CD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559" y="6465536"/>
            <a:ext cx="9937171" cy="384373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algn="l">
              <a:defRPr sz="1000" b="1" spc="300">
                <a:solidFill>
                  <a:schemeClr val="bg1"/>
                </a:solidFill>
                <a:effectLst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9643A0-662E-964E-ACC6-28958D12F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0729" y="6457443"/>
            <a:ext cx="1003299" cy="4005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 spc="300">
                <a:solidFill>
                  <a:srgbClr val="00B3DC"/>
                </a:solidFill>
              </a:defRPr>
            </a:lvl1pPr>
          </a:lstStyle>
          <a:p>
            <a:fld id="{60FA6291-0391-4E9F-A857-B3DC68EC0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1"/>
          <p:cNvSpPr>
            <a:spLocks noGrp="1"/>
          </p:cNvSpPr>
          <p:nvPr>
            <p:ph idx="4294967295"/>
          </p:nvPr>
        </p:nvSpPr>
        <p:spPr>
          <a:xfrm>
            <a:off x="3047999" y="1680063"/>
            <a:ext cx="8506265" cy="4544892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2000"/>
              <a:t>Click to edit Master text styles</a:t>
            </a:r>
          </a:p>
          <a:p>
            <a:pPr marL="0" lvl="1" indent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2000"/>
              <a:t>Second level</a:t>
            </a:r>
          </a:p>
          <a:p>
            <a:pPr marL="0" lvl="2" indent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2000"/>
              <a:t>Third level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628357" y="209551"/>
            <a:ext cx="9500092" cy="9597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6FF9C7E-AF8D-4046-ACFC-179B9DBDE3AA}"/>
              </a:ext>
            </a:extLst>
          </p:cNvPr>
          <p:cNvSpPr txBox="1"/>
          <p:nvPr userDrawn="1"/>
        </p:nvSpPr>
        <p:spPr>
          <a:xfrm>
            <a:off x="3048000" y="5133182"/>
            <a:ext cx="8518217" cy="8925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 b="1" spc="300" dirty="0">
                <a:solidFill>
                  <a:srgbClr val="00355F"/>
                </a:solidFill>
                <a:latin typeface="SimSun"/>
                <a:cs typeface="SimSun"/>
              </a:rPr>
              <a:t>发布级别</a:t>
            </a:r>
            <a:r>
              <a:rPr lang="en-US" altLang="zh-CN" sz="1100" spc="300" dirty="0">
                <a:solidFill>
                  <a:srgbClr val="00355F"/>
                </a:solidFill>
                <a:latin typeface="SimSun"/>
                <a:cs typeface="SimSun"/>
              </a:rPr>
              <a:t>:</a:t>
            </a:r>
            <a:r>
              <a:rPr lang="zh-CN" altLang="en-US" sz="1800">
                <a:latin typeface="SimSun"/>
                <a:cs typeface="SimSun"/>
              </a:rPr>
              <a:t> </a:t>
            </a:r>
            <a:r>
              <a:rPr sz="1800"/>
              <a:t/>
            </a:r>
            <a:br>
              <a:rPr sz="1800"/>
            </a:br>
            <a:r>
              <a:rPr lang="en-US" altLang="zh-CN" sz="1100" spc="300" dirty="0">
                <a:solidFill>
                  <a:srgbClr val="00355F"/>
                </a:solidFill>
                <a:latin typeface="SimSun"/>
                <a:cs typeface="SimSun"/>
              </a:rPr>
              <a:t>[</a:t>
            </a:r>
            <a:r>
              <a:rPr lang="zh-CN" altLang="en-US" sz="1100" spc="300" dirty="0">
                <a:solidFill>
                  <a:srgbClr val="00355F"/>
                </a:solidFill>
                <a:latin typeface="SimSun"/>
                <a:cs typeface="SimSun"/>
              </a:rPr>
              <a:t>公开</a:t>
            </a:r>
            <a:r>
              <a:rPr lang="en-US" altLang="zh-CN" sz="1100" spc="300" dirty="0">
                <a:solidFill>
                  <a:srgbClr val="00355F"/>
                </a:solidFill>
                <a:latin typeface="SimSun"/>
                <a:cs typeface="SimSun"/>
              </a:rPr>
              <a:t>/</a:t>
            </a:r>
            <a:r>
              <a:rPr lang="zh-CN" altLang="en-US" sz="1100" spc="300" dirty="0">
                <a:solidFill>
                  <a:srgbClr val="00355F"/>
                </a:solidFill>
                <a:latin typeface="SimSun"/>
                <a:cs typeface="SimSun"/>
              </a:rPr>
              <a:t>一般</a:t>
            </a:r>
            <a:r>
              <a:rPr lang="en-US" altLang="zh-CN" sz="1100" spc="300" dirty="0">
                <a:solidFill>
                  <a:srgbClr val="00355F"/>
                </a:solidFill>
                <a:latin typeface="SimSun"/>
                <a:cs typeface="SimSun"/>
              </a:rPr>
              <a:t>/</a:t>
            </a:r>
            <a:r>
              <a:rPr lang="zh-CN" altLang="en-US" sz="1100" spc="300" dirty="0">
                <a:solidFill>
                  <a:srgbClr val="00355F"/>
                </a:solidFill>
                <a:latin typeface="SimSun"/>
                <a:cs typeface="SimSun"/>
              </a:rPr>
              <a:t>限制</a:t>
            </a:r>
            <a:r>
              <a:rPr lang="en-US" altLang="zh-CN" sz="1100" spc="300" dirty="0">
                <a:solidFill>
                  <a:srgbClr val="00355F"/>
                </a:solidFill>
                <a:latin typeface="SimSun"/>
                <a:cs typeface="SimSun"/>
              </a:rPr>
              <a:t>/</a:t>
            </a:r>
            <a:r>
              <a:rPr lang="zh-CN" altLang="en-US" sz="1100" spc="300" dirty="0">
                <a:solidFill>
                  <a:srgbClr val="00355F"/>
                </a:solidFill>
                <a:latin typeface="SimSun"/>
                <a:cs typeface="SimSun"/>
              </a:rPr>
              <a:t>严格限制</a:t>
            </a:r>
            <a:r>
              <a:rPr lang="en-US" altLang="zh-CN" sz="1100" spc="300" dirty="0">
                <a:solidFill>
                  <a:srgbClr val="00355F"/>
                </a:solidFill>
                <a:latin typeface="SimSun"/>
                <a:cs typeface="SimSun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5627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="" xmlns:a16="http://schemas.microsoft.com/office/drawing/2014/main" id="{D461CBB9-B9D1-2441-9496-593A633E0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59" y="309259"/>
            <a:ext cx="8844103" cy="853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862CB6A7-90EE-4049-BC2C-BAECB8681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823" y="1647316"/>
            <a:ext cx="8688205" cy="49249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2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="" xmlns:a16="http://schemas.microsoft.com/office/drawing/2014/main" id="{68BA4052-5CAD-9E4F-9568-E2ADEF8C1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559" y="6465536"/>
            <a:ext cx="9937171" cy="384373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algn="l">
              <a:defRPr sz="1000" b="1" spc="300">
                <a:solidFill>
                  <a:schemeClr val="bg1"/>
                </a:solidFill>
                <a:effectLst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0D8FBD3C-B900-C64A-9FB9-125694A61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0729" y="6457443"/>
            <a:ext cx="1003299" cy="4005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 spc="300">
                <a:solidFill>
                  <a:srgbClr val="00B3DC"/>
                </a:solidFill>
              </a:defRPr>
            </a:lvl1pPr>
          </a:lstStyle>
          <a:p>
            <a:fld id="{60FA6291-0391-4E9F-A857-B3DC68EC0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2840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A6196FE8-B6D9-584C-B71C-E1F8AA7B2D6E}"/>
              </a:ext>
            </a:extLst>
          </p:cNvPr>
          <p:cNvSpPr txBox="1">
            <a:spLocks/>
          </p:cNvSpPr>
          <p:nvPr userDrawn="1"/>
        </p:nvSpPr>
        <p:spPr>
          <a:xfrm>
            <a:off x="3117803" y="1532908"/>
            <a:ext cx="8385491" cy="853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spc="300">
                <a:solidFill>
                  <a:srgbClr val="00355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>
                <a:latin typeface="SimSun"/>
                <a:cs typeface="SimSun"/>
              </a:rPr>
              <a:t>感谢您的聆听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3FA0AAE0-273D-C447-A84C-069F93913794}"/>
              </a:ext>
            </a:extLst>
          </p:cNvPr>
          <p:cNvCxnSpPr>
            <a:cxnSpLocks/>
          </p:cNvCxnSpPr>
          <p:nvPr userDrawn="1"/>
        </p:nvCxnSpPr>
        <p:spPr>
          <a:xfrm>
            <a:off x="3117801" y="2385988"/>
            <a:ext cx="8385491" cy="0"/>
          </a:xfrm>
          <a:prstGeom prst="line">
            <a:avLst/>
          </a:prstGeom>
          <a:ln w="12700" cap="sq">
            <a:solidFill>
              <a:srgbClr val="00B3D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9D7F819-5424-0849-B572-55E21EFDB80D}"/>
              </a:ext>
            </a:extLst>
          </p:cNvPr>
          <p:cNvSpPr/>
          <p:nvPr userDrawn="1"/>
        </p:nvSpPr>
        <p:spPr>
          <a:xfrm>
            <a:off x="0" y="6473628"/>
            <a:ext cx="12192000" cy="384372"/>
          </a:xfrm>
          <a:prstGeom prst="rect">
            <a:avLst/>
          </a:prstGeom>
          <a:solidFill>
            <a:srgbClr val="0035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A47634B-C7C3-B440-A4CD-605578E3D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896635" y="6365492"/>
            <a:ext cx="969847" cy="600644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="" xmlns:a16="http://schemas.microsoft.com/office/drawing/2014/main" id="{1F65C27E-E666-904B-B68D-6AA77548B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559" y="6465536"/>
            <a:ext cx="9937171" cy="384373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algn="l">
              <a:defRPr sz="1000" b="1" spc="300">
                <a:solidFill>
                  <a:schemeClr val="bg1"/>
                </a:solidFill>
                <a:effectLst/>
              </a:defRPr>
            </a:lvl1pPr>
          </a:lstStyle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414D27F8-3053-AE4E-92F9-41335606B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0729" y="6457443"/>
            <a:ext cx="1003299" cy="4005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 spc="300">
                <a:solidFill>
                  <a:srgbClr val="00B3DC"/>
                </a:solidFill>
              </a:defRPr>
            </a:lvl1pPr>
          </a:lstStyle>
          <a:p>
            <a:fld id="{60FA6291-0391-4E9F-A857-B3DC68EC0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2D9B2E7-87DC-6C47-96A5-44AC9A706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132" y="439938"/>
            <a:ext cx="1593896" cy="7568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B293773-E496-8F4A-BA86-5F33DB419D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83145" y="2317670"/>
            <a:ext cx="6216988" cy="385029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CA0828F-7379-7942-9F76-920C1A67486B}"/>
              </a:ext>
            </a:extLst>
          </p:cNvPr>
          <p:cNvSpPr/>
          <p:nvPr userDrawn="1"/>
        </p:nvSpPr>
        <p:spPr>
          <a:xfrm>
            <a:off x="10560730" y="6287512"/>
            <a:ext cx="1631271" cy="18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E6CD3F8-0A32-4F42-B19B-B23A5495CD0A}"/>
              </a:ext>
            </a:extLst>
          </p:cNvPr>
          <p:cNvGrpSpPr/>
          <p:nvPr userDrawn="1"/>
        </p:nvGrpSpPr>
        <p:grpSpPr>
          <a:xfrm>
            <a:off x="3085433" y="3230977"/>
            <a:ext cx="8385491" cy="1156740"/>
            <a:chOff x="2314075" y="3230977"/>
            <a:chExt cx="6289118" cy="1156740"/>
          </a:xfrm>
        </p:grpSpPr>
        <p:sp>
          <p:nvSpPr>
            <p:cNvPr id="13" name="Title 1">
              <a:extLst>
                <a:ext uri="{FF2B5EF4-FFF2-40B4-BE49-F238E27FC236}">
                  <a16:creationId xmlns="" xmlns:a16="http://schemas.microsoft.com/office/drawing/2014/main" id="{60089013-E93A-4E44-8524-3F636F68482B}"/>
                </a:ext>
              </a:extLst>
            </p:cNvPr>
            <p:cNvSpPr txBox="1">
              <a:spLocks/>
            </p:cNvSpPr>
            <p:nvPr/>
          </p:nvSpPr>
          <p:spPr>
            <a:xfrm>
              <a:off x="2314075" y="3243660"/>
              <a:ext cx="6289118" cy="1144057"/>
            </a:xfrm>
            <a:prstGeom prst="rect">
              <a:avLst/>
            </a:prstGeom>
          </p:spPr>
          <p:txBody>
            <a:bodyPr lIns="0" tIns="0" rIns="0" bIns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400" b="0" kern="1200" cap="none" spc="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400">
                  <a:latin typeface="SimSun"/>
                  <a:cs typeface="SimSun"/>
                </a:rPr>
                <a:t>公众</a:t>
              </a:r>
              <a:r>
                <a:rPr sz="2400"/>
                <a:t/>
              </a:r>
              <a:br>
                <a:rPr sz="2400"/>
              </a:br>
              <a:r>
                <a:rPr lang="en-US" altLang="zh-CN" sz="2400">
                  <a:latin typeface="SimSun"/>
                  <a:cs typeface="SimSun"/>
                </a:rPr>
                <a:t>WANO</a:t>
              </a:r>
              <a:r>
                <a:rPr lang="zh-CN" altLang="en-US" sz="2400">
                  <a:latin typeface="SimSun"/>
                  <a:cs typeface="SimSun"/>
                </a:rPr>
                <a:t>会员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5D4E5154-1913-D64A-9D74-19847AB8C668}"/>
                </a:ext>
              </a:extLst>
            </p:cNvPr>
            <p:cNvSpPr txBox="1"/>
            <p:nvPr/>
          </p:nvSpPr>
          <p:spPr>
            <a:xfrm>
              <a:off x="3212538" y="3230977"/>
              <a:ext cx="37951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2400" dirty="0">
                  <a:latin typeface="SimSun"/>
                  <a:cs typeface="SimSun"/>
                  <a:hlinkClick r:id="rId4"/>
                </a:rPr>
                <a:t>wano.info</a:t>
              </a:r>
              <a:endParaRPr lang="zh-CN" altLang="en-US" sz="2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B739BBE0-5C74-5949-A800-BDAC74B85C57}"/>
                </a:ext>
              </a:extLst>
            </p:cNvPr>
            <p:cNvSpPr txBox="1"/>
            <p:nvPr/>
          </p:nvSpPr>
          <p:spPr>
            <a:xfrm>
              <a:off x="3661899" y="3602847"/>
              <a:ext cx="37951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2400" dirty="0">
                  <a:latin typeface="SimSun"/>
                  <a:cs typeface="SimSun"/>
                  <a:hlinkClick r:id="rId5"/>
                </a:rPr>
                <a:t>members.wano.org</a:t>
              </a:r>
              <a:endParaRPr lang="zh-CN" altLang="en-US" sz="2400" dirty="0"/>
            </a:p>
          </p:txBody>
        </p:sp>
      </p:grpSp>
      <p:sp>
        <p:nvSpPr>
          <p:cNvPr id="22" name="Content Placeholder 1">
            <a:extLst>
              <a:ext uri="{FF2B5EF4-FFF2-40B4-BE49-F238E27FC236}">
                <a16:creationId xmlns="" xmlns:a16="http://schemas.microsoft.com/office/drawing/2014/main" id="{E12CD371-0EE5-0142-AF51-99B42A7EF1B2}"/>
              </a:ext>
            </a:extLst>
          </p:cNvPr>
          <p:cNvSpPr txBox="1">
            <a:spLocks/>
          </p:cNvSpPr>
          <p:nvPr userDrawn="1"/>
        </p:nvSpPr>
        <p:spPr>
          <a:xfrm>
            <a:off x="3092605" y="2720844"/>
            <a:ext cx="8461660" cy="31972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0D499C"/>
              </a:buClr>
              <a:buSzPct val="95000"/>
              <a:buFontTx/>
              <a:buBlip>
                <a:blip r:embed="rId6"/>
              </a:buBlip>
              <a:defRPr lang="en-US" sz="25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7700" indent="-28575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0D499C"/>
              </a:buClr>
              <a:buSzPct val="100000"/>
              <a:buFontTx/>
              <a:buBlip>
                <a:blip r:embed="rId6"/>
              </a:buBlip>
              <a:defRPr lang="en-US" sz="1800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63" indent="-28575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0D499C"/>
              </a:buClr>
              <a:buSzPct val="100000"/>
              <a:buFontTx/>
              <a:buBlip>
                <a:blip r:embed="rId6"/>
              </a:buBlip>
              <a:defRPr lang="en-US" sz="1800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-36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498934"/>
              </a:buClr>
              <a:buSzPct val="100000"/>
              <a:buFont typeface="Wingdings" pitchFamily="2" charset="2"/>
              <a:buChar char="q"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00"/>
              </a:spcAft>
              <a:buNone/>
            </a:pPr>
            <a:r>
              <a:rPr lang="zh-CN" altLang="en-US" sz="2200" b="1" spc="300" dirty="0">
                <a:solidFill>
                  <a:srgbClr val="00B3DC"/>
                </a:solidFill>
                <a:latin typeface="SimSun"/>
                <a:cs typeface="SimSun"/>
              </a:rPr>
              <a:t>更多信息请访问网站：</a:t>
            </a:r>
            <a:endParaRPr lang="zh-CN" altLang="en-US" sz="2500" spc="300" dirty="0">
              <a:solidFill>
                <a:srgbClr val="00B3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146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74AFF88-63A3-914F-9CAB-1AFEC8A23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132" y="439938"/>
            <a:ext cx="1593896" cy="756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C97171C-F98A-A248-A605-336424B068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83145" y="2317670"/>
            <a:ext cx="6216988" cy="385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989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74AFF88-63A3-914F-9CAB-1AFEC8A23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132" y="439938"/>
            <a:ext cx="1593896" cy="7568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0084F4-3321-394E-927D-51F0FEE3F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60" y="1647317"/>
            <a:ext cx="11013769" cy="45320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2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16631F2-1636-8A4C-B3A2-2DBCF7F3D24C}"/>
              </a:ext>
            </a:extLst>
          </p:cNvPr>
          <p:cNvSpPr/>
          <p:nvPr userDrawn="1"/>
        </p:nvSpPr>
        <p:spPr>
          <a:xfrm>
            <a:off x="0" y="6473628"/>
            <a:ext cx="12192000" cy="384372"/>
          </a:xfrm>
          <a:prstGeom prst="rect">
            <a:avLst/>
          </a:prstGeom>
          <a:solidFill>
            <a:srgbClr val="0035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78817E-91B1-5449-887B-794040B198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896635" y="6365492"/>
            <a:ext cx="969847" cy="600644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="" xmlns:a16="http://schemas.microsoft.com/office/drawing/2014/main" id="{DF94BEBF-1037-D042-AD83-5FD9A3C9F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559" y="6465536"/>
            <a:ext cx="9937171" cy="384373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algn="l">
              <a:defRPr sz="1000" b="1" spc="300">
                <a:solidFill>
                  <a:schemeClr val="bg1"/>
                </a:solidFill>
                <a:effectLst/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674CC138-7C65-824C-B674-C2B016E5C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0729" y="6457443"/>
            <a:ext cx="1003299" cy="4005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 spc="300">
                <a:solidFill>
                  <a:srgbClr val="00B3DC"/>
                </a:solidFill>
              </a:defRPr>
            </a:lvl1pPr>
          </a:lstStyle>
          <a:p>
            <a:fld id="{60FA6291-0391-4E9F-A857-B3DC68EC0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D6DBBBB-AF78-0344-99BC-5FBA894207A3}"/>
              </a:ext>
            </a:extLst>
          </p:cNvPr>
          <p:cNvSpPr/>
          <p:nvPr userDrawn="1"/>
        </p:nvSpPr>
        <p:spPr>
          <a:xfrm>
            <a:off x="10560730" y="6287512"/>
            <a:ext cx="1631271" cy="18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25227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74AFF88-63A3-914F-9CAB-1AFEC8A23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132" y="439938"/>
            <a:ext cx="1593896" cy="7568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0084F4-3321-394E-927D-51F0FEE3F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60" y="1647317"/>
            <a:ext cx="11013769" cy="45320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2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78817E-91B1-5449-887B-794040B198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896635" y="6365492"/>
            <a:ext cx="969847" cy="600644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="" xmlns:a16="http://schemas.microsoft.com/office/drawing/2014/main" id="{DF94BEBF-1037-D042-AD83-5FD9A3C9F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559" y="6465536"/>
            <a:ext cx="9937171" cy="384373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algn="l">
              <a:defRPr sz="1000" b="1" spc="300">
                <a:solidFill>
                  <a:schemeClr val="bg1"/>
                </a:solidFill>
                <a:effectLst/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674CC138-7C65-824C-B674-C2B016E5C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0729" y="6457443"/>
            <a:ext cx="1003299" cy="4005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 spc="300">
                <a:solidFill>
                  <a:srgbClr val="00B3DC"/>
                </a:solidFill>
              </a:defRPr>
            </a:lvl1pPr>
          </a:lstStyle>
          <a:p>
            <a:fld id="{60FA6291-0391-4E9F-A857-B3DC68EC0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431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166F-7B3F-4E6C-B851-810E4C7D2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1012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0084F4-3321-394E-927D-51F0FEE3F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65" y="1647318"/>
            <a:ext cx="11013769" cy="45320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165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16631F2-1636-8A4C-B3A2-2DBCF7F3D24C}"/>
              </a:ext>
            </a:extLst>
          </p:cNvPr>
          <p:cNvSpPr/>
          <p:nvPr userDrawn="1"/>
        </p:nvSpPr>
        <p:spPr>
          <a:xfrm>
            <a:off x="0" y="6473630"/>
            <a:ext cx="12192000" cy="384372"/>
          </a:xfrm>
          <a:prstGeom prst="rect">
            <a:avLst/>
          </a:prstGeom>
          <a:solidFill>
            <a:srgbClr val="0035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78817E-91B1-5449-887B-794040B19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896641" y="6365494"/>
            <a:ext cx="969847" cy="600644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="" xmlns:a16="http://schemas.microsoft.com/office/drawing/2014/main" id="{DF94BEBF-1037-D042-AD83-5FD9A3C9F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559" y="6465537"/>
            <a:ext cx="9937171" cy="384373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algn="l">
              <a:defRPr sz="750" b="1" spc="225">
                <a:solidFill>
                  <a:schemeClr val="bg1"/>
                </a:solidFill>
                <a:effectLst/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674CC138-7C65-824C-B674-C2B016E5C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0729" y="6457445"/>
            <a:ext cx="1003299" cy="4005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 spc="225">
                <a:solidFill>
                  <a:srgbClr val="00B3DC"/>
                </a:solidFill>
              </a:defRPr>
            </a:lvl1pPr>
          </a:lstStyle>
          <a:p>
            <a:fld id="{60FA6291-0391-4E9F-A857-B3DC68EC0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D6DBBBB-AF78-0344-99BC-5FBA894207A3}"/>
              </a:ext>
            </a:extLst>
          </p:cNvPr>
          <p:cNvSpPr/>
          <p:nvPr userDrawn="1"/>
        </p:nvSpPr>
        <p:spPr>
          <a:xfrm>
            <a:off x="10560735" y="6287514"/>
            <a:ext cx="1631271" cy="18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623565" y="1196752"/>
            <a:ext cx="9224945" cy="0"/>
          </a:xfrm>
          <a:prstGeom prst="line">
            <a:avLst/>
          </a:prstGeom>
          <a:ln w="12700" cap="sq">
            <a:solidFill>
              <a:srgbClr val="00355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">
            <a:extLst>
              <a:ext uri="{FF2B5EF4-FFF2-40B4-BE49-F238E27FC236}">
                <a16:creationId xmlns="" xmlns:a16="http://schemas.microsoft.com/office/drawing/2014/main" id="{DC52F647-A2E0-E448-9DDB-4BFCF88DC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65" y="309259"/>
            <a:ext cx="8844103" cy="853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HERE TO EDIT MASTER TEXT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268" y="-79512"/>
            <a:ext cx="2164667" cy="165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93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0084F4-3321-394E-927D-51F0FEE3F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65" y="1647318"/>
            <a:ext cx="11013769" cy="45320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165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16631F2-1636-8A4C-B3A2-2DBCF7F3D24C}"/>
              </a:ext>
            </a:extLst>
          </p:cNvPr>
          <p:cNvSpPr/>
          <p:nvPr userDrawn="1"/>
        </p:nvSpPr>
        <p:spPr>
          <a:xfrm>
            <a:off x="0" y="6473630"/>
            <a:ext cx="12192000" cy="384372"/>
          </a:xfrm>
          <a:prstGeom prst="rect">
            <a:avLst/>
          </a:prstGeom>
          <a:solidFill>
            <a:srgbClr val="0035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78817E-91B1-5449-887B-794040B19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896641" y="6365494"/>
            <a:ext cx="969847" cy="600644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="" xmlns:a16="http://schemas.microsoft.com/office/drawing/2014/main" id="{DF94BEBF-1037-D042-AD83-5FD9A3C9F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559" y="6465537"/>
            <a:ext cx="9937171" cy="384373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algn="l">
              <a:defRPr sz="750" b="1" spc="225">
                <a:solidFill>
                  <a:schemeClr val="bg1"/>
                </a:solidFill>
                <a:effectLst/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674CC138-7C65-824C-B674-C2B016E5C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0729" y="6457445"/>
            <a:ext cx="1003299" cy="4005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 spc="225">
                <a:solidFill>
                  <a:srgbClr val="00B3DC"/>
                </a:solidFill>
              </a:defRPr>
            </a:lvl1pPr>
          </a:lstStyle>
          <a:p>
            <a:fld id="{60FA6291-0391-4E9F-A857-B3DC68EC0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D6DBBBB-AF78-0344-99BC-5FBA894207A3}"/>
              </a:ext>
            </a:extLst>
          </p:cNvPr>
          <p:cNvSpPr/>
          <p:nvPr userDrawn="1"/>
        </p:nvSpPr>
        <p:spPr>
          <a:xfrm>
            <a:off x="10560735" y="6287514"/>
            <a:ext cx="1631271" cy="18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="" xmlns:a16="http://schemas.microsoft.com/office/drawing/2014/main" id="{DC52F647-A2E0-E448-9DDB-4BFCF88DC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65" y="309259"/>
            <a:ext cx="8844103" cy="853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HERE TO EDIT MASTER TEXT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268" y="-79512"/>
            <a:ext cx="2164667" cy="165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23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0084F4-3321-394E-927D-51F0FEE3F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65" y="1647318"/>
            <a:ext cx="11013769" cy="45320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165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16631F2-1636-8A4C-B3A2-2DBCF7F3D24C}"/>
              </a:ext>
            </a:extLst>
          </p:cNvPr>
          <p:cNvSpPr/>
          <p:nvPr userDrawn="1"/>
        </p:nvSpPr>
        <p:spPr>
          <a:xfrm>
            <a:off x="0" y="6473630"/>
            <a:ext cx="12192000" cy="384372"/>
          </a:xfrm>
          <a:prstGeom prst="rect">
            <a:avLst/>
          </a:prstGeom>
          <a:solidFill>
            <a:srgbClr val="0035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78817E-91B1-5449-887B-794040B19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896641" y="6365494"/>
            <a:ext cx="969847" cy="600644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="" xmlns:a16="http://schemas.microsoft.com/office/drawing/2014/main" id="{DF94BEBF-1037-D042-AD83-5FD9A3C9F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559" y="6465537"/>
            <a:ext cx="9937171" cy="384373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algn="l">
              <a:defRPr sz="750" b="1" spc="225">
                <a:solidFill>
                  <a:schemeClr val="bg1"/>
                </a:solidFill>
                <a:effectLst/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674CC138-7C65-824C-B674-C2B016E5C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0729" y="6457445"/>
            <a:ext cx="1003299" cy="4005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 spc="225">
                <a:solidFill>
                  <a:srgbClr val="00B3DC"/>
                </a:solidFill>
              </a:defRPr>
            </a:lvl1pPr>
          </a:lstStyle>
          <a:p>
            <a:fld id="{60FA6291-0391-4E9F-A857-B3DC68EC0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D6DBBBB-AF78-0344-99BC-5FBA894207A3}"/>
              </a:ext>
            </a:extLst>
          </p:cNvPr>
          <p:cNvSpPr/>
          <p:nvPr userDrawn="1"/>
        </p:nvSpPr>
        <p:spPr>
          <a:xfrm>
            <a:off x="10560735" y="6287514"/>
            <a:ext cx="1631271" cy="18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="" xmlns:a16="http://schemas.microsoft.com/office/drawing/2014/main" id="{DC52F647-A2E0-E448-9DDB-4BFCF88DC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65" y="309259"/>
            <a:ext cx="8844103" cy="853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HERE TO EDIT MASTER TEXT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268" y="-79512"/>
            <a:ext cx="2164667" cy="165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362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0084F4-3321-394E-927D-51F0FEE3F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65" y="1647318"/>
            <a:ext cx="11013769" cy="45320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165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16631F2-1636-8A4C-B3A2-2DBCF7F3D24C}"/>
              </a:ext>
            </a:extLst>
          </p:cNvPr>
          <p:cNvSpPr/>
          <p:nvPr userDrawn="1"/>
        </p:nvSpPr>
        <p:spPr>
          <a:xfrm>
            <a:off x="0" y="6473630"/>
            <a:ext cx="12192000" cy="384372"/>
          </a:xfrm>
          <a:prstGeom prst="rect">
            <a:avLst/>
          </a:prstGeom>
          <a:solidFill>
            <a:srgbClr val="0035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78817E-91B1-5449-887B-794040B19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896641" y="6365494"/>
            <a:ext cx="969847" cy="600644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="" xmlns:a16="http://schemas.microsoft.com/office/drawing/2014/main" id="{DF94BEBF-1037-D042-AD83-5FD9A3C9F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559" y="6465537"/>
            <a:ext cx="9937171" cy="384373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algn="l">
              <a:defRPr sz="750" b="1" spc="225">
                <a:solidFill>
                  <a:schemeClr val="bg1"/>
                </a:solidFill>
                <a:effectLst/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674CC138-7C65-824C-B674-C2B016E5C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0729" y="6457445"/>
            <a:ext cx="1003299" cy="4005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 spc="225">
                <a:solidFill>
                  <a:srgbClr val="00B3DC"/>
                </a:solidFill>
              </a:defRPr>
            </a:lvl1pPr>
          </a:lstStyle>
          <a:p>
            <a:fld id="{60FA6291-0391-4E9F-A857-B3DC68EC0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D6DBBBB-AF78-0344-99BC-5FBA894207A3}"/>
              </a:ext>
            </a:extLst>
          </p:cNvPr>
          <p:cNvSpPr/>
          <p:nvPr userDrawn="1"/>
        </p:nvSpPr>
        <p:spPr>
          <a:xfrm>
            <a:off x="10560735" y="6287514"/>
            <a:ext cx="1631271" cy="18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="" xmlns:a16="http://schemas.microsoft.com/office/drawing/2014/main" id="{DC52F647-A2E0-E448-9DDB-4BFCF88DC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65" y="309259"/>
            <a:ext cx="8844103" cy="853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HERE TO EDIT MASTER TEXT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268" y="-79512"/>
            <a:ext cx="2164667" cy="165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41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0084F4-3321-394E-927D-51F0FEE3F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65" y="1647318"/>
            <a:ext cx="11013769" cy="45320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165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16631F2-1636-8A4C-B3A2-2DBCF7F3D24C}"/>
              </a:ext>
            </a:extLst>
          </p:cNvPr>
          <p:cNvSpPr/>
          <p:nvPr userDrawn="1"/>
        </p:nvSpPr>
        <p:spPr>
          <a:xfrm>
            <a:off x="0" y="6473630"/>
            <a:ext cx="12192000" cy="384372"/>
          </a:xfrm>
          <a:prstGeom prst="rect">
            <a:avLst/>
          </a:prstGeom>
          <a:solidFill>
            <a:srgbClr val="0035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78817E-91B1-5449-887B-794040B19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896641" y="6365494"/>
            <a:ext cx="969847" cy="600644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="" xmlns:a16="http://schemas.microsoft.com/office/drawing/2014/main" id="{DF94BEBF-1037-D042-AD83-5FD9A3C9F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559" y="6465537"/>
            <a:ext cx="9937171" cy="384373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algn="l">
              <a:defRPr sz="750" b="1" spc="225">
                <a:solidFill>
                  <a:schemeClr val="bg1"/>
                </a:solidFill>
                <a:effectLst/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674CC138-7C65-824C-B674-C2B016E5C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0729" y="6457445"/>
            <a:ext cx="1003299" cy="4005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 spc="225">
                <a:solidFill>
                  <a:srgbClr val="00B3DC"/>
                </a:solidFill>
              </a:defRPr>
            </a:lvl1pPr>
          </a:lstStyle>
          <a:p>
            <a:fld id="{60FA6291-0391-4E9F-A857-B3DC68EC0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D6DBBBB-AF78-0344-99BC-5FBA894207A3}"/>
              </a:ext>
            </a:extLst>
          </p:cNvPr>
          <p:cNvSpPr/>
          <p:nvPr userDrawn="1"/>
        </p:nvSpPr>
        <p:spPr>
          <a:xfrm>
            <a:off x="10560735" y="6287514"/>
            <a:ext cx="1631271" cy="18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="" xmlns:a16="http://schemas.microsoft.com/office/drawing/2014/main" id="{DC52F647-A2E0-E448-9DDB-4BFCF88DC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65" y="309259"/>
            <a:ext cx="8844103" cy="853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HERE TO EDIT MASTER TEXT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268" y="-79512"/>
            <a:ext cx="2164667" cy="165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5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0084F4-3321-394E-927D-51F0FEE3F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65" y="1647318"/>
            <a:ext cx="11013769" cy="45320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165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16631F2-1636-8A4C-B3A2-2DBCF7F3D24C}"/>
              </a:ext>
            </a:extLst>
          </p:cNvPr>
          <p:cNvSpPr/>
          <p:nvPr userDrawn="1"/>
        </p:nvSpPr>
        <p:spPr>
          <a:xfrm>
            <a:off x="0" y="6473630"/>
            <a:ext cx="12192000" cy="384372"/>
          </a:xfrm>
          <a:prstGeom prst="rect">
            <a:avLst/>
          </a:prstGeom>
          <a:solidFill>
            <a:srgbClr val="0035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78817E-91B1-5449-887B-794040B19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896641" y="6365494"/>
            <a:ext cx="969847" cy="600644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="" xmlns:a16="http://schemas.microsoft.com/office/drawing/2014/main" id="{DF94BEBF-1037-D042-AD83-5FD9A3C9F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559" y="6465537"/>
            <a:ext cx="9937171" cy="384373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algn="l">
              <a:defRPr sz="750" b="1" spc="225">
                <a:solidFill>
                  <a:schemeClr val="bg1"/>
                </a:solidFill>
                <a:effectLst/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674CC138-7C65-824C-B674-C2B016E5C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0729" y="6457445"/>
            <a:ext cx="1003299" cy="4005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 spc="225">
                <a:solidFill>
                  <a:srgbClr val="00B3DC"/>
                </a:solidFill>
              </a:defRPr>
            </a:lvl1pPr>
          </a:lstStyle>
          <a:p>
            <a:fld id="{60FA6291-0391-4E9F-A857-B3DC68EC0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D6DBBBB-AF78-0344-99BC-5FBA894207A3}"/>
              </a:ext>
            </a:extLst>
          </p:cNvPr>
          <p:cNvSpPr/>
          <p:nvPr userDrawn="1"/>
        </p:nvSpPr>
        <p:spPr>
          <a:xfrm>
            <a:off x="10560735" y="6287514"/>
            <a:ext cx="1631271" cy="18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="" xmlns:a16="http://schemas.microsoft.com/office/drawing/2014/main" id="{DC52F647-A2E0-E448-9DDB-4BFCF88DC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65" y="309259"/>
            <a:ext cx="8844103" cy="853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HERE TO EDIT MASTER TEXT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268" y="-79512"/>
            <a:ext cx="2164667" cy="165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206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0084F4-3321-394E-927D-51F0FEE3F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60" y="1647317"/>
            <a:ext cx="11013769" cy="45320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16631F2-1636-8A4C-B3A2-2DBCF7F3D24C}"/>
              </a:ext>
            </a:extLst>
          </p:cNvPr>
          <p:cNvSpPr/>
          <p:nvPr userDrawn="1"/>
        </p:nvSpPr>
        <p:spPr>
          <a:xfrm>
            <a:off x="0" y="6473628"/>
            <a:ext cx="12192000" cy="384372"/>
          </a:xfrm>
          <a:prstGeom prst="rect">
            <a:avLst/>
          </a:prstGeom>
          <a:solidFill>
            <a:srgbClr val="0035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78817E-91B1-5449-887B-794040B19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896635" y="6365492"/>
            <a:ext cx="969847" cy="600644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="" xmlns:a16="http://schemas.microsoft.com/office/drawing/2014/main" id="{DF94BEBF-1037-D042-AD83-5FD9A3C9F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559" y="6465536"/>
            <a:ext cx="9937171" cy="384373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algn="l">
              <a:defRPr sz="1000" b="1" spc="300">
                <a:solidFill>
                  <a:schemeClr val="bg1"/>
                </a:solidFill>
                <a:effectLst/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674CC138-7C65-824C-B674-C2B016E5C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0729" y="6457443"/>
            <a:ext cx="1003299" cy="4005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 spc="300">
                <a:solidFill>
                  <a:srgbClr val="00B3DC"/>
                </a:solidFill>
              </a:defRPr>
            </a:lvl1pPr>
          </a:lstStyle>
          <a:p>
            <a:fld id="{60FA6291-0391-4E9F-A857-B3DC68EC0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D6DBBBB-AF78-0344-99BC-5FBA894207A3}"/>
              </a:ext>
            </a:extLst>
          </p:cNvPr>
          <p:cNvSpPr/>
          <p:nvPr userDrawn="1"/>
        </p:nvSpPr>
        <p:spPr>
          <a:xfrm>
            <a:off x="10560730" y="6287512"/>
            <a:ext cx="1631271" cy="18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23559" y="309259"/>
            <a:ext cx="8844103" cy="853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635" y="-119379"/>
            <a:ext cx="2231516" cy="167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984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 userDrawn="1"/>
        </p:nvSpPr>
        <p:spPr>
          <a:xfrm>
            <a:off x="444500" y="317500"/>
            <a:ext cx="6616700" cy="1295400"/>
          </a:xfrm>
          <a:prstGeom prst="rect">
            <a:avLst/>
          </a:prstGeom>
          <a:solidFill>
            <a:srgbClr val="018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9785350" y="6140450"/>
            <a:ext cx="1924050" cy="717550"/>
          </a:xfrm>
          <a:prstGeom prst="rect">
            <a:avLst/>
          </a:prstGeom>
          <a:solidFill>
            <a:srgbClr val="018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500" y="358012"/>
            <a:ext cx="4787900" cy="8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1900" y="6140450"/>
            <a:ext cx="15875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9378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4520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504267" y="3111500"/>
            <a:ext cx="7687733" cy="374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306300" cy="111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3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166F-7B3F-4E6C-B851-810E4C7D2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9352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0113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8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0" y="-50799"/>
            <a:ext cx="12248114" cy="89262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32" y="121355"/>
            <a:ext cx="3079750" cy="5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252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-40082" y="190501"/>
            <a:ext cx="12232082" cy="66548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12700" y="0"/>
            <a:ext cx="12192000" cy="6858000"/>
          </a:xfrm>
          <a:prstGeom prst="rect">
            <a:avLst/>
          </a:prstGeom>
          <a:solidFill>
            <a:srgbClr val="0A83C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3"/>
          <a:stretch>
            <a:fillRect/>
          </a:stretch>
        </p:blipFill>
        <p:spPr>
          <a:xfrm>
            <a:off x="-12700" y="-38100"/>
            <a:ext cx="12217400" cy="892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32" y="134054"/>
            <a:ext cx="3079750" cy="5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339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-25400"/>
            <a:ext cx="12204700" cy="687070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12700" y="0"/>
            <a:ext cx="12217400" cy="6858000"/>
          </a:xfrm>
          <a:prstGeom prst="rect">
            <a:avLst/>
          </a:prstGeom>
          <a:solidFill>
            <a:srgbClr val="0A83C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0" y="-38100"/>
            <a:ext cx="12248114" cy="892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32" y="134054"/>
            <a:ext cx="3079750" cy="5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906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-12699" y="0"/>
            <a:ext cx="12230100" cy="6861482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12701" y="0"/>
            <a:ext cx="12217400" cy="6858000"/>
          </a:xfrm>
          <a:prstGeom prst="rect">
            <a:avLst/>
          </a:prstGeom>
          <a:solidFill>
            <a:srgbClr val="0A83C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0" y="-38100"/>
            <a:ext cx="12248114" cy="892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32" y="134054"/>
            <a:ext cx="3079750" cy="5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528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284" y="0"/>
            <a:ext cx="12190716" cy="68707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25400" y="0"/>
            <a:ext cx="12217400" cy="6858000"/>
          </a:xfrm>
          <a:prstGeom prst="rect">
            <a:avLst/>
          </a:prstGeom>
          <a:solidFill>
            <a:srgbClr val="0A83C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00" y="-38100"/>
            <a:ext cx="12248114" cy="892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32" y="134054"/>
            <a:ext cx="3079750" cy="5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240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-12699" y="-13609"/>
            <a:ext cx="12242799" cy="6871609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25400" y="0"/>
            <a:ext cx="12217400" cy="6858000"/>
          </a:xfrm>
          <a:prstGeom prst="rect">
            <a:avLst/>
          </a:prstGeom>
          <a:solidFill>
            <a:srgbClr val="0A83C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0" y="-25400"/>
            <a:ext cx="12248114" cy="892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32" y="146754"/>
            <a:ext cx="3079750" cy="5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548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284" y="-12700"/>
            <a:ext cx="12190716" cy="68707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0"/>
            <a:ext cx="12217400" cy="6858000"/>
          </a:xfrm>
          <a:prstGeom prst="rect">
            <a:avLst/>
          </a:prstGeom>
          <a:solidFill>
            <a:srgbClr val="0A83C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0" y="-25400"/>
            <a:ext cx="12248114" cy="892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32" y="141511"/>
            <a:ext cx="3079750" cy="5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973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11718" y="6246813"/>
            <a:ext cx="2838449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6813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41833" y="6246813"/>
            <a:ext cx="283845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CDF0D22-1AD7-41E4-A70E-8F79EDEC256B}" type="slidenum">
              <a:rPr lang="en-US" altLang="zh-CN" sz="1600">
                <a:solidFill>
                  <a:prstClr val="black"/>
                </a:solidFill>
                <a:ea typeface="宋体" panose="02010600030101010101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60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5928844"/>
      </p:ext>
    </p:extLst>
  </p:cSld>
  <p:clrMapOvr>
    <a:masterClrMapping/>
  </p:clrMapOvr>
  <p:transition spd="slow">
    <p:strips dir="l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7051" y="260351"/>
            <a:ext cx="11137900" cy="720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7051" y="1196975"/>
            <a:ext cx="11137900" cy="5111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820151" y="6453189"/>
            <a:ext cx="2844800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D6A4D3B-A454-4992-B6D9-BB5A1709CB2E}" type="slidenum">
              <a:rPr lang="zh-CN" altLang="en-US" sz="1600">
                <a:solidFill>
                  <a:prstClr val="black"/>
                </a:solidFill>
                <a:ea typeface="宋体" panose="02010600030101010101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9643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166F-7B3F-4E6C-B851-810E4C7D2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6501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323014"/>
            <a:ext cx="3223684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7051" y="260351"/>
            <a:ext cx="11137900" cy="720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820151" y="6453189"/>
            <a:ext cx="2844800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19FA449-D25E-48EF-9F4A-6012D3E0552F}" type="slidenum">
              <a:rPr lang="zh-CN" altLang="en-US" sz="1600">
                <a:solidFill>
                  <a:prstClr val="black"/>
                </a:solidFill>
                <a:ea typeface="宋体" panose="02010600030101010101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84469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0542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90FD6552-41E2-4DE7-96A2-1B56F6D47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67080436-0761-4B8F-B8F4-35241BD2D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7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">
            <a:extLst>
              <a:ext uri="{FF2B5EF4-FFF2-40B4-BE49-F238E27FC236}">
                <a16:creationId xmlns="" xmlns:a16="http://schemas.microsoft.com/office/drawing/2014/main" id="{23B92F7D-64D3-4B76-8C91-3A5E2E108D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>
            <a:extLst>
              <a:ext uri="{FF2B5EF4-FFF2-40B4-BE49-F238E27FC236}">
                <a16:creationId xmlns="" xmlns:a16="http://schemas.microsoft.com/office/drawing/2014/main" id="{C2D9F5B9-0096-41D5-9602-EDDCD7591A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">
            <a:extLst>
              <a:ext uri="{FF2B5EF4-FFF2-40B4-BE49-F238E27FC236}">
                <a16:creationId xmlns="" xmlns:a16="http://schemas.microsoft.com/office/drawing/2014/main" id="{7F3AAFAB-42A0-4CD4-A09A-2026C97C93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8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="" xmlns:a16="http://schemas.microsoft.com/office/drawing/2014/main" id="{39D27235-96FB-4634-9A7C-937F65652D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4F0D2319-DD3F-4ACD-B2E9-DCFDA75AF850}"/>
              </a:ext>
            </a:extLst>
          </p:cNvPr>
          <p:cNvSpPr/>
          <p:nvPr userDrawn="1"/>
        </p:nvSpPr>
        <p:spPr>
          <a:xfrm>
            <a:off x="-1" y="0"/>
            <a:ext cx="5334001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90308549-AAFC-4C22-9ED4-8B5199E0C4DB}"/>
              </a:ext>
            </a:extLst>
          </p:cNvPr>
          <p:cNvSpPr/>
          <p:nvPr userDrawn="1"/>
        </p:nvSpPr>
        <p:spPr>
          <a:xfrm>
            <a:off x="88900" y="0"/>
            <a:ext cx="5588000" cy="14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17" name="Picture 2" descr="https://timgsa.baidu.com/timg?image&amp;quality=80&amp;size=b9999_10000&amp;sec=1489941631873&amp;di=b276f2e3049f05928358149ae3c7b8da&amp;imgtype=0&amp;src=http%3A%2F%2Fwww.sjzsyjxh.com%2Fbbs%2Fattachment%2F1310%2Fthread%2F213_26138_a0a919d587d32d9.jpg">
            <a:extLst>
              <a:ext uri="{FF2B5EF4-FFF2-40B4-BE49-F238E27FC236}">
                <a16:creationId xmlns="" xmlns:a16="http://schemas.microsoft.com/office/drawing/2014/main" id="{E26ED417-1F4C-4F24-B2F9-7956E1E15AA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44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74BD617-0183-4E88-B317-6FB95E5405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83"/>
          <a:stretch>
            <a:fillRect/>
          </a:stretch>
        </p:blipFill>
        <p:spPr>
          <a:xfrm>
            <a:off x="0" y="-12700"/>
            <a:ext cx="12199620" cy="8697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84C1029-2ACE-4808-8DE5-6C84E041BB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675" y="113705"/>
            <a:ext cx="3079750" cy="56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87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78FE7028-64B6-4D17-B4A7-C56CB86E8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ADCBF528-57A0-4DC9-A139-D5B937C31F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7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">
            <a:extLst>
              <a:ext uri="{FF2B5EF4-FFF2-40B4-BE49-F238E27FC236}">
                <a16:creationId xmlns="" xmlns:a16="http://schemas.microsoft.com/office/drawing/2014/main" id="{68EB4249-40EC-4738-981D-A84568214B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>
            <a:extLst>
              <a:ext uri="{FF2B5EF4-FFF2-40B4-BE49-F238E27FC236}">
                <a16:creationId xmlns="" xmlns:a16="http://schemas.microsoft.com/office/drawing/2014/main" id="{3713A3D4-92AC-4FA7-8AE3-5DB2B8B7AE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">
            <a:extLst>
              <a:ext uri="{FF2B5EF4-FFF2-40B4-BE49-F238E27FC236}">
                <a16:creationId xmlns="" xmlns:a16="http://schemas.microsoft.com/office/drawing/2014/main" id="{59AF9AF5-F886-4D3B-B954-4B5A5A1EB1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8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="" xmlns:a16="http://schemas.microsoft.com/office/drawing/2014/main" id="{BF3C5172-F2F3-4D35-8720-E0A38E76F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FEC36A6A-5FFB-44F6-AC15-10378EB02DBB}"/>
              </a:ext>
            </a:extLst>
          </p:cNvPr>
          <p:cNvSpPr/>
          <p:nvPr userDrawn="1"/>
        </p:nvSpPr>
        <p:spPr>
          <a:xfrm>
            <a:off x="-1" y="0"/>
            <a:ext cx="5334001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2E7ED034-666E-4967-8482-B9DEAF5CB3C3}"/>
              </a:ext>
            </a:extLst>
          </p:cNvPr>
          <p:cNvSpPr/>
          <p:nvPr userDrawn="1"/>
        </p:nvSpPr>
        <p:spPr>
          <a:xfrm>
            <a:off x="88900" y="0"/>
            <a:ext cx="5588000" cy="14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18" name="Picture 4" descr="https://timgsa.baidu.com/timg?image&amp;quality=80&amp;size=b9999_10000&amp;sec=1533037546092&amp;di=de9dfbc2f7a0754d04e287342e426dc3&amp;imgtype=0&amp;src=http%3A%2F%2Fwww.jiaxing.gov.cn%2Ftljxcwd_32360%2Fgzdt_9878%2Fzdxm_9881%2F201709%2FW020170928555365601441.jpg">
            <a:extLst>
              <a:ext uri="{FF2B5EF4-FFF2-40B4-BE49-F238E27FC236}">
                <a16:creationId xmlns="" xmlns:a16="http://schemas.microsoft.com/office/drawing/2014/main" id="{49D8B930-F3F1-49A8-BA79-FBF89D462E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8900"/>
            <a:ext cx="12192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3D72EF2-2437-42DD-A1C3-8A441CE17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83"/>
          <a:stretch>
            <a:fillRect/>
          </a:stretch>
        </p:blipFill>
        <p:spPr>
          <a:xfrm>
            <a:off x="0" y="-12700"/>
            <a:ext cx="12199620" cy="86971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A5F33E2E-BC53-4FBE-9775-3E0205A4804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675" y="113705"/>
            <a:ext cx="3079750" cy="56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804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="" xmlns:a16="http://schemas.microsoft.com/office/drawing/2014/main" id="{0727566F-8191-4901-BF50-29E395E4F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91A095BA-BB3A-4C17-BE5B-3BC97F96B6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7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3DF4933B-D97B-4951-86AA-36ACB4644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>
            <a:extLst>
              <a:ext uri="{FF2B5EF4-FFF2-40B4-BE49-F238E27FC236}">
                <a16:creationId xmlns="" xmlns:a16="http://schemas.microsoft.com/office/drawing/2014/main" id="{F0A66D54-915D-4F6C-97C9-C17E1131D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2B4D08C9-8162-488D-B1FB-7C91887C99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8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D6C36B7C-6DA2-4A92-AC83-49FE313022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AA575F90-7A9F-4FC9-B3BD-E3452409B404}"/>
              </a:ext>
            </a:extLst>
          </p:cNvPr>
          <p:cNvSpPr/>
          <p:nvPr userDrawn="1"/>
        </p:nvSpPr>
        <p:spPr>
          <a:xfrm>
            <a:off x="-1" y="0"/>
            <a:ext cx="5334001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0F9E2979-E498-4DAF-8DE9-2D206C720D7A}"/>
              </a:ext>
            </a:extLst>
          </p:cNvPr>
          <p:cNvSpPr/>
          <p:nvPr userDrawn="1"/>
        </p:nvSpPr>
        <p:spPr>
          <a:xfrm>
            <a:off x="88900" y="0"/>
            <a:ext cx="5588000" cy="14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14" name="Picture 4" descr="http://img.mp.sohu.com/upload/20170728/da19d5233b414c8dae944458dc09a622_th.png">
            <a:extLst>
              <a:ext uri="{FF2B5EF4-FFF2-40B4-BE49-F238E27FC236}">
                <a16:creationId xmlns="" xmlns:a16="http://schemas.microsoft.com/office/drawing/2014/main" id="{135B88CF-85E7-4292-8E2A-D4A808474D2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121920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A616915E-D29E-4C02-9CCD-0DDC35D7B2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83"/>
          <a:stretch>
            <a:fillRect/>
          </a:stretch>
        </p:blipFill>
        <p:spPr>
          <a:xfrm>
            <a:off x="0" y="-12700"/>
            <a:ext cx="12199620" cy="8697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C53B10A-52E8-48DC-9274-9C6CD83233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675" y="113705"/>
            <a:ext cx="3079750" cy="56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970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="" xmlns:a16="http://schemas.microsoft.com/office/drawing/2014/main" id="{3BFD54F8-33C6-414D-9415-D706420636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10AF926A-8023-438E-9837-6E4113C258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7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16F6CB83-8593-404E-BFA6-B2A7065B1F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>
            <a:extLst>
              <a:ext uri="{FF2B5EF4-FFF2-40B4-BE49-F238E27FC236}">
                <a16:creationId xmlns="" xmlns:a16="http://schemas.microsoft.com/office/drawing/2014/main" id="{DE1529B0-5FA6-4531-B5E4-3A1A4E9875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4EA2AF73-4809-4FFE-99FE-13C61CF53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8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DB29592F-8BA8-4712-B620-35FA04B154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A57BEE94-4182-4395-AA4A-69AED9C871EC}"/>
              </a:ext>
            </a:extLst>
          </p:cNvPr>
          <p:cNvSpPr/>
          <p:nvPr userDrawn="1"/>
        </p:nvSpPr>
        <p:spPr>
          <a:xfrm>
            <a:off x="-1" y="0"/>
            <a:ext cx="5334001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A90A28DF-DF20-4B9D-9E93-232CB70013C3}"/>
              </a:ext>
            </a:extLst>
          </p:cNvPr>
          <p:cNvSpPr/>
          <p:nvPr userDrawn="1"/>
        </p:nvSpPr>
        <p:spPr>
          <a:xfrm>
            <a:off x="88900" y="0"/>
            <a:ext cx="5588000" cy="14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3DCC4866-15C9-4173-829F-21E3F08E1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07C0424-E169-4CEE-A3F0-B508FD1BB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5" r="1233" b="1"/>
          <a:stretch/>
        </p:blipFill>
        <p:spPr>
          <a:xfrm>
            <a:off x="-12700" y="-12700"/>
            <a:ext cx="12204700" cy="8672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5D20B32B-45CB-446B-8702-A9E7492AE4C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32" y="134820"/>
            <a:ext cx="3079750" cy="56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944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="" xmlns:a16="http://schemas.microsoft.com/office/drawing/2014/main" id="{0FDD880B-83D6-4534-B095-342834502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4E61E027-FF4D-40EE-A1D5-B7004D1566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7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7C11AE32-C68D-4BC8-9773-AD95E6DADD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>
            <a:extLst>
              <a:ext uri="{FF2B5EF4-FFF2-40B4-BE49-F238E27FC236}">
                <a16:creationId xmlns="" xmlns:a16="http://schemas.microsoft.com/office/drawing/2014/main" id="{E5A8EA38-C7C7-4060-AF81-D8010BAEE2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F9FF07B4-3493-40A3-9F74-98FF4D75C7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8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0C7D6EDD-8D65-4DB4-85BA-18D3D2306D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9EADD3E7-685D-494E-AB22-C560D76ABDAA}"/>
              </a:ext>
            </a:extLst>
          </p:cNvPr>
          <p:cNvSpPr/>
          <p:nvPr userDrawn="1"/>
        </p:nvSpPr>
        <p:spPr>
          <a:xfrm>
            <a:off x="-1" y="0"/>
            <a:ext cx="5334001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0167A02A-4F00-437D-95D0-0DB3E6B83112}"/>
              </a:ext>
            </a:extLst>
          </p:cNvPr>
          <p:cNvSpPr/>
          <p:nvPr userDrawn="1"/>
        </p:nvSpPr>
        <p:spPr>
          <a:xfrm>
            <a:off x="88900" y="0"/>
            <a:ext cx="5588000" cy="14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3BE76E3-0865-4CF0-88C5-B97920D01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83"/>
          <a:stretch>
            <a:fillRect/>
          </a:stretch>
        </p:blipFill>
        <p:spPr>
          <a:xfrm>
            <a:off x="0" y="-12700"/>
            <a:ext cx="12199620" cy="8697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10F7247-708C-4DFC-9B52-E00B4ABD56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675" y="113705"/>
            <a:ext cx="3079750" cy="568734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="" xmlns:a16="http://schemas.microsoft.com/office/drawing/2014/main" id="{D11AA180-92ED-4CC2-AF82-803D4DCB723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" y="3392488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D296464C-DC90-4C27-8B9B-115E0B0B983D}"/>
              </a:ext>
            </a:extLst>
          </p:cNvPr>
          <p:cNvSpPr/>
          <p:nvPr userDrawn="1"/>
        </p:nvSpPr>
        <p:spPr>
          <a:xfrm>
            <a:off x="-3810" y="3392488"/>
            <a:ext cx="12192000" cy="29264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DE435D39-79A7-4519-9432-9B9C835A9CBA}"/>
              </a:ext>
            </a:extLst>
          </p:cNvPr>
          <p:cNvSpPr/>
          <p:nvPr userDrawn="1"/>
        </p:nvSpPr>
        <p:spPr>
          <a:xfrm>
            <a:off x="-3810" y="3392488"/>
            <a:ext cx="12192000" cy="29264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7D9168E8-2F1F-49AB-916E-B54E679AE5F8}"/>
              </a:ext>
            </a:extLst>
          </p:cNvPr>
          <p:cNvSpPr/>
          <p:nvPr userDrawn="1"/>
        </p:nvSpPr>
        <p:spPr>
          <a:xfrm>
            <a:off x="-3810" y="3392488"/>
            <a:ext cx="12192000" cy="4267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4940F7A4-27B1-4EE3-990A-8CAD43B72824}"/>
              </a:ext>
            </a:extLst>
          </p:cNvPr>
          <p:cNvSpPr/>
          <p:nvPr userDrawn="1"/>
        </p:nvSpPr>
        <p:spPr>
          <a:xfrm>
            <a:off x="-3810" y="3392488"/>
            <a:ext cx="12192000" cy="4267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3114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282CD7CB-3490-4A20-BD08-9130BE433922}"/>
              </a:ext>
            </a:extLst>
          </p:cNvPr>
          <p:cNvSpPr/>
          <p:nvPr userDrawn="1"/>
        </p:nvSpPr>
        <p:spPr>
          <a:xfrm>
            <a:off x="5715" y="3437340"/>
            <a:ext cx="12192000" cy="29264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9C42DCEA-6C40-4B1B-9CA1-D1D621DD0FE5}"/>
              </a:ext>
            </a:extLst>
          </p:cNvPr>
          <p:cNvSpPr/>
          <p:nvPr userDrawn="1"/>
        </p:nvSpPr>
        <p:spPr>
          <a:xfrm>
            <a:off x="5715" y="3437340"/>
            <a:ext cx="12192000" cy="29264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4701DA11-B2FA-49E5-A3F5-11D6744A65F0}"/>
              </a:ext>
            </a:extLst>
          </p:cNvPr>
          <p:cNvSpPr/>
          <p:nvPr userDrawn="1"/>
        </p:nvSpPr>
        <p:spPr>
          <a:xfrm>
            <a:off x="5715" y="3437340"/>
            <a:ext cx="12192000" cy="34163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EF24DC67-B3EF-4358-8099-DDA57FC6836F}"/>
              </a:ext>
            </a:extLst>
          </p:cNvPr>
          <p:cNvSpPr/>
          <p:nvPr userDrawn="1"/>
        </p:nvSpPr>
        <p:spPr>
          <a:xfrm>
            <a:off x="5715" y="3437340"/>
            <a:ext cx="12192000" cy="342066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="" xmlns:a16="http://schemas.microsoft.com/office/drawing/2014/main" id="{ED53A143-56D8-471F-A523-CF6B966C4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B55E0F46-C82B-4C67-AD78-5E20C0CDC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7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3F6ED609-BB6A-4A9A-8226-6BBF25219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8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1E35239C-C9AB-44A7-9D7E-F1879E80094F}"/>
              </a:ext>
            </a:extLst>
          </p:cNvPr>
          <p:cNvSpPr/>
          <p:nvPr userDrawn="1"/>
        </p:nvSpPr>
        <p:spPr>
          <a:xfrm>
            <a:off x="-1" y="0"/>
            <a:ext cx="5334001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A33BCA5D-06C7-4D1F-A5C6-9F09E8015FC1}"/>
              </a:ext>
            </a:extLst>
          </p:cNvPr>
          <p:cNvSpPr/>
          <p:nvPr userDrawn="1"/>
        </p:nvSpPr>
        <p:spPr>
          <a:xfrm>
            <a:off x="88900" y="0"/>
            <a:ext cx="5588000" cy="14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EB01A35-7A4F-46A5-9AE3-2A2FC04EE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83"/>
          <a:stretch>
            <a:fillRect/>
          </a:stretch>
        </p:blipFill>
        <p:spPr>
          <a:xfrm>
            <a:off x="0" y="-12700"/>
            <a:ext cx="12199620" cy="8697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270D821-2B28-4FA3-AE8D-73E817AC93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675" y="113705"/>
            <a:ext cx="3079750" cy="568734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="" xmlns:a16="http://schemas.microsoft.com/office/drawing/2014/main" id="{3AD7C1AD-C561-411E-9C30-0CCBE3ED5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" y="3437340"/>
            <a:ext cx="12192000" cy="342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1F9C4D70-D608-4965-A98E-215B76FD5959}"/>
              </a:ext>
            </a:extLst>
          </p:cNvPr>
          <p:cNvSpPr/>
          <p:nvPr userDrawn="1"/>
        </p:nvSpPr>
        <p:spPr>
          <a:xfrm>
            <a:off x="5715" y="3437340"/>
            <a:ext cx="12192000" cy="29264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2B03EB3C-3A26-48C5-AADA-CCA766A43BB7}"/>
              </a:ext>
            </a:extLst>
          </p:cNvPr>
          <p:cNvSpPr/>
          <p:nvPr userDrawn="1"/>
        </p:nvSpPr>
        <p:spPr>
          <a:xfrm>
            <a:off x="5715" y="3437340"/>
            <a:ext cx="12192000" cy="29264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="" xmlns:a16="http://schemas.microsoft.com/office/drawing/2014/main" id="{F1E19165-5224-48D3-BE35-E916EF7312AB}"/>
              </a:ext>
            </a:extLst>
          </p:cNvPr>
          <p:cNvSpPr/>
          <p:nvPr userDrawn="1"/>
        </p:nvSpPr>
        <p:spPr>
          <a:xfrm>
            <a:off x="5715" y="3437340"/>
            <a:ext cx="12192000" cy="342065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69EA1547-F34B-48FB-9138-F179FC663BCF}"/>
              </a:ext>
            </a:extLst>
          </p:cNvPr>
          <p:cNvSpPr/>
          <p:nvPr userDrawn="1"/>
        </p:nvSpPr>
        <p:spPr>
          <a:xfrm>
            <a:off x="5715" y="3437340"/>
            <a:ext cx="12192000" cy="33597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716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="" xmlns:a16="http://schemas.microsoft.com/office/drawing/2014/main" id="{ED53A143-56D8-471F-A523-CF6B966C4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B55E0F46-C82B-4C67-AD78-5E20C0CDC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7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B90F4269-BDF0-497E-B13F-673368EEA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>
            <a:extLst>
              <a:ext uri="{FF2B5EF4-FFF2-40B4-BE49-F238E27FC236}">
                <a16:creationId xmlns="" xmlns:a16="http://schemas.microsoft.com/office/drawing/2014/main" id="{DEE6B860-4E80-426A-A9B9-BD16CF5562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3F6ED609-BB6A-4A9A-8226-6BBF25219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8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FA736307-4AF7-4C96-A879-91373CB6BD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1E35239C-C9AB-44A7-9D7E-F1879E80094F}"/>
              </a:ext>
            </a:extLst>
          </p:cNvPr>
          <p:cNvSpPr/>
          <p:nvPr userDrawn="1"/>
        </p:nvSpPr>
        <p:spPr>
          <a:xfrm>
            <a:off x="-1" y="0"/>
            <a:ext cx="5334001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A33BCA5D-06C7-4D1F-A5C6-9F09E8015FC1}"/>
              </a:ext>
            </a:extLst>
          </p:cNvPr>
          <p:cNvSpPr/>
          <p:nvPr userDrawn="1"/>
        </p:nvSpPr>
        <p:spPr>
          <a:xfrm>
            <a:off x="88900" y="0"/>
            <a:ext cx="5588000" cy="14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EB01A35-7A4F-46A5-9AE3-2A2FC04EE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83"/>
          <a:stretch>
            <a:fillRect/>
          </a:stretch>
        </p:blipFill>
        <p:spPr>
          <a:xfrm>
            <a:off x="0" y="-12700"/>
            <a:ext cx="12199620" cy="8697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270D821-2B28-4FA3-AE8D-73E817AC93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675" y="113705"/>
            <a:ext cx="3079750" cy="5687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136FE258-17DD-4BD6-9232-068E07FF2D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2679530"/>
            <a:ext cx="12192000" cy="417847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A2FE928F-66F7-41DF-857E-28204875041F}"/>
              </a:ext>
            </a:extLst>
          </p:cNvPr>
          <p:cNvSpPr/>
          <p:nvPr userDrawn="1"/>
        </p:nvSpPr>
        <p:spPr>
          <a:xfrm>
            <a:off x="-1" y="2679530"/>
            <a:ext cx="12192000" cy="417846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9E051439-B883-442B-BBD5-EC532F3CEFB6}"/>
              </a:ext>
            </a:extLst>
          </p:cNvPr>
          <p:cNvSpPr/>
          <p:nvPr userDrawn="1"/>
        </p:nvSpPr>
        <p:spPr>
          <a:xfrm>
            <a:off x="-1" y="2679530"/>
            <a:ext cx="12192000" cy="417846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499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="" xmlns:a16="http://schemas.microsoft.com/office/drawing/2014/main" id="{ED53A143-56D8-471F-A523-CF6B966C4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B55E0F46-C82B-4C67-AD78-5E20C0CDC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7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B90F4269-BDF0-497E-B13F-673368EEA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>
            <a:extLst>
              <a:ext uri="{FF2B5EF4-FFF2-40B4-BE49-F238E27FC236}">
                <a16:creationId xmlns="" xmlns:a16="http://schemas.microsoft.com/office/drawing/2014/main" id="{DEE6B860-4E80-426A-A9B9-BD16CF5562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3F6ED609-BB6A-4A9A-8226-6BBF25219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8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FA736307-4AF7-4C96-A879-91373CB6BD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1E35239C-C9AB-44A7-9D7E-F1879E80094F}"/>
              </a:ext>
            </a:extLst>
          </p:cNvPr>
          <p:cNvSpPr/>
          <p:nvPr userDrawn="1"/>
        </p:nvSpPr>
        <p:spPr>
          <a:xfrm>
            <a:off x="-1" y="0"/>
            <a:ext cx="5334001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A33BCA5D-06C7-4D1F-A5C6-9F09E8015FC1}"/>
              </a:ext>
            </a:extLst>
          </p:cNvPr>
          <p:cNvSpPr/>
          <p:nvPr userDrawn="1"/>
        </p:nvSpPr>
        <p:spPr>
          <a:xfrm>
            <a:off x="88900" y="0"/>
            <a:ext cx="5588000" cy="14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EB01A35-7A4F-46A5-9AE3-2A2FC04EE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83"/>
          <a:stretch>
            <a:fillRect/>
          </a:stretch>
        </p:blipFill>
        <p:spPr>
          <a:xfrm>
            <a:off x="0" y="-12700"/>
            <a:ext cx="12199620" cy="8697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270D821-2B28-4FA3-AE8D-73E817AC93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675" y="113705"/>
            <a:ext cx="3079750" cy="5687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DF098406-F994-482D-8346-56BBE6E64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"/>
          <a:stretch/>
        </p:blipFill>
        <p:spPr>
          <a:xfrm>
            <a:off x="0" y="3506759"/>
            <a:ext cx="12199620" cy="336394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D96BD885-7E69-4DC6-8A59-0201E43EF98E}"/>
              </a:ext>
            </a:extLst>
          </p:cNvPr>
          <p:cNvSpPr/>
          <p:nvPr userDrawn="1"/>
        </p:nvSpPr>
        <p:spPr>
          <a:xfrm>
            <a:off x="7620" y="3506759"/>
            <a:ext cx="12192000" cy="29264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3536DC4F-ED04-487B-BE5C-FA271C228F26}"/>
              </a:ext>
            </a:extLst>
          </p:cNvPr>
          <p:cNvSpPr/>
          <p:nvPr userDrawn="1"/>
        </p:nvSpPr>
        <p:spPr>
          <a:xfrm>
            <a:off x="7620" y="3506759"/>
            <a:ext cx="12192000" cy="29264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67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166F-7B3F-4E6C-B851-810E4C7D2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5809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="" xmlns:a16="http://schemas.microsoft.com/office/drawing/2014/main" id="{ED53A143-56D8-471F-A523-CF6B966C4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B55E0F46-C82B-4C67-AD78-5E20C0CDC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7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B90F4269-BDF0-497E-B13F-673368EEA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>
            <a:extLst>
              <a:ext uri="{FF2B5EF4-FFF2-40B4-BE49-F238E27FC236}">
                <a16:creationId xmlns="" xmlns:a16="http://schemas.microsoft.com/office/drawing/2014/main" id="{DEE6B860-4E80-426A-A9B9-BD16CF5562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3F6ED609-BB6A-4A9A-8226-6BBF25219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8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FA736307-4AF7-4C96-A879-91373CB6BD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1E35239C-C9AB-44A7-9D7E-F1879E80094F}"/>
              </a:ext>
            </a:extLst>
          </p:cNvPr>
          <p:cNvSpPr/>
          <p:nvPr userDrawn="1"/>
        </p:nvSpPr>
        <p:spPr>
          <a:xfrm>
            <a:off x="-1" y="0"/>
            <a:ext cx="5334001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A33BCA5D-06C7-4D1F-A5C6-9F09E8015FC1}"/>
              </a:ext>
            </a:extLst>
          </p:cNvPr>
          <p:cNvSpPr/>
          <p:nvPr userDrawn="1"/>
        </p:nvSpPr>
        <p:spPr>
          <a:xfrm>
            <a:off x="88900" y="0"/>
            <a:ext cx="5588000" cy="14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EB01A35-7A4F-46A5-9AE3-2A2FC04EE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83"/>
          <a:stretch>
            <a:fillRect/>
          </a:stretch>
        </p:blipFill>
        <p:spPr>
          <a:xfrm>
            <a:off x="0" y="-12700"/>
            <a:ext cx="12199620" cy="8697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270D821-2B28-4FA3-AE8D-73E817AC93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675" y="113705"/>
            <a:ext cx="3079750" cy="568734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E7C8C02D-6A9B-4D4B-A381-FD1056457779}"/>
              </a:ext>
            </a:extLst>
          </p:cNvPr>
          <p:cNvGrpSpPr/>
          <p:nvPr userDrawn="1"/>
        </p:nvGrpSpPr>
        <p:grpSpPr>
          <a:xfrm>
            <a:off x="6577" y="5134456"/>
            <a:ext cx="12192635" cy="1732214"/>
            <a:chOff x="0" y="4699634"/>
            <a:chExt cx="12192635" cy="2158366"/>
          </a:xfrm>
        </p:grpSpPr>
        <p:pic>
          <p:nvPicPr>
            <p:cNvPr id="15" name="图片 14" descr="C:\Users\Administrator\Desktop\timg.jpgtimg">
              <a:extLst>
                <a:ext uri="{FF2B5EF4-FFF2-40B4-BE49-F238E27FC236}">
                  <a16:creationId xmlns="" xmlns:a16="http://schemas.microsoft.com/office/drawing/2014/main" id="{4B194433-47A1-440D-8F94-B537CE61A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699635"/>
              <a:ext cx="12192635" cy="2158365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59484E73-26BA-4941-A828-E8A6CF242B27}"/>
                </a:ext>
              </a:extLst>
            </p:cNvPr>
            <p:cNvSpPr/>
            <p:nvPr/>
          </p:nvSpPr>
          <p:spPr>
            <a:xfrm>
              <a:off x="0" y="4699634"/>
              <a:ext cx="12192635" cy="1066481"/>
            </a:xfrm>
            <a:prstGeom prst="rect">
              <a:avLst/>
            </a:prstGeom>
            <a:gradFill>
              <a:gsLst>
                <a:gs pos="65000">
                  <a:schemeClr val="accent1">
                    <a:lumMod val="13000"/>
                    <a:lumOff val="87000"/>
                    <a:alpha val="69000"/>
                  </a:schemeClr>
                </a:gs>
                <a:gs pos="27000">
                  <a:schemeClr val="bg1"/>
                </a:gs>
                <a:gs pos="100000">
                  <a:srgbClr val="AFD5FA">
                    <a:alpha val="1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A421C2CA-A827-49EC-BB25-6B921C9B2B7F}"/>
              </a:ext>
            </a:extLst>
          </p:cNvPr>
          <p:cNvSpPr/>
          <p:nvPr userDrawn="1"/>
        </p:nvSpPr>
        <p:spPr>
          <a:xfrm>
            <a:off x="6894" y="3771918"/>
            <a:ext cx="12192000" cy="29264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403F5CB0-2CA1-44F3-9345-309F86324871}"/>
              </a:ext>
            </a:extLst>
          </p:cNvPr>
          <p:cNvSpPr/>
          <p:nvPr userDrawn="1"/>
        </p:nvSpPr>
        <p:spPr>
          <a:xfrm>
            <a:off x="6894" y="3862656"/>
            <a:ext cx="12192000" cy="29264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5141907E-F310-493A-A1A9-377799D33A51}"/>
              </a:ext>
            </a:extLst>
          </p:cNvPr>
          <p:cNvSpPr/>
          <p:nvPr userDrawn="1"/>
        </p:nvSpPr>
        <p:spPr>
          <a:xfrm>
            <a:off x="6894" y="4002342"/>
            <a:ext cx="12192000" cy="29264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EE176602-4C15-40BE-81C1-6D9FE13CDC37}"/>
              </a:ext>
            </a:extLst>
          </p:cNvPr>
          <p:cNvSpPr/>
          <p:nvPr userDrawn="1"/>
        </p:nvSpPr>
        <p:spPr>
          <a:xfrm>
            <a:off x="6894" y="3759218"/>
            <a:ext cx="12192000" cy="29264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745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="" xmlns:a16="http://schemas.microsoft.com/office/drawing/2014/main" id="{ED53A143-56D8-471F-A523-CF6B966C4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B55E0F46-C82B-4C67-AD78-5E20C0CDC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7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B90F4269-BDF0-497E-B13F-673368EEA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>
            <a:extLst>
              <a:ext uri="{FF2B5EF4-FFF2-40B4-BE49-F238E27FC236}">
                <a16:creationId xmlns="" xmlns:a16="http://schemas.microsoft.com/office/drawing/2014/main" id="{DEE6B860-4E80-426A-A9B9-BD16CF5562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3F6ED609-BB6A-4A9A-8226-6BBF25219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8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FA736307-4AF7-4C96-A879-91373CB6BD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1E35239C-C9AB-44A7-9D7E-F1879E80094F}"/>
              </a:ext>
            </a:extLst>
          </p:cNvPr>
          <p:cNvSpPr/>
          <p:nvPr userDrawn="1"/>
        </p:nvSpPr>
        <p:spPr>
          <a:xfrm>
            <a:off x="-1" y="0"/>
            <a:ext cx="5334001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A33BCA5D-06C7-4D1F-A5C6-9F09E8015FC1}"/>
              </a:ext>
            </a:extLst>
          </p:cNvPr>
          <p:cNvSpPr/>
          <p:nvPr userDrawn="1"/>
        </p:nvSpPr>
        <p:spPr>
          <a:xfrm>
            <a:off x="88900" y="0"/>
            <a:ext cx="5588000" cy="14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EB01A35-7A4F-46A5-9AE3-2A2FC04EE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83"/>
          <a:stretch>
            <a:fillRect/>
          </a:stretch>
        </p:blipFill>
        <p:spPr>
          <a:xfrm>
            <a:off x="0" y="-12700"/>
            <a:ext cx="12199620" cy="8697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270D821-2B28-4FA3-AE8D-73E817AC93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675" y="113705"/>
            <a:ext cx="3079750" cy="568734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="" xmlns:a16="http://schemas.microsoft.com/office/drawing/2014/main" id="{ED84A53F-999D-4B71-A1EE-96ACC82E66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92127"/>
            <a:ext cx="12192000" cy="427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314B0DB9-25C6-4AB2-9788-32DA63519E17}"/>
              </a:ext>
            </a:extLst>
          </p:cNvPr>
          <p:cNvSpPr/>
          <p:nvPr userDrawn="1"/>
        </p:nvSpPr>
        <p:spPr>
          <a:xfrm>
            <a:off x="0" y="2586322"/>
            <a:ext cx="12192000" cy="29264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98426A7B-B97B-46B6-80B1-D880E145E887}"/>
              </a:ext>
            </a:extLst>
          </p:cNvPr>
          <p:cNvSpPr/>
          <p:nvPr userDrawn="1"/>
        </p:nvSpPr>
        <p:spPr>
          <a:xfrm>
            <a:off x="7620" y="2451423"/>
            <a:ext cx="12192000" cy="29264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3D5B8D0D-57AD-41FD-A949-13C0443F6EF8}"/>
              </a:ext>
            </a:extLst>
          </p:cNvPr>
          <p:cNvSpPr/>
          <p:nvPr userDrawn="1"/>
        </p:nvSpPr>
        <p:spPr>
          <a:xfrm>
            <a:off x="7620" y="2438723"/>
            <a:ext cx="12192000" cy="29264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575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="" xmlns:a16="http://schemas.microsoft.com/office/drawing/2014/main" id="{ED53A143-56D8-471F-A523-CF6B966C4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B55E0F46-C82B-4C67-AD78-5E20C0CDC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7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B90F4269-BDF0-497E-B13F-673368EEA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>
            <a:extLst>
              <a:ext uri="{FF2B5EF4-FFF2-40B4-BE49-F238E27FC236}">
                <a16:creationId xmlns="" xmlns:a16="http://schemas.microsoft.com/office/drawing/2014/main" id="{DEE6B860-4E80-426A-A9B9-BD16CF5562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3F6ED609-BB6A-4A9A-8226-6BBF25219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8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FA736307-4AF7-4C96-A879-91373CB6BD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1E35239C-C9AB-44A7-9D7E-F1879E80094F}"/>
              </a:ext>
            </a:extLst>
          </p:cNvPr>
          <p:cNvSpPr/>
          <p:nvPr userDrawn="1"/>
        </p:nvSpPr>
        <p:spPr>
          <a:xfrm>
            <a:off x="-1" y="0"/>
            <a:ext cx="5334001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A33BCA5D-06C7-4D1F-A5C6-9F09E8015FC1}"/>
              </a:ext>
            </a:extLst>
          </p:cNvPr>
          <p:cNvSpPr/>
          <p:nvPr userDrawn="1"/>
        </p:nvSpPr>
        <p:spPr>
          <a:xfrm>
            <a:off x="88900" y="0"/>
            <a:ext cx="5588000" cy="14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11" name="Picture 4" descr="http://img.mp.sohu.com/upload/20170728/da19d5233b414c8dae944458dc09a622_th.png">
            <a:extLst>
              <a:ext uri="{FF2B5EF4-FFF2-40B4-BE49-F238E27FC236}">
                <a16:creationId xmlns="" xmlns:a16="http://schemas.microsoft.com/office/drawing/2014/main" id="{4EDA82E8-A66B-45E8-917F-8E7DD2E2821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121920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EB01A35-7A4F-46A5-9AE3-2A2FC04EE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83"/>
          <a:stretch>
            <a:fillRect/>
          </a:stretch>
        </p:blipFill>
        <p:spPr>
          <a:xfrm>
            <a:off x="0" y="-12700"/>
            <a:ext cx="12199620" cy="8697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270D821-2B28-4FA3-AE8D-73E817AC93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675" y="113705"/>
            <a:ext cx="3079750" cy="56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5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166F-7B3F-4E6C-B851-810E4C7D2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861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image" Target="../media/image6.jpe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image" Target="../media/image9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theme" Target="../theme/theme2.xml"/><Relationship Id="rId30" Type="http://schemas.openxmlformats.org/officeDocument/2006/relationships/image" Target="../media/image8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33.emf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3.xml"/><Relationship Id="rId20" Type="http://schemas.openxmlformats.org/officeDocument/2006/relationships/image" Target="../media/image36.emf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35.emf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4.xml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8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E166F-7B3F-4E6C-B851-810E4C7D2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26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740" r:id="rId14"/>
    <p:sldLayoutId id="214748376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/>
          <p:cNvPicPr>
            <a:picLocks noChangeAspect="1" noChangeArrowheads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1"/>
          <p:cNvPicPr>
            <a:picLocks noChangeAspect="1" noChangeArrowheads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38" y="215900"/>
            <a:ext cx="4995862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图片 1"/>
          <p:cNvPicPr>
            <a:picLocks noChangeAspect="1" noChangeArrowheads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 userDrawn="1"/>
        </p:nvSpPr>
        <p:spPr>
          <a:xfrm>
            <a:off x="0" y="0"/>
            <a:ext cx="5334000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11" name="矩形 10"/>
          <p:cNvSpPr/>
          <p:nvPr userDrawn="1"/>
        </p:nvSpPr>
        <p:spPr>
          <a:xfrm>
            <a:off x="88900" y="0"/>
            <a:ext cx="5588000" cy="14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pic>
        <p:nvPicPr>
          <p:cNvPr id="1031" name="图片 11"/>
          <p:cNvPicPr>
            <a:picLocks noChangeAspect="1" noChangeArrowheads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684"/>
          <a:stretch>
            <a:fillRect/>
          </a:stretch>
        </p:blipFill>
        <p:spPr bwMode="auto">
          <a:xfrm>
            <a:off x="0" y="-12700"/>
            <a:ext cx="121999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图片 12"/>
          <p:cNvPicPr>
            <a:picLocks noChangeAspect="1" noChangeArrowheads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1270" y="165577"/>
            <a:ext cx="2646971" cy="48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29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71401A9-7F83-1841-984A-D491EB8D18BF}"/>
              </a:ext>
            </a:extLst>
          </p:cNvPr>
          <p:cNvSpPr/>
          <p:nvPr userDrawn="1"/>
        </p:nvSpPr>
        <p:spPr>
          <a:xfrm>
            <a:off x="0" y="6473628"/>
            <a:ext cx="12192000" cy="384372"/>
          </a:xfrm>
          <a:prstGeom prst="rect">
            <a:avLst/>
          </a:prstGeom>
          <a:solidFill>
            <a:srgbClr val="0035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F326036-AFC7-1F4D-A46F-DE6C7A57398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896635" y="6365492"/>
            <a:ext cx="969847" cy="60064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559" y="309259"/>
            <a:ext cx="8844103" cy="853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HERE TO EDIT MASTER TEXT STYLE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2151" y="316239"/>
            <a:ext cx="2160000" cy="41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23559" y="6465536"/>
            <a:ext cx="9937171" cy="384373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algn="l">
              <a:defRPr sz="1000" b="1" spc="300">
                <a:solidFill>
                  <a:schemeClr val="bg1"/>
                </a:solidFill>
                <a:effectLst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0729" y="6457443"/>
            <a:ext cx="1003299" cy="4005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 spc="300">
                <a:solidFill>
                  <a:srgbClr val="00B3DC"/>
                </a:solidFill>
              </a:defRPr>
            </a:lvl1pPr>
          </a:lstStyle>
          <a:p>
            <a:fld id="{60FA6291-0391-4E9F-A857-B3DC68EC0E99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623559" y="1196752"/>
            <a:ext cx="8844103" cy="0"/>
          </a:xfrm>
          <a:prstGeom prst="line">
            <a:avLst/>
          </a:prstGeom>
          <a:ln w="12700" cap="sq">
            <a:solidFill>
              <a:srgbClr val="00355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875823" y="1647316"/>
            <a:ext cx="8688205" cy="49249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5D265D-E737-494C-8BB7-600F89EE676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132" y="439938"/>
            <a:ext cx="1593896" cy="7568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A56098D-1748-C14A-98DB-F6FD4C6E496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3583145" y="2317670"/>
            <a:ext cx="6216988" cy="3850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7B5B982-D2F0-6E43-BF79-1602805A5127}"/>
              </a:ext>
            </a:extLst>
          </p:cNvPr>
          <p:cNvSpPr/>
          <p:nvPr userDrawn="1"/>
        </p:nvSpPr>
        <p:spPr>
          <a:xfrm>
            <a:off x="10560730" y="6287512"/>
            <a:ext cx="1631271" cy="18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087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 spc="300">
          <a:solidFill>
            <a:srgbClr val="00355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300"/>
        </a:spcBef>
        <a:spcAft>
          <a:spcPts val="300"/>
        </a:spcAft>
        <a:buClr>
          <a:srgbClr val="0D499C"/>
        </a:buClr>
        <a:buSzPct val="95000"/>
        <a:buFontTx/>
        <a:buBlip>
          <a:blip r:embed="rId20"/>
        </a:buBlip>
        <a:defRPr lang="en-US" sz="2500" kern="1200" dirty="0" smtClean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47700" indent="-285750" algn="l" defTabSz="457200" rtl="0" eaLnBrk="1" latinLnBrk="0" hangingPunct="1">
        <a:spcBef>
          <a:spcPts val="300"/>
        </a:spcBef>
        <a:spcAft>
          <a:spcPts val="300"/>
        </a:spcAft>
        <a:buClr>
          <a:srgbClr val="0D499C"/>
        </a:buClr>
        <a:buSzPct val="100000"/>
        <a:buFontTx/>
        <a:buBlip>
          <a:blip r:embed="rId20"/>
        </a:buBlip>
        <a:defRPr lang="en-US" sz="1800" kern="1200" baseline="0" dirty="0" smtClean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008063" indent="-285750" algn="l" defTabSz="457200" rtl="0" eaLnBrk="1" latinLnBrk="0" hangingPunct="1">
        <a:spcBef>
          <a:spcPts val="300"/>
        </a:spcBef>
        <a:spcAft>
          <a:spcPts val="300"/>
        </a:spcAft>
        <a:buClr>
          <a:srgbClr val="0D499C"/>
        </a:buClr>
        <a:buSzPct val="100000"/>
        <a:buFontTx/>
        <a:buBlip>
          <a:blip r:embed="rId20"/>
        </a:buBlip>
        <a:defRPr lang="en-US" sz="1800" kern="1200" baseline="0" dirty="0" smtClean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080000" indent="-360000" algn="l" defTabSz="457200" rtl="0" eaLnBrk="1" latinLnBrk="0" hangingPunct="1">
        <a:spcBef>
          <a:spcPts val="300"/>
        </a:spcBef>
        <a:spcAft>
          <a:spcPts val="300"/>
        </a:spcAft>
        <a:buClr>
          <a:srgbClr val="498934"/>
        </a:buClr>
        <a:buSzPct val="100000"/>
        <a:buFont typeface="Wingdings" pitchFamily="2" charset="2"/>
        <a:buChar char="q"/>
        <a:defRPr lang="en-US" sz="16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8" y="215900"/>
            <a:ext cx="49953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 userDrawn="1"/>
        </p:nvSpPr>
        <p:spPr>
          <a:xfrm>
            <a:off x="-1" y="0"/>
            <a:ext cx="5334001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8900" y="0"/>
            <a:ext cx="5588000" cy="14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83"/>
          <a:stretch>
            <a:fillRect/>
          </a:stretch>
        </p:blipFill>
        <p:spPr>
          <a:xfrm>
            <a:off x="0" y="-12700"/>
            <a:ext cx="12199620" cy="86971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675" y="113705"/>
            <a:ext cx="3079750" cy="56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9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28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 2"/>
          <p:cNvSpPr txBox="1"/>
          <p:nvPr/>
        </p:nvSpPr>
        <p:spPr>
          <a:xfrm>
            <a:off x="2895600" y="4246248"/>
            <a:ext cx="6400800" cy="12065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altLang="zh-CN" sz="2000" b="1" dirty="0" smtClean="0">
                <a:solidFill>
                  <a:sysClr val="window" lastClr="FFFFFF"/>
                </a:solidFill>
                <a:latin typeface="微软雅黑" panose="020B0503020204020204" pitchFamily="34" charset="-122"/>
                <a:cs typeface="+mj-cs"/>
              </a:rPr>
              <a:t>ZHANG </a:t>
            </a:r>
            <a:r>
              <a:rPr lang="en-US" altLang="zh-CN" sz="2000" b="1" dirty="0" err="1" smtClean="0">
                <a:solidFill>
                  <a:sysClr val="window" lastClr="FFFFFF"/>
                </a:solidFill>
                <a:latin typeface="微软雅黑" panose="020B0503020204020204" pitchFamily="34" charset="-122"/>
                <a:cs typeface="+mj-cs"/>
              </a:rPr>
              <a:t>Zhenhua</a:t>
            </a:r>
            <a:endParaRPr lang="en-US" altLang="zh-CN" sz="2000" b="1" dirty="0" smtClean="0">
              <a:solidFill>
                <a:sysClr val="window" lastClr="FFFFFF"/>
              </a:solidFill>
              <a:latin typeface="微软雅黑" panose="020B0503020204020204" pitchFamily="34" charset="-122"/>
              <a:cs typeface="+mj-cs"/>
            </a:endParaRPr>
          </a:p>
          <a:p>
            <a:pPr marL="0" indent="0" algn="ctr" eaLnBrk="1" fontAlgn="auto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altLang="zh-CN" sz="2000" b="1" dirty="0" smtClean="0">
                <a:solidFill>
                  <a:sysClr val="window" lastClr="FFFFFF"/>
                </a:solidFill>
                <a:latin typeface="微软雅黑" panose="020B0503020204020204" pitchFamily="34" charset="-122"/>
                <a:cs typeface="+mj-cs"/>
              </a:rPr>
              <a:t>Chief Technical Officer</a:t>
            </a:r>
          </a:p>
          <a:p>
            <a:pPr marL="0" indent="0" algn="ctr" eaLnBrk="1" fontAlgn="auto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altLang="zh-CN" sz="2000" b="1" dirty="0" smtClean="0">
                <a:solidFill>
                  <a:sysClr val="window" lastClr="FFFFFF"/>
                </a:solidFill>
                <a:latin typeface="微软雅黑" panose="020B0503020204020204" pitchFamily="34" charset="-122"/>
                <a:cs typeface="+mj-cs"/>
              </a:rPr>
              <a:t>China National Nuclear Power Co., Ltd. </a:t>
            </a:r>
          </a:p>
          <a:p>
            <a:pPr marL="0" indent="0" algn="ctr" eaLnBrk="1" fontAlgn="auto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altLang="zh-CN" sz="2000" b="1" dirty="0" smtClean="0">
                <a:solidFill>
                  <a:sysClr val="window" lastClr="FFFFFF"/>
                </a:solidFill>
                <a:latin typeface="微软雅黑" panose="020B0503020204020204" pitchFamily="34" charset="-122"/>
                <a:cs typeface="+mj-cs"/>
              </a:rPr>
              <a:t>14 October, 2021</a:t>
            </a:r>
            <a:endParaRPr lang="zh-CN" altLang="en-US" sz="2000" b="1" dirty="0">
              <a:solidFill>
                <a:sysClr val="window" lastClr="FFFFFF"/>
              </a:solidFill>
              <a:latin typeface="微软雅黑" panose="020B0503020204020204" pitchFamily="34" charset="-122"/>
              <a:cs typeface="+mj-cs"/>
            </a:endParaRPr>
          </a:p>
        </p:txBody>
      </p:sp>
      <p:sp>
        <p:nvSpPr>
          <p:cNvPr id="46082" name="文本框 4"/>
          <p:cNvSpPr txBox="1">
            <a:spLocks noChangeArrowheads="1"/>
          </p:cNvSpPr>
          <p:nvPr/>
        </p:nvSpPr>
        <p:spPr bwMode="auto">
          <a:xfrm>
            <a:off x="919655" y="2028221"/>
            <a:ext cx="1035269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Development of China </a:t>
            </a:r>
            <a:r>
              <a:rPr lang="en-US" alt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Nuclear </a:t>
            </a:r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872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组合 107"/>
          <p:cNvGrpSpPr/>
          <p:nvPr/>
        </p:nvGrpSpPr>
        <p:grpSpPr>
          <a:xfrm>
            <a:off x="292893" y="210138"/>
            <a:ext cx="184299" cy="854718"/>
            <a:chOff x="410839" y="371185"/>
            <a:chExt cx="96328" cy="446736"/>
          </a:xfrm>
        </p:grpSpPr>
        <p:sp>
          <p:nvSpPr>
            <p:cNvPr id="109" name="圆角矩形 2"/>
            <p:cNvSpPr/>
            <p:nvPr/>
          </p:nvSpPr>
          <p:spPr>
            <a:xfrm>
              <a:off x="410839" y="371185"/>
              <a:ext cx="96328" cy="446736"/>
            </a:xfrm>
            <a:prstGeom prst="roundRect">
              <a:avLst>
                <a:gd name="adj" fmla="val 50000"/>
              </a:avLst>
            </a:prstGeom>
            <a:solidFill>
              <a:srgbClr val="018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426539" y="730966"/>
              <a:ext cx="64928" cy="649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191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1" name="文本框 110"/>
          <p:cNvSpPr txBox="1"/>
          <p:nvPr/>
        </p:nvSpPr>
        <p:spPr>
          <a:xfrm>
            <a:off x="618479" y="375269"/>
            <a:ext cx="859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04 Thoughts </a:t>
            </a:r>
            <a:r>
              <a:rPr kumimoji="1"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on the Economic Improvement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email">
            <a:lum bright="70000" contrast="-70000"/>
          </a:blip>
          <a:stretch>
            <a:fillRect/>
          </a:stretch>
        </p:blipFill>
        <p:spPr>
          <a:xfrm>
            <a:off x="3978300" y="2886524"/>
            <a:ext cx="3450274" cy="2879620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3508338" y="1970887"/>
            <a:ext cx="4609503" cy="456195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/>
          </a:p>
        </p:txBody>
      </p:sp>
      <p:sp>
        <p:nvSpPr>
          <p:cNvPr id="18" name="弧形 17" descr="e7d195523061f1c0d3ba7f298e59d031c9c3f97027ed136f882110EF8F17BAD1F2C348D17C7856EF46CB4678CC9E44EE1ABA681E3133328A7B4D22AAF822B2429426B2355AA8CC4431B8568D2CF3B73A608EADBFD87AE0DC2085F49D4C585EE85AD222AAB0F9867648B54ABAF32054115737F34E4D49AA79217DAAD96EC749D63CD56D4C4DBEFB4D"/>
          <p:cNvSpPr/>
          <p:nvPr/>
        </p:nvSpPr>
        <p:spPr>
          <a:xfrm rot="18000000">
            <a:off x="4143296" y="2564669"/>
            <a:ext cx="3339590" cy="3374394"/>
          </a:xfrm>
          <a:prstGeom prst="arc">
            <a:avLst>
              <a:gd name="adj1" fmla="val 16200000"/>
              <a:gd name="adj2" fmla="val 19800000"/>
            </a:avLst>
          </a:prstGeom>
          <a:ln w="25400">
            <a:gradFill>
              <a:gsLst>
                <a:gs pos="15000">
                  <a:srgbClr val="0081CC"/>
                </a:gs>
                <a:gs pos="50000">
                  <a:srgbClr val="0081CC">
                    <a:alpha val="0"/>
                  </a:srgbClr>
                </a:gs>
              </a:gsLst>
              <a:lin ang="5400000" scaled="1"/>
            </a:gradFill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0" name="弧形 19" descr="e7d195523061f1c0d3ba7f298e59d031c9c3f97027ed136f882110EF8F17BAD1F2C348D17C7856EF46CB4678CC9E44EE1ABA681E3133328A7B4D22AAF822B2429426B2355AA8CC4431B8568D2CF3B73A608EADBFD87AE0DC2085F49D4C585EE85AD222AAB0F9867648B54ABAF32054115737F34E4D49AA79217DAAD96EC749D63CD56D4C4DBEFB4D"/>
          <p:cNvSpPr/>
          <p:nvPr/>
        </p:nvSpPr>
        <p:spPr>
          <a:xfrm rot="10800000">
            <a:off x="4125896" y="2582073"/>
            <a:ext cx="3374390" cy="3339585"/>
          </a:xfrm>
          <a:prstGeom prst="arc">
            <a:avLst>
              <a:gd name="adj1" fmla="val 16200000"/>
              <a:gd name="adj2" fmla="val 19800000"/>
            </a:avLst>
          </a:prstGeom>
          <a:ln w="25400">
            <a:gradFill>
              <a:gsLst>
                <a:gs pos="15000">
                  <a:srgbClr val="0081CC"/>
                </a:gs>
                <a:gs pos="50000">
                  <a:srgbClr val="0081CC">
                    <a:alpha val="0"/>
                  </a:srgbClr>
                </a:gs>
              </a:gsLst>
              <a:lin ang="5400000" scaled="1"/>
            </a:gradFill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1" name="弧形 20" descr="e7d195523061f1c0d3ba7f298e59d031c9c3f97027ed136f882110EF8F17BAD1F2C348D17C7856EF46CB4678CC9E44EE1ABA681E3133328A7B4D22AAF822B2429426B2355AA8CC4431B8568D2CF3B73A608EADBFD87AE0DC2085F49D4C585EE85AD222AAB0F9867648B54ABAF32054115737F34E4D49AA79217DAAD96EC749D63CD56D4C4DBEFB4D"/>
          <p:cNvSpPr/>
          <p:nvPr/>
        </p:nvSpPr>
        <p:spPr>
          <a:xfrm rot="3600000">
            <a:off x="4143298" y="2564671"/>
            <a:ext cx="3339585" cy="3374390"/>
          </a:xfrm>
          <a:prstGeom prst="arc">
            <a:avLst>
              <a:gd name="adj1" fmla="val 16200000"/>
              <a:gd name="adj2" fmla="val 19800000"/>
            </a:avLst>
          </a:prstGeom>
          <a:ln w="25400">
            <a:gradFill>
              <a:gsLst>
                <a:gs pos="15000">
                  <a:srgbClr val="0081CC"/>
                </a:gs>
                <a:gs pos="50000">
                  <a:srgbClr val="0081CC">
                    <a:alpha val="0"/>
                  </a:srgbClr>
                </a:gs>
              </a:gsLst>
              <a:lin ang="5400000" scaled="1"/>
            </a:gradFill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22" name="组合 21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/>
          <p:cNvGrpSpPr/>
          <p:nvPr/>
        </p:nvGrpSpPr>
        <p:grpSpPr>
          <a:xfrm>
            <a:off x="6076532" y="2188199"/>
            <a:ext cx="1049812" cy="1038981"/>
            <a:chOff x="4538797" y="2950860"/>
            <a:chExt cx="1648621" cy="1648620"/>
          </a:xfrm>
        </p:grpSpPr>
        <p:sp>
          <p:nvSpPr>
            <p:cNvPr id="23" name="椭圆 22"/>
            <p:cNvSpPr/>
            <p:nvPr/>
          </p:nvSpPr>
          <p:spPr>
            <a:xfrm>
              <a:off x="4538797" y="2950860"/>
              <a:ext cx="1648621" cy="1648620"/>
            </a:xfrm>
            <a:prstGeom prst="ellipse">
              <a:avLst/>
            </a:prstGeom>
            <a:gradFill flip="none" rotWithShape="1">
              <a:gsLst>
                <a:gs pos="44000">
                  <a:srgbClr val="0081CC"/>
                </a:gs>
                <a:gs pos="100000">
                  <a:srgbClr val="0081CC">
                    <a:alpha val="4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dirty="0"/>
            </a:p>
          </p:txBody>
        </p:sp>
        <p:grpSp>
          <p:nvGrpSpPr>
            <p:cNvPr id="24" name="组合 23"/>
            <p:cNvGrpSpPr/>
            <p:nvPr/>
          </p:nvGrpSpPr>
          <p:grpSpPr>
            <a:xfrm flipH="1">
              <a:off x="4618575" y="3030639"/>
              <a:ext cx="1489064" cy="1489062"/>
              <a:chOff x="2272763" y="3768939"/>
              <a:chExt cx="1032736" cy="1032736"/>
            </a:xfrm>
          </p:grpSpPr>
          <p:sp>
            <p:nvSpPr>
              <p:cNvPr id="25" name="弧形 24"/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14571574"/>
                  <a:gd name="adj2" fmla="val 20153695"/>
                </a:avLst>
              </a:prstGeom>
              <a:ln w="25400" cap="flat">
                <a:gradFill flip="none" rotWithShape="1">
                  <a:gsLst>
                    <a:gs pos="0">
                      <a:schemeClr val="bg1">
                        <a:alpha val="27000"/>
                      </a:schemeClr>
                    </a:gs>
                    <a:gs pos="83000">
                      <a:schemeClr val="bg1">
                        <a:alpha val="1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6" name="弧形 25"/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11421335"/>
                  <a:gd name="adj2" fmla="val 13757565"/>
                </a:avLst>
              </a:prstGeom>
              <a:ln w="25400" cap="flat">
                <a:gradFill flip="none" rotWithShape="1">
                  <a:gsLst>
                    <a:gs pos="0">
                      <a:schemeClr val="bg1">
                        <a:alpha val="27000"/>
                      </a:schemeClr>
                    </a:gs>
                    <a:gs pos="83000">
                      <a:schemeClr val="bg1">
                        <a:alpha val="1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7" name="弧形 26"/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2159197"/>
                  <a:gd name="adj2" fmla="val 10702270"/>
                </a:avLst>
              </a:prstGeom>
              <a:ln w="25400" cap="flat">
                <a:gradFill flip="none" rotWithShape="1">
                  <a:gsLst>
                    <a:gs pos="0">
                      <a:schemeClr val="bg1">
                        <a:alpha val="27000"/>
                      </a:schemeClr>
                    </a:gs>
                    <a:gs pos="83000">
                      <a:schemeClr val="bg1">
                        <a:alpha val="1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</p:grpSp>
      <p:grpSp>
        <p:nvGrpSpPr>
          <p:cNvPr id="28" name="组合 27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/>
          <p:cNvGrpSpPr/>
          <p:nvPr/>
        </p:nvGrpSpPr>
        <p:grpSpPr>
          <a:xfrm>
            <a:off x="6254970" y="5205899"/>
            <a:ext cx="1049812" cy="1038981"/>
            <a:chOff x="4538797" y="2950860"/>
            <a:chExt cx="1648621" cy="1648620"/>
          </a:xfrm>
        </p:grpSpPr>
        <p:sp>
          <p:nvSpPr>
            <p:cNvPr id="29" name="椭圆 28"/>
            <p:cNvSpPr/>
            <p:nvPr/>
          </p:nvSpPr>
          <p:spPr>
            <a:xfrm>
              <a:off x="4538797" y="2950860"/>
              <a:ext cx="1648621" cy="1648620"/>
            </a:xfrm>
            <a:prstGeom prst="ellipse">
              <a:avLst/>
            </a:prstGeom>
            <a:gradFill flip="none" rotWithShape="1">
              <a:gsLst>
                <a:gs pos="44000">
                  <a:srgbClr val="0081CC"/>
                </a:gs>
                <a:gs pos="100000">
                  <a:srgbClr val="0081CC">
                    <a:alpha val="4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dirty="0"/>
            </a:p>
          </p:txBody>
        </p:sp>
        <p:grpSp>
          <p:nvGrpSpPr>
            <p:cNvPr id="30" name="组合 29"/>
            <p:cNvGrpSpPr/>
            <p:nvPr/>
          </p:nvGrpSpPr>
          <p:grpSpPr>
            <a:xfrm flipH="1">
              <a:off x="4618575" y="3030639"/>
              <a:ext cx="1489064" cy="1489062"/>
              <a:chOff x="2272763" y="3768939"/>
              <a:chExt cx="1032736" cy="1032736"/>
            </a:xfrm>
          </p:grpSpPr>
          <p:sp>
            <p:nvSpPr>
              <p:cNvPr id="31" name="弧形 30"/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14571574"/>
                  <a:gd name="adj2" fmla="val 20153695"/>
                </a:avLst>
              </a:prstGeom>
              <a:ln w="25400" cap="flat">
                <a:gradFill flip="none" rotWithShape="1">
                  <a:gsLst>
                    <a:gs pos="0">
                      <a:schemeClr val="bg1">
                        <a:alpha val="27000"/>
                      </a:schemeClr>
                    </a:gs>
                    <a:gs pos="83000">
                      <a:schemeClr val="bg1">
                        <a:alpha val="1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7" name="弧形 36"/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11421335"/>
                  <a:gd name="adj2" fmla="val 13757565"/>
                </a:avLst>
              </a:prstGeom>
              <a:ln w="25400" cap="flat">
                <a:gradFill flip="none" rotWithShape="1">
                  <a:gsLst>
                    <a:gs pos="0">
                      <a:schemeClr val="bg1">
                        <a:alpha val="27000"/>
                      </a:schemeClr>
                    </a:gs>
                    <a:gs pos="83000">
                      <a:schemeClr val="bg1">
                        <a:alpha val="1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8" name="弧形 37"/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2159197"/>
                  <a:gd name="adj2" fmla="val 10702270"/>
                </a:avLst>
              </a:prstGeom>
              <a:ln w="25400" cap="flat">
                <a:gradFill flip="none" rotWithShape="1">
                  <a:gsLst>
                    <a:gs pos="0">
                      <a:schemeClr val="bg1">
                        <a:alpha val="27000"/>
                      </a:schemeClr>
                    </a:gs>
                    <a:gs pos="83000">
                      <a:schemeClr val="bg1">
                        <a:alpha val="1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</p:grpSp>
      <p:grpSp>
        <p:nvGrpSpPr>
          <p:cNvPr id="39" name="组合 38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/>
          <p:cNvGrpSpPr/>
          <p:nvPr/>
        </p:nvGrpSpPr>
        <p:grpSpPr>
          <a:xfrm>
            <a:off x="3554884" y="3838752"/>
            <a:ext cx="1049812" cy="1038981"/>
            <a:chOff x="4538797" y="2950860"/>
            <a:chExt cx="1648621" cy="1648620"/>
          </a:xfrm>
        </p:grpSpPr>
        <p:sp>
          <p:nvSpPr>
            <p:cNvPr id="40" name="椭圆 39"/>
            <p:cNvSpPr/>
            <p:nvPr/>
          </p:nvSpPr>
          <p:spPr>
            <a:xfrm>
              <a:off x="4538797" y="2950860"/>
              <a:ext cx="1648621" cy="1648620"/>
            </a:xfrm>
            <a:prstGeom prst="ellipse">
              <a:avLst/>
            </a:prstGeom>
            <a:gradFill flip="none" rotWithShape="1">
              <a:gsLst>
                <a:gs pos="44000">
                  <a:srgbClr val="0081CC"/>
                </a:gs>
                <a:gs pos="100000">
                  <a:srgbClr val="0081CC">
                    <a:alpha val="4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dirty="0"/>
            </a:p>
          </p:txBody>
        </p:sp>
        <p:grpSp>
          <p:nvGrpSpPr>
            <p:cNvPr id="41" name="组合 40"/>
            <p:cNvGrpSpPr/>
            <p:nvPr/>
          </p:nvGrpSpPr>
          <p:grpSpPr>
            <a:xfrm flipH="1">
              <a:off x="4618575" y="3030639"/>
              <a:ext cx="1489064" cy="1489062"/>
              <a:chOff x="2272763" y="3768939"/>
              <a:chExt cx="1032736" cy="1032736"/>
            </a:xfrm>
          </p:grpSpPr>
          <p:sp>
            <p:nvSpPr>
              <p:cNvPr id="42" name="弧形 41"/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14571574"/>
                  <a:gd name="adj2" fmla="val 20153695"/>
                </a:avLst>
              </a:prstGeom>
              <a:ln w="25400" cap="flat">
                <a:gradFill flip="none" rotWithShape="1">
                  <a:gsLst>
                    <a:gs pos="0">
                      <a:schemeClr val="bg1">
                        <a:alpha val="27000"/>
                      </a:schemeClr>
                    </a:gs>
                    <a:gs pos="83000">
                      <a:schemeClr val="bg1">
                        <a:alpha val="1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43" name="弧形 42"/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11421335"/>
                  <a:gd name="adj2" fmla="val 13757565"/>
                </a:avLst>
              </a:prstGeom>
              <a:ln w="25400" cap="flat">
                <a:gradFill flip="none" rotWithShape="1">
                  <a:gsLst>
                    <a:gs pos="0">
                      <a:schemeClr val="bg1">
                        <a:alpha val="27000"/>
                      </a:schemeClr>
                    </a:gs>
                    <a:gs pos="83000">
                      <a:schemeClr val="bg1">
                        <a:alpha val="1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44" name="弧形 43"/>
              <p:cNvSpPr/>
              <p:nvPr/>
            </p:nvSpPr>
            <p:spPr>
              <a:xfrm flipH="1">
                <a:off x="2272763" y="3768939"/>
                <a:ext cx="1032736" cy="1032736"/>
              </a:xfrm>
              <a:prstGeom prst="arc">
                <a:avLst>
                  <a:gd name="adj1" fmla="val 2159197"/>
                  <a:gd name="adj2" fmla="val 10702270"/>
                </a:avLst>
              </a:prstGeom>
              <a:ln w="25400" cap="flat">
                <a:gradFill flip="none" rotWithShape="1">
                  <a:gsLst>
                    <a:gs pos="0">
                      <a:schemeClr val="bg1">
                        <a:alpha val="27000"/>
                      </a:schemeClr>
                    </a:gs>
                    <a:gs pos="83000">
                      <a:schemeClr val="bg1">
                        <a:alpha val="1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</p:grpSp>
      <p:sp>
        <p:nvSpPr>
          <p:cNvPr id="45" name="Freeform 17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/>
          <p:cNvSpPr>
            <a:spLocks noEditPoints="1"/>
          </p:cNvSpPr>
          <p:nvPr/>
        </p:nvSpPr>
        <p:spPr bwMode="auto">
          <a:xfrm>
            <a:off x="6342737" y="2476042"/>
            <a:ext cx="555788" cy="475262"/>
          </a:xfrm>
          <a:custGeom>
            <a:avLst/>
            <a:gdLst>
              <a:gd name="T0" fmla="*/ 149 w 353"/>
              <a:gd name="T1" fmla="*/ 125 h 305"/>
              <a:gd name="T2" fmla="*/ 204 w 353"/>
              <a:gd name="T3" fmla="*/ 125 h 305"/>
              <a:gd name="T4" fmla="*/ 204 w 353"/>
              <a:gd name="T5" fmla="*/ 180 h 305"/>
              <a:gd name="T6" fmla="*/ 149 w 353"/>
              <a:gd name="T7" fmla="*/ 180 h 305"/>
              <a:gd name="T8" fmla="*/ 149 w 353"/>
              <a:gd name="T9" fmla="*/ 125 h 305"/>
              <a:gd name="T10" fmla="*/ 316 w 353"/>
              <a:gd name="T11" fmla="*/ 152 h 305"/>
              <a:gd name="T12" fmla="*/ 246 w 353"/>
              <a:gd name="T13" fmla="*/ 32 h 305"/>
              <a:gd name="T14" fmla="*/ 107 w 353"/>
              <a:gd name="T15" fmla="*/ 32 h 305"/>
              <a:gd name="T16" fmla="*/ 37 w 353"/>
              <a:gd name="T17" fmla="*/ 152 h 305"/>
              <a:gd name="T18" fmla="*/ 107 w 353"/>
              <a:gd name="T19" fmla="*/ 273 h 305"/>
              <a:gd name="T20" fmla="*/ 246 w 353"/>
              <a:gd name="T21" fmla="*/ 273 h 305"/>
              <a:gd name="T22" fmla="*/ 316 w 353"/>
              <a:gd name="T23" fmla="*/ 152 h 305"/>
              <a:gd name="T24" fmla="*/ 283 w 353"/>
              <a:gd name="T25" fmla="*/ 32 h 305"/>
              <a:gd name="T26" fmla="*/ 246 w 353"/>
              <a:gd name="T27" fmla="*/ 32 h 305"/>
              <a:gd name="T28" fmla="*/ 264 w 353"/>
              <a:gd name="T29" fmla="*/ 63 h 305"/>
              <a:gd name="T30" fmla="*/ 301 w 353"/>
              <a:gd name="T31" fmla="*/ 63 h 305"/>
              <a:gd name="T32" fmla="*/ 353 w 353"/>
              <a:gd name="T33" fmla="*/ 152 h 305"/>
              <a:gd name="T34" fmla="*/ 264 w 353"/>
              <a:gd name="T35" fmla="*/ 305 h 305"/>
              <a:gd name="T36" fmla="*/ 89 w 353"/>
              <a:gd name="T37" fmla="*/ 305 h 305"/>
              <a:gd name="T38" fmla="*/ 0 w 353"/>
              <a:gd name="T39" fmla="*/ 152 h 305"/>
              <a:gd name="T40" fmla="*/ 89 w 353"/>
              <a:gd name="T41" fmla="*/ 0 h 305"/>
              <a:gd name="T42" fmla="*/ 264 w 353"/>
              <a:gd name="T43" fmla="*/ 0 h 305"/>
              <a:gd name="T44" fmla="*/ 283 w 353"/>
              <a:gd name="T45" fmla="*/ 32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3" h="305">
                <a:moveTo>
                  <a:pt x="149" y="125"/>
                </a:moveTo>
                <a:lnTo>
                  <a:pt x="204" y="125"/>
                </a:lnTo>
                <a:lnTo>
                  <a:pt x="204" y="180"/>
                </a:lnTo>
                <a:lnTo>
                  <a:pt x="149" y="180"/>
                </a:lnTo>
                <a:lnTo>
                  <a:pt x="149" y="125"/>
                </a:lnTo>
                <a:close/>
                <a:moveTo>
                  <a:pt x="316" y="152"/>
                </a:moveTo>
                <a:lnTo>
                  <a:pt x="246" y="32"/>
                </a:lnTo>
                <a:lnTo>
                  <a:pt x="107" y="32"/>
                </a:lnTo>
                <a:lnTo>
                  <a:pt x="37" y="152"/>
                </a:lnTo>
                <a:lnTo>
                  <a:pt x="107" y="273"/>
                </a:lnTo>
                <a:lnTo>
                  <a:pt x="246" y="273"/>
                </a:lnTo>
                <a:lnTo>
                  <a:pt x="316" y="152"/>
                </a:lnTo>
                <a:close/>
                <a:moveTo>
                  <a:pt x="283" y="32"/>
                </a:moveTo>
                <a:lnTo>
                  <a:pt x="246" y="32"/>
                </a:lnTo>
                <a:lnTo>
                  <a:pt x="264" y="63"/>
                </a:lnTo>
                <a:lnTo>
                  <a:pt x="301" y="63"/>
                </a:lnTo>
                <a:lnTo>
                  <a:pt x="353" y="152"/>
                </a:lnTo>
                <a:lnTo>
                  <a:pt x="264" y="305"/>
                </a:lnTo>
                <a:lnTo>
                  <a:pt x="89" y="305"/>
                </a:lnTo>
                <a:lnTo>
                  <a:pt x="0" y="152"/>
                </a:lnTo>
                <a:lnTo>
                  <a:pt x="89" y="0"/>
                </a:lnTo>
                <a:lnTo>
                  <a:pt x="264" y="0"/>
                </a:lnTo>
                <a:lnTo>
                  <a:pt x="283" y="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grpSp>
        <p:nvGrpSpPr>
          <p:cNvPr id="46" name="组合 45"/>
          <p:cNvGrpSpPr/>
          <p:nvPr/>
        </p:nvGrpSpPr>
        <p:grpSpPr>
          <a:xfrm flipH="1">
            <a:off x="2045496" y="4160686"/>
            <a:ext cx="1446865" cy="296506"/>
            <a:chOff x="634733" y="3842773"/>
            <a:chExt cx="1269342" cy="262837"/>
          </a:xfrm>
        </p:grpSpPr>
        <p:sp>
          <p:nvSpPr>
            <p:cNvPr id="47" name="椭圆 46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  <p:cNvSpPr/>
            <p:nvPr/>
          </p:nvSpPr>
          <p:spPr>
            <a:xfrm>
              <a:off x="634733" y="3913462"/>
              <a:ext cx="192148" cy="192148"/>
            </a:xfrm>
            <a:prstGeom prst="ellipse">
              <a:avLst/>
            </a:prstGeom>
            <a:noFill/>
            <a:ln w="9525">
              <a:solidFill>
                <a:srgbClr val="0081CC">
                  <a:alpha val="12000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>
                <a:cs typeface="+mn-ea"/>
                <a:sym typeface="+mn-lt"/>
              </a:endParaRPr>
            </a:p>
          </p:txBody>
        </p:sp>
        <p:sp>
          <p:nvSpPr>
            <p:cNvPr id="48" name="椭圆 47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  <p:cNvSpPr/>
            <p:nvPr/>
          </p:nvSpPr>
          <p:spPr>
            <a:xfrm>
              <a:off x="676426" y="3953731"/>
              <a:ext cx="111611" cy="111611"/>
            </a:xfrm>
            <a:prstGeom prst="ellipse">
              <a:avLst/>
            </a:prstGeom>
            <a:solidFill>
              <a:srgbClr val="0081CC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>
                <a:cs typeface="+mn-ea"/>
                <a:sym typeface="+mn-lt"/>
              </a:endParaRPr>
            </a:p>
          </p:txBody>
        </p:sp>
        <p:sp>
          <p:nvSpPr>
            <p:cNvPr id="49" name="椭圆 48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  <p:cNvSpPr/>
            <p:nvPr/>
          </p:nvSpPr>
          <p:spPr>
            <a:xfrm>
              <a:off x="700707" y="3978011"/>
              <a:ext cx="63051" cy="63051"/>
            </a:xfrm>
            <a:prstGeom prst="ellipse">
              <a:avLst/>
            </a:prstGeom>
            <a:solidFill>
              <a:srgbClr val="008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>
                <a:cs typeface="+mn-ea"/>
                <a:sym typeface="+mn-lt"/>
              </a:endParaRPr>
            </a:p>
          </p:txBody>
        </p:sp>
        <p:sp>
          <p:nvSpPr>
            <p:cNvPr id="50" name="任意多边形 122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  <p:cNvSpPr/>
            <p:nvPr/>
          </p:nvSpPr>
          <p:spPr>
            <a:xfrm rot="5400000" flipV="1">
              <a:off x="1317441" y="3352213"/>
              <a:ext cx="96073" cy="1077194"/>
            </a:xfrm>
            <a:custGeom>
              <a:avLst/>
              <a:gdLst>
                <a:gd name="connsiteX0" fmla="*/ 1054100 w 1054100"/>
                <a:gd name="connsiteY0" fmla="*/ 0 h 1930400"/>
                <a:gd name="connsiteX1" fmla="*/ 825500 w 1054100"/>
                <a:gd name="connsiteY1" fmla="*/ 88900 h 1930400"/>
                <a:gd name="connsiteX2" fmla="*/ 825500 w 1054100"/>
                <a:gd name="connsiteY2" fmla="*/ 1828800 h 1930400"/>
                <a:gd name="connsiteX3" fmla="*/ 723900 w 1054100"/>
                <a:gd name="connsiteY3" fmla="*/ 1930400 h 1930400"/>
                <a:gd name="connsiteX4" fmla="*/ 0 w 1054100"/>
                <a:gd name="connsiteY4" fmla="*/ 1930400 h 1930400"/>
                <a:gd name="connsiteX0-1" fmla="*/ 918369 w 918369"/>
                <a:gd name="connsiteY0-2" fmla="*/ 0 h 1937544"/>
                <a:gd name="connsiteX1-3" fmla="*/ 825500 w 918369"/>
                <a:gd name="connsiteY1-4" fmla="*/ 96044 h 1937544"/>
                <a:gd name="connsiteX2-5" fmla="*/ 825500 w 918369"/>
                <a:gd name="connsiteY2-6" fmla="*/ 1835944 h 1937544"/>
                <a:gd name="connsiteX3-7" fmla="*/ 723900 w 918369"/>
                <a:gd name="connsiteY3-8" fmla="*/ 1937544 h 1937544"/>
                <a:gd name="connsiteX4-9" fmla="*/ 0 w 918369"/>
                <a:gd name="connsiteY4-10" fmla="*/ 1937544 h 1937544"/>
                <a:gd name="connsiteX0-11" fmla="*/ 918369 w 919233"/>
                <a:gd name="connsiteY0-12" fmla="*/ 7649 h 1945193"/>
                <a:gd name="connsiteX1-13" fmla="*/ 919233 w 919233"/>
                <a:gd name="connsiteY1-14" fmla="*/ 0 h 1945193"/>
                <a:gd name="connsiteX2-15" fmla="*/ 825500 w 919233"/>
                <a:gd name="connsiteY2-16" fmla="*/ 103693 h 1945193"/>
                <a:gd name="connsiteX3-17" fmla="*/ 825500 w 919233"/>
                <a:gd name="connsiteY3-18" fmla="*/ 1843593 h 1945193"/>
                <a:gd name="connsiteX4-19" fmla="*/ 723900 w 919233"/>
                <a:gd name="connsiteY4-20" fmla="*/ 1945193 h 1945193"/>
                <a:gd name="connsiteX5" fmla="*/ 0 w 919233"/>
                <a:gd name="connsiteY5" fmla="*/ 1945193 h 1945193"/>
                <a:gd name="connsiteX0-21" fmla="*/ 918369 w 1314520"/>
                <a:gd name="connsiteY0-22" fmla="*/ 0 h 1937544"/>
                <a:gd name="connsiteX1-23" fmla="*/ 1314520 w 1314520"/>
                <a:gd name="connsiteY1-24" fmla="*/ 13782 h 1937544"/>
                <a:gd name="connsiteX2-25" fmla="*/ 825500 w 1314520"/>
                <a:gd name="connsiteY2-26" fmla="*/ 96044 h 1937544"/>
                <a:gd name="connsiteX3-27" fmla="*/ 825500 w 1314520"/>
                <a:gd name="connsiteY3-28" fmla="*/ 1835944 h 1937544"/>
                <a:gd name="connsiteX4-29" fmla="*/ 723900 w 1314520"/>
                <a:gd name="connsiteY4-30" fmla="*/ 1937544 h 1937544"/>
                <a:gd name="connsiteX5-31" fmla="*/ 0 w 1314520"/>
                <a:gd name="connsiteY5-32" fmla="*/ 1937544 h 1937544"/>
                <a:gd name="connsiteX0-33" fmla="*/ 918369 w 1521688"/>
                <a:gd name="connsiteY0-34" fmla="*/ 14793 h 1952337"/>
                <a:gd name="connsiteX1-35" fmla="*/ 1521688 w 1521688"/>
                <a:gd name="connsiteY1-36" fmla="*/ 0 h 1952337"/>
                <a:gd name="connsiteX2-37" fmla="*/ 1314520 w 1521688"/>
                <a:gd name="connsiteY2-38" fmla="*/ 28575 h 1952337"/>
                <a:gd name="connsiteX3-39" fmla="*/ 825500 w 1521688"/>
                <a:gd name="connsiteY3-40" fmla="*/ 110837 h 1952337"/>
                <a:gd name="connsiteX4-41" fmla="*/ 825500 w 1521688"/>
                <a:gd name="connsiteY4-42" fmla="*/ 1850737 h 1952337"/>
                <a:gd name="connsiteX5-43" fmla="*/ 723900 w 1521688"/>
                <a:gd name="connsiteY5-44" fmla="*/ 1952337 h 1952337"/>
                <a:gd name="connsiteX6" fmla="*/ 0 w 1521688"/>
                <a:gd name="connsiteY6" fmla="*/ 1952337 h 1952337"/>
                <a:gd name="connsiteX0-45" fmla="*/ 918369 w 1521688"/>
                <a:gd name="connsiteY0-46" fmla="*/ 195792 h 2133336"/>
                <a:gd name="connsiteX1-47" fmla="*/ 1004957 w 1521688"/>
                <a:gd name="connsiteY1-48" fmla="*/ 25 h 2133336"/>
                <a:gd name="connsiteX2-49" fmla="*/ 1521688 w 1521688"/>
                <a:gd name="connsiteY2-50" fmla="*/ 180999 h 2133336"/>
                <a:gd name="connsiteX3-51" fmla="*/ 1314520 w 1521688"/>
                <a:gd name="connsiteY3-52" fmla="*/ 209574 h 2133336"/>
                <a:gd name="connsiteX4-53" fmla="*/ 825500 w 1521688"/>
                <a:gd name="connsiteY4-54" fmla="*/ 291836 h 2133336"/>
                <a:gd name="connsiteX5-55" fmla="*/ 825500 w 1521688"/>
                <a:gd name="connsiteY5-56" fmla="*/ 2031736 h 2133336"/>
                <a:gd name="connsiteX6-57" fmla="*/ 723900 w 1521688"/>
                <a:gd name="connsiteY6-58" fmla="*/ 2133336 h 2133336"/>
                <a:gd name="connsiteX7" fmla="*/ 0 w 1521688"/>
                <a:gd name="connsiteY7" fmla="*/ 2133336 h 2133336"/>
                <a:gd name="connsiteX0-59" fmla="*/ 687388 w 1521688"/>
                <a:gd name="connsiteY0-60" fmla="*/ 76730 h 2133336"/>
                <a:gd name="connsiteX1-61" fmla="*/ 1004957 w 1521688"/>
                <a:gd name="connsiteY1-62" fmla="*/ 25 h 2133336"/>
                <a:gd name="connsiteX2-63" fmla="*/ 1521688 w 1521688"/>
                <a:gd name="connsiteY2-64" fmla="*/ 180999 h 2133336"/>
                <a:gd name="connsiteX3-65" fmla="*/ 1314520 w 1521688"/>
                <a:gd name="connsiteY3-66" fmla="*/ 209574 h 2133336"/>
                <a:gd name="connsiteX4-67" fmla="*/ 825500 w 1521688"/>
                <a:gd name="connsiteY4-68" fmla="*/ 291836 h 2133336"/>
                <a:gd name="connsiteX5-69" fmla="*/ 825500 w 1521688"/>
                <a:gd name="connsiteY5-70" fmla="*/ 2031736 h 2133336"/>
                <a:gd name="connsiteX6-71" fmla="*/ 723900 w 1521688"/>
                <a:gd name="connsiteY6-72" fmla="*/ 2133336 h 2133336"/>
                <a:gd name="connsiteX7-73" fmla="*/ 0 w 1521688"/>
                <a:gd name="connsiteY7-74" fmla="*/ 2133336 h 2133336"/>
                <a:gd name="connsiteX0-75" fmla="*/ 687388 w 1521688"/>
                <a:gd name="connsiteY0-76" fmla="*/ 76730 h 2133336"/>
                <a:gd name="connsiteX1-77" fmla="*/ 1004957 w 1521688"/>
                <a:gd name="connsiteY1-78" fmla="*/ 25 h 2133336"/>
                <a:gd name="connsiteX2-79" fmla="*/ 1521688 w 1521688"/>
                <a:gd name="connsiteY2-80" fmla="*/ 180999 h 2133336"/>
                <a:gd name="connsiteX3-81" fmla="*/ 938283 w 1521688"/>
                <a:gd name="connsiteY3-82" fmla="*/ 169093 h 2133336"/>
                <a:gd name="connsiteX4-83" fmla="*/ 825500 w 1521688"/>
                <a:gd name="connsiteY4-84" fmla="*/ 291836 h 2133336"/>
                <a:gd name="connsiteX5-85" fmla="*/ 825500 w 1521688"/>
                <a:gd name="connsiteY5-86" fmla="*/ 2031736 h 2133336"/>
                <a:gd name="connsiteX6-87" fmla="*/ 723900 w 1521688"/>
                <a:gd name="connsiteY6-88" fmla="*/ 2133336 h 2133336"/>
                <a:gd name="connsiteX7-89" fmla="*/ 0 w 1521688"/>
                <a:gd name="connsiteY7-90" fmla="*/ 2133336 h 2133336"/>
                <a:gd name="connsiteX0-91" fmla="*/ 687388 w 1521688"/>
                <a:gd name="connsiteY0-92" fmla="*/ 76730 h 2133336"/>
                <a:gd name="connsiteX1-93" fmla="*/ 1004957 w 1521688"/>
                <a:gd name="connsiteY1-94" fmla="*/ 25 h 2133336"/>
                <a:gd name="connsiteX2-95" fmla="*/ 1521688 w 1521688"/>
                <a:gd name="connsiteY2-96" fmla="*/ 180999 h 2133336"/>
                <a:gd name="connsiteX3-97" fmla="*/ 893833 w 1521688"/>
                <a:gd name="connsiteY3-98" fmla="*/ 178618 h 2133336"/>
                <a:gd name="connsiteX4-99" fmla="*/ 825500 w 1521688"/>
                <a:gd name="connsiteY4-100" fmla="*/ 291836 h 2133336"/>
                <a:gd name="connsiteX5-101" fmla="*/ 825500 w 1521688"/>
                <a:gd name="connsiteY5-102" fmla="*/ 2031736 h 2133336"/>
                <a:gd name="connsiteX6-103" fmla="*/ 723900 w 1521688"/>
                <a:gd name="connsiteY6-104" fmla="*/ 2133336 h 2133336"/>
                <a:gd name="connsiteX7-105" fmla="*/ 0 w 1521688"/>
                <a:gd name="connsiteY7-106" fmla="*/ 2133336 h 2133336"/>
                <a:gd name="connsiteX0-107" fmla="*/ 1004957 w 1521688"/>
                <a:gd name="connsiteY0-108" fmla="*/ 25 h 2133336"/>
                <a:gd name="connsiteX1-109" fmla="*/ 1521688 w 1521688"/>
                <a:gd name="connsiteY1-110" fmla="*/ 180999 h 2133336"/>
                <a:gd name="connsiteX2-111" fmla="*/ 893833 w 1521688"/>
                <a:gd name="connsiteY2-112" fmla="*/ 178618 h 2133336"/>
                <a:gd name="connsiteX3-113" fmla="*/ 825500 w 1521688"/>
                <a:gd name="connsiteY3-114" fmla="*/ 291836 h 2133336"/>
                <a:gd name="connsiteX4-115" fmla="*/ 825500 w 1521688"/>
                <a:gd name="connsiteY4-116" fmla="*/ 2031736 h 2133336"/>
                <a:gd name="connsiteX5-117" fmla="*/ 723900 w 1521688"/>
                <a:gd name="connsiteY5-118" fmla="*/ 2133336 h 2133336"/>
                <a:gd name="connsiteX6-119" fmla="*/ 0 w 1521688"/>
                <a:gd name="connsiteY6-120" fmla="*/ 2133336 h 2133336"/>
                <a:gd name="connsiteX0-121" fmla="*/ 1521688 w 1521688"/>
                <a:gd name="connsiteY0-122" fmla="*/ 2381 h 1954718"/>
                <a:gd name="connsiteX1-123" fmla="*/ 893833 w 1521688"/>
                <a:gd name="connsiteY1-124" fmla="*/ 0 h 1954718"/>
                <a:gd name="connsiteX2-125" fmla="*/ 825500 w 1521688"/>
                <a:gd name="connsiteY2-126" fmla="*/ 113218 h 1954718"/>
                <a:gd name="connsiteX3-127" fmla="*/ 825500 w 1521688"/>
                <a:gd name="connsiteY3-128" fmla="*/ 1853118 h 1954718"/>
                <a:gd name="connsiteX4-129" fmla="*/ 723900 w 1521688"/>
                <a:gd name="connsiteY4-130" fmla="*/ 1954718 h 1954718"/>
                <a:gd name="connsiteX5-131" fmla="*/ 0 w 1521688"/>
                <a:gd name="connsiteY5-132" fmla="*/ 1954718 h 1954718"/>
                <a:gd name="connsiteX0-133" fmla="*/ 1023213 w 1023213"/>
                <a:gd name="connsiteY0-134" fmla="*/ 5556 h 1954718"/>
                <a:gd name="connsiteX1-135" fmla="*/ 893833 w 1023213"/>
                <a:gd name="connsiteY1-136" fmla="*/ 0 h 1954718"/>
                <a:gd name="connsiteX2-137" fmla="*/ 825500 w 1023213"/>
                <a:gd name="connsiteY2-138" fmla="*/ 113218 h 1954718"/>
                <a:gd name="connsiteX3-139" fmla="*/ 825500 w 1023213"/>
                <a:gd name="connsiteY3-140" fmla="*/ 1853118 h 1954718"/>
                <a:gd name="connsiteX4-141" fmla="*/ 723900 w 1023213"/>
                <a:gd name="connsiteY4-142" fmla="*/ 1954718 h 1954718"/>
                <a:gd name="connsiteX5-143" fmla="*/ 0 w 1023213"/>
                <a:gd name="connsiteY5-144" fmla="*/ 1954718 h 1954718"/>
                <a:gd name="connsiteX0-145" fmla="*/ 1023213 w 1023213"/>
                <a:gd name="connsiteY0-146" fmla="*/ 0 h 1961862"/>
                <a:gd name="connsiteX1-147" fmla="*/ 893833 w 1023213"/>
                <a:gd name="connsiteY1-148" fmla="*/ 7144 h 1961862"/>
                <a:gd name="connsiteX2-149" fmla="*/ 825500 w 1023213"/>
                <a:gd name="connsiteY2-150" fmla="*/ 120362 h 1961862"/>
                <a:gd name="connsiteX3-151" fmla="*/ 825500 w 1023213"/>
                <a:gd name="connsiteY3-152" fmla="*/ 1860262 h 1961862"/>
                <a:gd name="connsiteX4-153" fmla="*/ 723900 w 1023213"/>
                <a:gd name="connsiteY4-154" fmla="*/ 1961862 h 1961862"/>
                <a:gd name="connsiteX5-155" fmla="*/ 0 w 1023213"/>
                <a:gd name="connsiteY5-156" fmla="*/ 1961862 h 1961862"/>
                <a:gd name="connsiteX0-157" fmla="*/ 1023213 w 1023213"/>
                <a:gd name="connsiteY0-158" fmla="*/ 2381 h 1954718"/>
                <a:gd name="connsiteX1-159" fmla="*/ 893833 w 1023213"/>
                <a:gd name="connsiteY1-160" fmla="*/ 0 h 1954718"/>
                <a:gd name="connsiteX2-161" fmla="*/ 825500 w 1023213"/>
                <a:gd name="connsiteY2-162" fmla="*/ 113218 h 1954718"/>
                <a:gd name="connsiteX3-163" fmla="*/ 825500 w 1023213"/>
                <a:gd name="connsiteY3-164" fmla="*/ 1853118 h 1954718"/>
                <a:gd name="connsiteX4-165" fmla="*/ 723900 w 1023213"/>
                <a:gd name="connsiteY4-166" fmla="*/ 1954718 h 1954718"/>
                <a:gd name="connsiteX5-167" fmla="*/ 0 w 1023213"/>
                <a:gd name="connsiteY5-168" fmla="*/ 1954718 h 1954718"/>
                <a:gd name="connsiteX0-169" fmla="*/ 1023213 w 1023213"/>
                <a:gd name="connsiteY0-170" fmla="*/ 0 h 1961862"/>
                <a:gd name="connsiteX1-171" fmla="*/ 893833 w 1023213"/>
                <a:gd name="connsiteY1-172" fmla="*/ 7144 h 1961862"/>
                <a:gd name="connsiteX2-173" fmla="*/ 825500 w 1023213"/>
                <a:gd name="connsiteY2-174" fmla="*/ 120362 h 1961862"/>
                <a:gd name="connsiteX3-175" fmla="*/ 825500 w 1023213"/>
                <a:gd name="connsiteY3-176" fmla="*/ 1860262 h 1961862"/>
                <a:gd name="connsiteX4-177" fmla="*/ 723900 w 1023213"/>
                <a:gd name="connsiteY4-178" fmla="*/ 1961862 h 1961862"/>
                <a:gd name="connsiteX5-179" fmla="*/ 0 w 1023213"/>
                <a:gd name="connsiteY5-180" fmla="*/ 1961862 h 1961862"/>
                <a:gd name="connsiteX0-181" fmla="*/ 1023213 w 1023213"/>
                <a:gd name="connsiteY0-182" fmla="*/ 0 h 1958687"/>
                <a:gd name="connsiteX1-183" fmla="*/ 893833 w 1023213"/>
                <a:gd name="connsiteY1-184" fmla="*/ 3969 h 1958687"/>
                <a:gd name="connsiteX2-185" fmla="*/ 825500 w 1023213"/>
                <a:gd name="connsiteY2-186" fmla="*/ 117187 h 1958687"/>
                <a:gd name="connsiteX3-187" fmla="*/ 825500 w 1023213"/>
                <a:gd name="connsiteY3-188" fmla="*/ 1857087 h 1958687"/>
                <a:gd name="connsiteX4-189" fmla="*/ 723900 w 1023213"/>
                <a:gd name="connsiteY4-190" fmla="*/ 1958687 h 1958687"/>
                <a:gd name="connsiteX5-191" fmla="*/ 0 w 1023213"/>
                <a:gd name="connsiteY5-192" fmla="*/ 1958687 h 1958687"/>
                <a:gd name="connsiteX0-193" fmla="*/ 1023213 w 1023213"/>
                <a:gd name="connsiteY0-194" fmla="*/ 0 h 1958687"/>
                <a:gd name="connsiteX1-195" fmla="*/ 912883 w 1023213"/>
                <a:gd name="connsiteY1-196" fmla="*/ 7144 h 1958687"/>
                <a:gd name="connsiteX2-197" fmla="*/ 825500 w 1023213"/>
                <a:gd name="connsiteY2-198" fmla="*/ 117187 h 1958687"/>
                <a:gd name="connsiteX3-199" fmla="*/ 825500 w 1023213"/>
                <a:gd name="connsiteY3-200" fmla="*/ 1857087 h 1958687"/>
                <a:gd name="connsiteX4-201" fmla="*/ 723900 w 1023213"/>
                <a:gd name="connsiteY4-202" fmla="*/ 1958687 h 1958687"/>
                <a:gd name="connsiteX5-203" fmla="*/ 0 w 1023213"/>
                <a:gd name="connsiteY5-204" fmla="*/ 1958687 h 1958687"/>
                <a:gd name="connsiteX0-205" fmla="*/ 1029563 w 1029563"/>
                <a:gd name="connsiteY0-206" fmla="*/ 0 h 1952337"/>
                <a:gd name="connsiteX1-207" fmla="*/ 912883 w 1029563"/>
                <a:gd name="connsiteY1-208" fmla="*/ 794 h 1952337"/>
                <a:gd name="connsiteX2-209" fmla="*/ 825500 w 1029563"/>
                <a:gd name="connsiteY2-210" fmla="*/ 110837 h 1952337"/>
                <a:gd name="connsiteX3-211" fmla="*/ 825500 w 1029563"/>
                <a:gd name="connsiteY3-212" fmla="*/ 1850737 h 1952337"/>
                <a:gd name="connsiteX4-213" fmla="*/ 723900 w 1029563"/>
                <a:gd name="connsiteY4-214" fmla="*/ 1952337 h 1952337"/>
                <a:gd name="connsiteX5-215" fmla="*/ 0 w 1029563"/>
                <a:gd name="connsiteY5-216" fmla="*/ 1952337 h 1952337"/>
                <a:gd name="connsiteX0-217" fmla="*/ 1029563 w 1029563"/>
                <a:gd name="connsiteY0-218" fmla="*/ 0 h 1952337"/>
                <a:gd name="connsiteX1-219" fmla="*/ 912883 w 1029563"/>
                <a:gd name="connsiteY1-220" fmla="*/ 794 h 1952337"/>
                <a:gd name="connsiteX2-221" fmla="*/ 825500 w 1029563"/>
                <a:gd name="connsiteY2-222" fmla="*/ 110837 h 1952337"/>
                <a:gd name="connsiteX3-223" fmla="*/ 825500 w 1029563"/>
                <a:gd name="connsiteY3-224" fmla="*/ 1850737 h 1952337"/>
                <a:gd name="connsiteX4-225" fmla="*/ 723900 w 1029563"/>
                <a:gd name="connsiteY4-226" fmla="*/ 1952337 h 1952337"/>
                <a:gd name="connsiteX5-227" fmla="*/ 0 w 1029563"/>
                <a:gd name="connsiteY5-228" fmla="*/ 1952337 h 1952337"/>
                <a:gd name="connsiteX0-229" fmla="*/ 1035913 w 1035913"/>
                <a:gd name="connsiteY0-230" fmla="*/ 0 h 1955512"/>
                <a:gd name="connsiteX1-231" fmla="*/ 912883 w 1035913"/>
                <a:gd name="connsiteY1-232" fmla="*/ 3969 h 1955512"/>
                <a:gd name="connsiteX2-233" fmla="*/ 825500 w 1035913"/>
                <a:gd name="connsiteY2-234" fmla="*/ 114012 h 1955512"/>
                <a:gd name="connsiteX3-235" fmla="*/ 825500 w 1035913"/>
                <a:gd name="connsiteY3-236" fmla="*/ 1853912 h 1955512"/>
                <a:gd name="connsiteX4-237" fmla="*/ 723900 w 1035913"/>
                <a:gd name="connsiteY4-238" fmla="*/ 1955512 h 1955512"/>
                <a:gd name="connsiteX5-239" fmla="*/ 0 w 1035913"/>
                <a:gd name="connsiteY5-240" fmla="*/ 1955512 h 1955512"/>
                <a:gd name="connsiteX0-241" fmla="*/ 912883 w 912883"/>
                <a:gd name="connsiteY0-242" fmla="*/ 0 h 1951543"/>
                <a:gd name="connsiteX1-243" fmla="*/ 825500 w 912883"/>
                <a:gd name="connsiteY1-244" fmla="*/ 110043 h 1951543"/>
                <a:gd name="connsiteX2-245" fmla="*/ 825500 w 912883"/>
                <a:gd name="connsiteY2-246" fmla="*/ 1849943 h 1951543"/>
                <a:gd name="connsiteX3-247" fmla="*/ 723900 w 912883"/>
                <a:gd name="connsiteY3-248" fmla="*/ 1951543 h 1951543"/>
                <a:gd name="connsiteX4-249" fmla="*/ 0 w 912883"/>
                <a:gd name="connsiteY4-250" fmla="*/ 1951543 h 1951543"/>
                <a:gd name="connsiteX0-251" fmla="*/ 188983 w 188983"/>
                <a:gd name="connsiteY0-252" fmla="*/ 0 h 1951543"/>
                <a:gd name="connsiteX1-253" fmla="*/ 101600 w 188983"/>
                <a:gd name="connsiteY1-254" fmla="*/ 110043 h 1951543"/>
                <a:gd name="connsiteX2-255" fmla="*/ 101600 w 188983"/>
                <a:gd name="connsiteY2-256" fmla="*/ 1849943 h 1951543"/>
                <a:gd name="connsiteX3-257" fmla="*/ 0 w 188983"/>
                <a:gd name="connsiteY3-258" fmla="*/ 1951543 h 1951543"/>
                <a:gd name="connsiteX0-259" fmla="*/ 87383 w 87383"/>
                <a:gd name="connsiteY0-260" fmla="*/ 0 h 1849943"/>
                <a:gd name="connsiteX1-261" fmla="*/ 0 w 87383"/>
                <a:gd name="connsiteY1-262" fmla="*/ 110043 h 1849943"/>
                <a:gd name="connsiteX2-263" fmla="*/ 0 w 87383"/>
                <a:gd name="connsiteY2-264" fmla="*/ 1849943 h 1849943"/>
                <a:gd name="connsiteX0-265" fmla="*/ 87383 w 87383"/>
                <a:gd name="connsiteY0-266" fmla="*/ 0 h 2040443"/>
                <a:gd name="connsiteX1-267" fmla="*/ 0 w 87383"/>
                <a:gd name="connsiteY1-268" fmla="*/ 110043 h 2040443"/>
                <a:gd name="connsiteX2-269" fmla="*/ 4762 w 87383"/>
                <a:gd name="connsiteY2-270" fmla="*/ 2040443 h 2040443"/>
                <a:gd name="connsiteX0-271" fmla="*/ 87383 w 87383"/>
                <a:gd name="connsiteY0-272" fmla="*/ 0 h 2113014"/>
                <a:gd name="connsiteX1-273" fmla="*/ 0 w 87383"/>
                <a:gd name="connsiteY1-274" fmla="*/ 110043 h 2113014"/>
                <a:gd name="connsiteX2-275" fmla="*/ 4762 w 87383"/>
                <a:gd name="connsiteY2-276" fmla="*/ 2113014 h 2113014"/>
                <a:gd name="connsiteX0-277" fmla="*/ 87383 w 87383"/>
                <a:gd name="connsiteY0-278" fmla="*/ 0 h 2113014"/>
                <a:gd name="connsiteX1-279" fmla="*/ 0 w 87383"/>
                <a:gd name="connsiteY1-280" fmla="*/ 110043 h 2113014"/>
                <a:gd name="connsiteX2-281" fmla="*/ 4762 w 87383"/>
                <a:gd name="connsiteY2-282" fmla="*/ 2113014 h 2113014"/>
                <a:gd name="connsiteX0-283" fmla="*/ 87383 w 87383"/>
                <a:gd name="connsiteY0-284" fmla="*/ 0 h 2654157"/>
                <a:gd name="connsiteX1-285" fmla="*/ 0 w 87383"/>
                <a:gd name="connsiteY1-286" fmla="*/ 110043 h 2654157"/>
                <a:gd name="connsiteX2-287" fmla="*/ 4764 w 87383"/>
                <a:gd name="connsiteY2-288" fmla="*/ 2654158 h 2654157"/>
                <a:gd name="connsiteX0-289" fmla="*/ 88252 w 88252"/>
                <a:gd name="connsiteY0-290" fmla="*/ 0 h 967089"/>
                <a:gd name="connsiteX1-291" fmla="*/ 869 w 88252"/>
                <a:gd name="connsiteY1-292" fmla="*/ 110043 h 967089"/>
                <a:gd name="connsiteX2-293" fmla="*/ 410 w 88252"/>
                <a:gd name="connsiteY2-294" fmla="*/ 967088 h 967089"/>
                <a:gd name="connsiteX0-295" fmla="*/ 88251 w 88251"/>
                <a:gd name="connsiteY0-296" fmla="*/ 0 h 967096"/>
                <a:gd name="connsiteX1-297" fmla="*/ 868 w 88251"/>
                <a:gd name="connsiteY1-298" fmla="*/ 110043 h 967096"/>
                <a:gd name="connsiteX2-299" fmla="*/ 412 w 88251"/>
                <a:gd name="connsiteY2-300" fmla="*/ 967095 h 967096"/>
                <a:gd name="connsiteX0-301" fmla="*/ 87839 w 87839"/>
                <a:gd name="connsiteY0-302" fmla="*/ 0 h 967096"/>
                <a:gd name="connsiteX1-303" fmla="*/ 456 w 87839"/>
                <a:gd name="connsiteY1-304" fmla="*/ 110043 h 967096"/>
                <a:gd name="connsiteX2-305" fmla="*/ 0 w 87839"/>
                <a:gd name="connsiteY2-306" fmla="*/ 967095 h 967096"/>
                <a:gd name="connsiteX0-307" fmla="*/ 87839 w 87839"/>
                <a:gd name="connsiteY0-308" fmla="*/ 0 h 967096"/>
                <a:gd name="connsiteX1-309" fmla="*/ 456 w 87839"/>
                <a:gd name="connsiteY1-310" fmla="*/ 110043 h 967096"/>
                <a:gd name="connsiteX2-311" fmla="*/ 0 w 87839"/>
                <a:gd name="connsiteY2-312" fmla="*/ 967096 h 967096"/>
                <a:gd name="connsiteX0-313" fmla="*/ 87839 w 87839"/>
                <a:gd name="connsiteY0-314" fmla="*/ 0 h 967096"/>
                <a:gd name="connsiteX1-315" fmla="*/ 456 w 87839"/>
                <a:gd name="connsiteY1-316" fmla="*/ 110043 h 967096"/>
                <a:gd name="connsiteX2-317" fmla="*/ 0 w 87839"/>
                <a:gd name="connsiteY2-318" fmla="*/ 967096 h 967096"/>
                <a:gd name="connsiteX0-319" fmla="*/ 104563 w 104563"/>
                <a:gd name="connsiteY0-320" fmla="*/ 0 h 3683396"/>
                <a:gd name="connsiteX1-321" fmla="*/ 17180 w 104563"/>
                <a:gd name="connsiteY1-322" fmla="*/ 110043 h 3683396"/>
                <a:gd name="connsiteX2-323" fmla="*/ 0 w 104563"/>
                <a:gd name="connsiteY2-324" fmla="*/ 3683396 h 3683396"/>
                <a:gd name="connsiteX0-325" fmla="*/ 96201 w 96201"/>
                <a:gd name="connsiteY0-326" fmla="*/ 0 h 3632465"/>
                <a:gd name="connsiteX1-327" fmla="*/ 8818 w 96201"/>
                <a:gd name="connsiteY1-328" fmla="*/ 110043 h 3632465"/>
                <a:gd name="connsiteX2-329" fmla="*/ 0 w 96201"/>
                <a:gd name="connsiteY2-330" fmla="*/ 3632465 h 3632465"/>
                <a:gd name="connsiteX0-331" fmla="*/ 87839 w 87839"/>
                <a:gd name="connsiteY0-332" fmla="*/ 0 h 3632465"/>
                <a:gd name="connsiteX1-333" fmla="*/ 456 w 87839"/>
                <a:gd name="connsiteY1-334" fmla="*/ 110043 h 3632465"/>
                <a:gd name="connsiteX2-335" fmla="*/ 0 w 87839"/>
                <a:gd name="connsiteY2-336" fmla="*/ 3632465 h 3632465"/>
                <a:gd name="connsiteX0-337" fmla="*/ 90452 w 90452"/>
                <a:gd name="connsiteY0-338" fmla="*/ 0 h 1149597"/>
                <a:gd name="connsiteX1-339" fmla="*/ 3069 w 90452"/>
                <a:gd name="connsiteY1-340" fmla="*/ 110043 h 1149597"/>
                <a:gd name="connsiteX2-341" fmla="*/ 0 w 90452"/>
                <a:gd name="connsiteY2-342" fmla="*/ 1149597 h 1149597"/>
                <a:gd name="connsiteX0-343" fmla="*/ 90452 w 90452"/>
                <a:gd name="connsiteY0-344" fmla="*/ 0 h 1347660"/>
                <a:gd name="connsiteX1-345" fmla="*/ 3069 w 90452"/>
                <a:gd name="connsiteY1-346" fmla="*/ 110043 h 1347660"/>
                <a:gd name="connsiteX2-347" fmla="*/ 0 w 90452"/>
                <a:gd name="connsiteY2-348" fmla="*/ 1347660 h 13476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90452" h="1347660">
                  <a:moveTo>
                    <a:pt x="90452" y="0"/>
                  </a:moveTo>
                  <a:lnTo>
                    <a:pt x="3069" y="110043"/>
                  </a:lnTo>
                  <a:cubicBezTo>
                    <a:pt x="4656" y="753510"/>
                    <a:pt x="1028" y="698894"/>
                    <a:pt x="0" y="1347660"/>
                  </a:cubicBezTo>
                </a:path>
              </a:pathLst>
            </a:custGeom>
            <a:ln w="19050">
              <a:gradFill>
                <a:gsLst>
                  <a:gs pos="0">
                    <a:srgbClr val="0081CC"/>
                  </a:gs>
                  <a:gs pos="100000">
                    <a:srgbClr val="0081CC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135">
                <a:cs typeface="+mn-ea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190662" y="2543030"/>
            <a:ext cx="1446865" cy="296506"/>
            <a:chOff x="634733" y="3842773"/>
            <a:chExt cx="1269342" cy="262837"/>
          </a:xfrm>
        </p:grpSpPr>
        <p:sp>
          <p:nvSpPr>
            <p:cNvPr id="52" name="椭圆 51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  <p:cNvSpPr/>
            <p:nvPr/>
          </p:nvSpPr>
          <p:spPr>
            <a:xfrm>
              <a:off x="634733" y="3913462"/>
              <a:ext cx="192148" cy="192148"/>
            </a:xfrm>
            <a:prstGeom prst="ellipse">
              <a:avLst/>
            </a:prstGeom>
            <a:noFill/>
            <a:ln w="9525">
              <a:solidFill>
                <a:srgbClr val="0081CC">
                  <a:alpha val="12000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>
                <a:cs typeface="+mn-ea"/>
                <a:sym typeface="+mn-lt"/>
              </a:endParaRPr>
            </a:p>
          </p:txBody>
        </p:sp>
        <p:sp>
          <p:nvSpPr>
            <p:cNvPr id="53" name="椭圆 52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  <p:cNvSpPr/>
            <p:nvPr/>
          </p:nvSpPr>
          <p:spPr>
            <a:xfrm>
              <a:off x="676426" y="3953731"/>
              <a:ext cx="111611" cy="111611"/>
            </a:xfrm>
            <a:prstGeom prst="ellipse">
              <a:avLst/>
            </a:prstGeom>
            <a:solidFill>
              <a:srgbClr val="0081CC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>
                <a:cs typeface="+mn-ea"/>
                <a:sym typeface="+mn-lt"/>
              </a:endParaRPr>
            </a:p>
          </p:txBody>
        </p:sp>
        <p:sp>
          <p:nvSpPr>
            <p:cNvPr id="54" name="椭圆 53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  <p:cNvSpPr/>
            <p:nvPr/>
          </p:nvSpPr>
          <p:spPr>
            <a:xfrm>
              <a:off x="700707" y="3978011"/>
              <a:ext cx="63051" cy="63051"/>
            </a:xfrm>
            <a:prstGeom prst="ellipse">
              <a:avLst/>
            </a:prstGeom>
            <a:solidFill>
              <a:srgbClr val="008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>
                <a:cs typeface="+mn-ea"/>
                <a:sym typeface="+mn-lt"/>
              </a:endParaRPr>
            </a:p>
          </p:txBody>
        </p:sp>
        <p:sp>
          <p:nvSpPr>
            <p:cNvPr id="55" name="任意多边形 122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  <p:cNvSpPr/>
            <p:nvPr/>
          </p:nvSpPr>
          <p:spPr>
            <a:xfrm rot="5400000" flipV="1">
              <a:off x="1317441" y="3352213"/>
              <a:ext cx="96073" cy="1077194"/>
            </a:xfrm>
            <a:custGeom>
              <a:avLst/>
              <a:gdLst>
                <a:gd name="connsiteX0" fmla="*/ 1054100 w 1054100"/>
                <a:gd name="connsiteY0" fmla="*/ 0 h 1930400"/>
                <a:gd name="connsiteX1" fmla="*/ 825500 w 1054100"/>
                <a:gd name="connsiteY1" fmla="*/ 88900 h 1930400"/>
                <a:gd name="connsiteX2" fmla="*/ 825500 w 1054100"/>
                <a:gd name="connsiteY2" fmla="*/ 1828800 h 1930400"/>
                <a:gd name="connsiteX3" fmla="*/ 723900 w 1054100"/>
                <a:gd name="connsiteY3" fmla="*/ 1930400 h 1930400"/>
                <a:gd name="connsiteX4" fmla="*/ 0 w 1054100"/>
                <a:gd name="connsiteY4" fmla="*/ 1930400 h 1930400"/>
                <a:gd name="connsiteX0-1" fmla="*/ 918369 w 918369"/>
                <a:gd name="connsiteY0-2" fmla="*/ 0 h 1937544"/>
                <a:gd name="connsiteX1-3" fmla="*/ 825500 w 918369"/>
                <a:gd name="connsiteY1-4" fmla="*/ 96044 h 1937544"/>
                <a:gd name="connsiteX2-5" fmla="*/ 825500 w 918369"/>
                <a:gd name="connsiteY2-6" fmla="*/ 1835944 h 1937544"/>
                <a:gd name="connsiteX3-7" fmla="*/ 723900 w 918369"/>
                <a:gd name="connsiteY3-8" fmla="*/ 1937544 h 1937544"/>
                <a:gd name="connsiteX4-9" fmla="*/ 0 w 918369"/>
                <a:gd name="connsiteY4-10" fmla="*/ 1937544 h 1937544"/>
                <a:gd name="connsiteX0-11" fmla="*/ 918369 w 919233"/>
                <a:gd name="connsiteY0-12" fmla="*/ 7649 h 1945193"/>
                <a:gd name="connsiteX1-13" fmla="*/ 919233 w 919233"/>
                <a:gd name="connsiteY1-14" fmla="*/ 0 h 1945193"/>
                <a:gd name="connsiteX2-15" fmla="*/ 825500 w 919233"/>
                <a:gd name="connsiteY2-16" fmla="*/ 103693 h 1945193"/>
                <a:gd name="connsiteX3-17" fmla="*/ 825500 w 919233"/>
                <a:gd name="connsiteY3-18" fmla="*/ 1843593 h 1945193"/>
                <a:gd name="connsiteX4-19" fmla="*/ 723900 w 919233"/>
                <a:gd name="connsiteY4-20" fmla="*/ 1945193 h 1945193"/>
                <a:gd name="connsiteX5" fmla="*/ 0 w 919233"/>
                <a:gd name="connsiteY5" fmla="*/ 1945193 h 1945193"/>
                <a:gd name="connsiteX0-21" fmla="*/ 918369 w 1314520"/>
                <a:gd name="connsiteY0-22" fmla="*/ 0 h 1937544"/>
                <a:gd name="connsiteX1-23" fmla="*/ 1314520 w 1314520"/>
                <a:gd name="connsiteY1-24" fmla="*/ 13782 h 1937544"/>
                <a:gd name="connsiteX2-25" fmla="*/ 825500 w 1314520"/>
                <a:gd name="connsiteY2-26" fmla="*/ 96044 h 1937544"/>
                <a:gd name="connsiteX3-27" fmla="*/ 825500 w 1314520"/>
                <a:gd name="connsiteY3-28" fmla="*/ 1835944 h 1937544"/>
                <a:gd name="connsiteX4-29" fmla="*/ 723900 w 1314520"/>
                <a:gd name="connsiteY4-30" fmla="*/ 1937544 h 1937544"/>
                <a:gd name="connsiteX5-31" fmla="*/ 0 w 1314520"/>
                <a:gd name="connsiteY5-32" fmla="*/ 1937544 h 1937544"/>
                <a:gd name="connsiteX0-33" fmla="*/ 918369 w 1521688"/>
                <a:gd name="connsiteY0-34" fmla="*/ 14793 h 1952337"/>
                <a:gd name="connsiteX1-35" fmla="*/ 1521688 w 1521688"/>
                <a:gd name="connsiteY1-36" fmla="*/ 0 h 1952337"/>
                <a:gd name="connsiteX2-37" fmla="*/ 1314520 w 1521688"/>
                <a:gd name="connsiteY2-38" fmla="*/ 28575 h 1952337"/>
                <a:gd name="connsiteX3-39" fmla="*/ 825500 w 1521688"/>
                <a:gd name="connsiteY3-40" fmla="*/ 110837 h 1952337"/>
                <a:gd name="connsiteX4-41" fmla="*/ 825500 w 1521688"/>
                <a:gd name="connsiteY4-42" fmla="*/ 1850737 h 1952337"/>
                <a:gd name="connsiteX5-43" fmla="*/ 723900 w 1521688"/>
                <a:gd name="connsiteY5-44" fmla="*/ 1952337 h 1952337"/>
                <a:gd name="connsiteX6" fmla="*/ 0 w 1521688"/>
                <a:gd name="connsiteY6" fmla="*/ 1952337 h 1952337"/>
                <a:gd name="connsiteX0-45" fmla="*/ 918369 w 1521688"/>
                <a:gd name="connsiteY0-46" fmla="*/ 195792 h 2133336"/>
                <a:gd name="connsiteX1-47" fmla="*/ 1004957 w 1521688"/>
                <a:gd name="connsiteY1-48" fmla="*/ 25 h 2133336"/>
                <a:gd name="connsiteX2-49" fmla="*/ 1521688 w 1521688"/>
                <a:gd name="connsiteY2-50" fmla="*/ 180999 h 2133336"/>
                <a:gd name="connsiteX3-51" fmla="*/ 1314520 w 1521688"/>
                <a:gd name="connsiteY3-52" fmla="*/ 209574 h 2133336"/>
                <a:gd name="connsiteX4-53" fmla="*/ 825500 w 1521688"/>
                <a:gd name="connsiteY4-54" fmla="*/ 291836 h 2133336"/>
                <a:gd name="connsiteX5-55" fmla="*/ 825500 w 1521688"/>
                <a:gd name="connsiteY5-56" fmla="*/ 2031736 h 2133336"/>
                <a:gd name="connsiteX6-57" fmla="*/ 723900 w 1521688"/>
                <a:gd name="connsiteY6-58" fmla="*/ 2133336 h 2133336"/>
                <a:gd name="connsiteX7" fmla="*/ 0 w 1521688"/>
                <a:gd name="connsiteY7" fmla="*/ 2133336 h 2133336"/>
                <a:gd name="connsiteX0-59" fmla="*/ 687388 w 1521688"/>
                <a:gd name="connsiteY0-60" fmla="*/ 76730 h 2133336"/>
                <a:gd name="connsiteX1-61" fmla="*/ 1004957 w 1521688"/>
                <a:gd name="connsiteY1-62" fmla="*/ 25 h 2133336"/>
                <a:gd name="connsiteX2-63" fmla="*/ 1521688 w 1521688"/>
                <a:gd name="connsiteY2-64" fmla="*/ 180999 h 2133336"/>
                <a:gd name="connsiteX3-65" fmla="*/ 1314520 w 1521688"/>
                <a:gd name="connsiteY3-66" fmla="*/ 209574 h 2133336"/>
                <a:gd name="connsiteX4-67" fmla="*/ 825500 w 1521688"/>
                <a:gd name="connsiteY4-68" fmla="*/ 291836 h 2133336"/>
                <a:gd name="connsiteX5-69" fmla="*/ 825500 w 1521688"/>
                <a:gd name="connsiteY5-70" fmla="*/ 2031736 h 2133336"/>
                <a:gd name="connsiteX6-71" fmla="*/ 723900 w 1521688"/>
                <a:gd name="connsiteY6-72" fmla="*/ 2133336 h 2133336"/>
                <a:gd name="connsiteX7-73" fmla="*/ 0 w 1521688"/>
                <a:gd name="connsiteY7-74" fmla="*/ 2133336 h 2133336"/>
                <a:gd name="connsiteX0-75" fmla="*/ 687388 w 1521688"/>
                <a:gd name="connsiteY0-76" fmla="*/ 76730 h 2133336"/>
                <a:gd name="connsiteX1-77" fmla="*/ 1004957 w 1521688"/>
                <a:gd name="connsiteY1-78" fmla="*/ 25 h 2133336"/>
                <a:gd name="connsiteX2-79" fmla="*/ 1521688 w 1521688"/>
                <a:gd name="connsiteY2-80" fmla="*/ 180999 h 2133336"/>
                <a:gd name="connsiteX3-81" fmla="*/ 938283 w 1521688"/>
                <a:gd name="connsiteY3-82" fmla="*/ 169093 h 2133336"/>
                <a:gd name="connsiteX4-83" fmla="*/ 825500 w 1521688"/>
                <a:gd name="connsiteY4-84" fmla="*/ 291836 h 2133336"/>
                <a:gd name="connsiteX5-85" fmla="*/ 825500 w 1521688"/>
                <a:gd name="connsiteY5-86" fmla="*/ 2031736 h 2133336"/>
                <a:gd name="connsiteX6-87" fmla="*/ 723900 w 1521688"/>
                <a:gd name="connsiteY6-88" fmla="*/ 2133336 h 2133336"/>
                <a:gd name="connsiteX7-89" fmla="*/ 0 w 1521688"/>
                <a:gd name="connsiteY7-90" fmla="*/ 2133336 h 2133336"/>
                <a:gd name="connsiteX0-91" fmla="*/ 687388 w 1521688"/>
                <a:gd name="connsiteY0-92" fmla="*/ 76730 h 2133336"/>
                <a:gd name="connsiteX1-93" fmla="*/ 1004957 w 1521688"/>
                <a:gd name="connsiteY1-94" fmla="*/ 25 h 2133336"/>
                <a:gd name="connsiteX2-95" fmla="*/ 1521688 w 1521688"/>
                <a:gd name="connsiteY2-96" fmla="*/ 180999 h 2133336"/>
                <a:gd name="connsiteX3-97" fmla="*/ 893833 w 1521688"/>
                <a:gd name="connsiteY3-98" fmla="*/ 178618 h 2133336"/>
                <a:gd name="connsiteX4-99" fmla="*/ 825500 w 1521688"/>
                <a:gd name="connsiteY4-100" fmla="*/ 291836 h 2133336"/>
                <a:gd name="connsiteX5-101" fmla="*/ 825500 w 1521688"/>
                <a:gd name="connsiteY5-102" fmla="*/ 2031736 h 2133336"/>
                <a:gd name="connsiteX6-103" fmla="*/ 723900 w 1521688"/>
                <a:gd name="connsiteY6-104" fmla="*/ 2133336 h 2133336"/>
                <a:gd name="connsiteX7-105" fmla="*/ 0 w 1521688"/>
                <a:gd name="connsiteY7-106" fmla="*/ 2133336 h 2133336"/>
                <a:gd name="connsiteX0-107" fmla="*/ 1004957 w 1521688"/>
                <a:gd name="connsiteY0-108" fmla="*/ 25 h 2133336"/>
                <a:gd name="connsiteX1-109" fmla="*/ 1521688 w 1521688"/>
                <a:gd name="connsiteY1-110" fmla="*/ 180999 h 2133336"/>
                <a:gd name="connsiteX2-111" fmla="*/ 893833 w 1521688"/>
                <a:gd name="connsiteY2-112" fmla="*/ 178618 h 2133336"/>
                <a:gd name="connsiteX3-113" fmla="*/ 825500 w 1521688"/>
                <a:gd name="connsiteY3-114" fmla="*/ 291836 h 2133336"/>
                <a:gd name="connsiteX4-115" fmla="*/ 825500 w 1521688"/>
                <a:gd name="connsiteY4-116" fmla="*/ 2031736 h 2133336"/>
                <a:gd name="connsiteX5-117" fmla="*/ 723900 w 1521688"/>
                <a:gd name="connsiteY5-118" fmla="*/ 2133336 h 2133336"/>
                <a:gd name="connsiteX6-119" fmla="*/ 0 w 1521688"/>
                <a:gd name="connsiteY6-120" fmla="*/ 2133336 h 2133336"/>
                <a:gd name="connsiteX0-121" fmla="*/ 1521688 w 1521688"/>
                <a:gd name="connsiteY0-122" fmla="*/ 2381 h 1954718"/>
                <a:gd name="connsiteX1-123" fmla="*/ 893833 w 1521688"/>
                <a:gd name="connsiteY1-124" fmla="*/ 0 h 1954718"/>
                <a:gd name="connsiteX2-125" fmla="*/ 825500 w 1521688"/>
                <a:gd name="connsiteY2-126" fmla="*/ 113218 h 1954718"/>
                <a:gd name="connsiteX3-127" fmla="*/ 825500 w 1521688"/>
                <a:gd name="connsiteY3-128" fmla="*/ 1853118 h 1954718"/>
                <a:gd name="connsiteX4-129" fmla="*/ 723900 w 1521688"/>
                <a:gd name="connsiteY4-130" fmla="*/ 1954718 h 1954718"/>
                <a:gd name="connsiteX5-131" fmla="*/ 0 w 1521688"/>
                <a:gd name="connsiteY5-132" fmla="*/ 1954718 h 1954718"/>
                <a:gd name="connsiteX0-133" fmla="*/ 1023213 w 1023213"/>
                <a:gd name="connsiteY0-134" fmla="*/ 5556 h 1954718"/>
                <a:gd name="connsiteX1-135" fmla="*/ 893833 w 1023213"/>
                <a:gd name="connsiteY1-136" fmla="*/ 0 h 1954718"/>
                <a:gd name="connsiteX2-137" fmla="*/ 825500 w 1023213"/>
                <a:gd name="connsiteY2-138" fmla="*/ 113218 h 1954718"/>
                <a:gd name="connsiteX3-139" fmla="*/ 825500 w 1023213"/>
                <a:gd name="connsiteY3-140" fmla="*/ 1853118 h 1954718"/>
                <a:gd name="connsiteX4-141" fmla="*/ 723900 w 1023213"/>
                <a:gd name="connsiteY4-142" fmla="*/ 1954718 h 1954718"/>
                <a:gd name="connsiteX5-143" fmla="*/ 0 w 1023213"/>
                <a:gd name="connsiteY5-144" fmla="*/ 1954718 h 1954718"/>
                <a:gd name="connsiteX0-145" fmla="*/ 1023213 w 1023213"/>
                <a:gd name="connsiteY0-146" fmla="*/ 0 h 1961862"/>
                <a:gd name="connsiteX1-147" fmla="*/ 893833 w 1023213"/>
                <a:gd name="connsiteY1-148" fmla="*/ 7144 h 1961862"/>
                <a:gd name="connsiteX2-149" fmla="*/ 825500 w 1023213"/>
                <a:gd name="connsiteY2-150" fmla="*/ 120362 h 1961862"/>
                <a:gd name="connsiteX3-151" fmla="*/ 825500 w 1023213"/>
                <a:gd name="connsiteY3-152" fmla="*/ 1860262 h 1961862"/>
                <a:gd name="connsiteX4-153" fmla="*/ 723900 w 1023213"/>
                <a:gd name="connsiteY4-154" fmla="*/ 1961862 h 1961862"/>
                <a:gd name="connsiteX5-155" fmla="*/ 0 w 1023213"/>
                <a:gd name="connsiteY5-156" fmla="*/ 1961862 h 1961862"/>
                <a:gd name="connsiteX0-157" fmla="*/ 1023213 w 1023213"/>
                <a:gd name="connsiteY0-158" fmla="*/ 2381 h 1954718"/>
                <a:gd name="connsiteX1-159" fmla="*/ 893833 w 1023213"/>
                <a:gd name="connsiteY1-160" fmla="*/ 0 h 1954718"/>
                <a:gd name="connsiteX2-161" fmla="*/ 825500 w 1023213"/>
                <a:gd name="connsiteY2-162" fmla="*/ 113218 h 1954718"/>
                <a:gd name="connsiteX3-163" fmla="*/ 825500 w 1023213"/>
                <a:gd name="connsiteY3-164" fmla="*/ 1853118 h 1954718"/>
                <a:gd name="connsiteX4-165" fmla="*/ 723900 w 1023213"/>
                <a:gd name="connsiteY4-166" fmla="*/ 1954718 h 1954718"/>
                <a:gd name="connsiteX5-167" fmla="*/ 0 w 1023213"/>
                <a:gd name="connsiteY5-168" fmla="*/ 1954718 h 1954718"/>
                <a:gd name="connsiteX0-169" fmla="*/ 1023213 w 1023213"/>
                <a:gd name="connsiteY0-170" fmla="*/ 0 h 1961862"/>
                <a:gd name="connsiteX1-171" fmla="*/ 893833 w 1023213"/>
                <a:gd name="connsiteY1-172" fmla="*/ 7144 h 1961862"/>
                <a:gd name="connsiteX2-173" fmla="*/ 825500 w 1023213"/>
                <a:gd name="connsiteY2-174" fmla="*/ 120362 h 1961862"/>
                <a:gd name="connsiteX3-175" fmla="*/ 825500 w 1023213"/>
                <a:gd name="connsiteY3-176" fmla="*/ 1860262 h 1961862"/>
                <a:gd name="connsiteX4-177" fmla="*/ 723900 w 1023213"/>
                <a:gd name="connsiteY4-178" fmla="*/ 1961862 h 1961862"/>
                <a:gd name="connsiteX5-179" fmla="*/ 0 w 1023213"/>
                <a:gd name="connsiteY5-180" fmla="*/ 1961862 h 1961862"/>
                <a:gd name="connsiteX0-181" fmla="*/ 1023213 w 1023213"/>
                <a:gd name="connsiteY0-182" fmla="*/ 0 h 1958687"/>
                <a:gd name="connsiteX1-183" fmla="*/ 893833 w 1023213"/>
                <a:gd name="connsiteY1-184" fmla="*/ 3969 h 1958687"/>
                <a:gd name="connsiteX2-185" fmla="*/ 825500 w 1023213"/>
                <a:gd name="connsiteY2-186" fmla="*/ 117187 h 1958687"/>
                <a:gd name="connsiteX3-187" fmla="*/ 825500 w 1023213"/>
                <a:gd name="connsiteY3-188" fmla="*/ 1857087 h 1958687"/>
                <a:gd name="connsiteX4-189" fmla="*/ 723900 w 1023213"/>
                <a:gd name="connsiteY4-190" fmla="*/ 1958687 h 1958687"/>
                <a:gd name="connsiteX5-191" fmla="*/ 0 w 1023213"/>
                <a:gd name="connsiteY5-192" fmla="*/ 1958687 h 1958687"/>
                <a:gd name="connsiteX0-193" fmla="*/ 1023213 w 1023213"/>
                <a:gd name="connsiteY0-194" fmla="*/ 0 h 1958687"/>
                <a:gd name="connsiteX1-195" fmla="*/ 912883 w 1023213"/>
                <a:gd name="connsiteY1-196" fmla="*/ 7144 h 1958687"/>
                <a:gd name="connsiteX2-197" fmla="*/ 825500 w 1023213"/>
                <a:gd name="connsiteY2-198" fmla="*/ 117187 h 1958687"/>
                <a:gd name="connsiteX3-199" fmla="*/ 825500 w 1023213"/>
                <a:gd name="connsiteY3-200" fmla="*/ 1857087 h 1958687"/>
                <a:gd name="connsiteX4-201" fmla="*/ 723900 w 1023213"/>
                <a:gd name="connsiteY4-202" fmla="*/ 1958687 h 1958687"/>
                <a:gd name="connsiteX5-203" fmla="*/ 0 w 1023213"/>
                <a:gd name="connsiteY5-204" fmla="*/ 1958687 h 1958687"/>
                <a:gd name="connsiteX0-205" fmla="*/ 1029563 w 1029563"/>
                <a:gd name="connsiteY0-206" fmla="*/ 0 h 1952337"/>
                <a:gd name="connsiteX1-207" fmla="*/ 912883 w 1029563"/>
                <a:gd name="connsiteY1-208" fmla="*/ 794 h 1952337"/>
                <a:gd name="connsiteX2-209" fmla="*/ 825500 w 1029563"/>
                <a:gd name="connsiteY2-210" fmla="*/ 110837 h 1952337"/>
                <a:gd name="connsiteX3-211" fmla="*/ 825500 w 1029563"/>
                <a:gd name="connsiteY3-212" fmla="*/ 1850737 h 1952337"/>
                <a:gd name="connsiteX4-213" fmla="*/ 723900 w 1029563"/>
                <a:gd name="connsiteY4-214" fmla="*/ 1952337 h 1952337"/>
                <a:gd name="connsiteX5-215" fmla="*/ 0 w 1029563"/>
                <a:gd name="connsiteY5-216" fmla="*/ 1952337 h 1952337"/>
                <a:gd name="connsiteX0-217" fmla="*/ 1029563 w 1029563"/>
                <a:gd name="connsiteY0-218" fmla="*/ 0 h 1952337"/>
                <a:gd name="connsiteX1-219" fmla="*/ 912883 w 1029563"/>
                <a:gd name="connsiteY1-220" fmla="*/ 794 h 1952337"/>
                <a:gd name="connsiteX2-221" fmla="*/ 825500 w 1029563"/>
                <a:gd name="connsiteY2-222" fmla="*/ 110837 h 1952337"/>
                <a:gd name="connsiteX3-223" fmla="*/ 825500 w 1029563"/>
                <a:gd name="connsiteY3-224" fmla="*/ 1850737 h 1952337"/>
                <a:gd name="connsiteX4-225" fmla="*/ 723900 w 1029563"/>
                <a:gd name="connsiteY4-226" fmla="*/ 1952337 h 1952337"/>
                <a:gd name="connsiteX5-227" fmla="*/ 0 w 1029563"/>
                <a:gd name="connsiteY5-228" fmla="*/ 1952337 h 1952337"/>
                <a:gd name="connsiteX0-229" fmla="*/ 1035913 w 1035913"/>
                <a:gd name="connsiteY0-230" fmla="*/ 0 h 1955512"/>
                <a:gd name="connsiteX1-231" fmla="*/ 912883 w 1035913"/>
                <a:gd name="connsiteY1-232" fmla="*/ 3969 h 1955512"/>
                <a:gd name="connsiteX2-233" fmla="*/ 825500 w 1035913"/>
                <a:gd name="connsiteY2-234" fmla="*/ 114012 h 1955512"/>
                <a:gd name="connsiteX3-235" fmla="*/ 825500 w 1035913"/>
                <a:gd name="connsiteY3-236" fmla="*/ 1853912 h 1955512"/>
                <a:gd name="connsiteX4-237" fmla="*/ 723900 w 1035913"/>
                <a:gd name="connsiteY4-238" fmla="*/ 1955512 h 1955512"/>
                <a:gd name="connsiteX5-239" fmla="*/ 0 w 1035913"/>
                <a:gd name="connsiteY5-240" fmla="*/ 1955512 h 1955512"/>
                <a:gd name="connsiteX0-241" fmla="*/ 912883 w 912883"/>
                <a:gd name="connsiteY0-242" fmla="*/ 0 h 1951543"/>
                <a:gd name="connsiteX1-243" fmla="*/ 825500 w 912883"/>
                <a:gd name="connsiteY1-244" fmla="*/ 110043 h 1951543"/>
                <a:gd name="connsiteX2-245" fmla="*/ 825500 w 912883"/>
                <a:gd name="connsiteY2-246" fmla="*/ 1849943 h 1951543"/>
                <a:gd name="connsiteX3-247" fmla="*/ 723900 w 912883"/>
                <a:gd name="connsiteY3-248" fmla="*/ 1951543 h 1951543"/>
                <a:gd name="connsiteX4-249" fmla="*/ 0 w 912883"/>
                <a:gd name="connsiteY4-250" fmla="*/ 1951543 h 1951543"/>
                <a:gd name="connsiteX0-251" fmla="*/ 188983 w 188983"/>
                <a:gd name="connsiteY0-252" fmla="*/ 0 h 1951543"/>
                <a:gd name="connsiteX1-253" fmla="*/ 101600 w 188983"/>
                <a:gd name="connsiteY1-254" fmla="*/ 110043 h 1951543"/>
                <a:gd name="connsiteX2-255" fmla="*/ 101600 w 188983"/>
                <a:gd name="connsiteY2-256" fmla="*/ 1849943 h 1951543"/>
                <a:gd name="connsiteX3-257" fmla="*/ 0 w 188983"/>
                <a:gd name="connsiteY3-258" fmla="*/ 1951543 h 1951543"/>
                <a:gd name="connsiteX0-259" fmla="*/ 87383 w 87383"/>
                <a:gd name="connsiteY0-260" fmla="*/ 0 h 1849943"/>
                <a:gd name="connsiteX1-261" fmla="*/ 0 w 87383"/>
                <a:gd name="connsiteY1-262" fmla="*/ 110043 h 1849943"/>
                <a:gd name="connsiteX2-263" fmla="*/ 0 w 87383"/>
                <a:gd name="connsiteY2-264" fmla="*/ 1849943 h 1849943"/>
                <a:gd name="connsiteX0-265" fmla="*/ 87383 w 87383"/>
                <a:gd name="connsiteY0-266" fmla="*/ 0 h 2040443"/>
                <a:gd name="connsiteX1-267" fmla="*/ 0 w 87383"/>
                <a:gd name="connsiteY1-268" fmla="*/ 110043 h 2040443"/>
                <a:gd name="connsiteX2-269" fmla="*/ 4762 w 87383"/>
                <a:gd name="connsiteY2-270" fmla="*/ 2040443 h 2040443"/>
                <a:gd name="connsiteX0-271" fmla="*/ 87383 w 87383"/>
                <a:gd name="connsiteY0-272" fmla="*/ 0 h 2113014"/>
                <a:gd name="connsiteX1-273" fmla="*/ 0 w 87383"/>
                <a:gd name="connsiteY1-274" fmla="*/ 110043 h 2113014"/>
                <a:gd name="connsiteX2-275" fmla="*/ 4762 w 87383"/>
                <a:gd name="connsiteY2-276" fmla="*/ 2113014 h 2113014"/>
                <a:gd name="connsiteX0-277" fmla="*/ 87383 w 87383"/>
                <a:gd name="connsiteY0-278" fmla="*/ 0 h 2113014"/>
                <a:gd name="connsiteX1-279" fmla="*/ 0 w 87383"/>
                <a:gd name="connsiteY1-280" fmla="*/ 110043 h 2113014"/>
                <a:gd name="connsiteX2-281" fmla="*/ 4762 w 87383"/>
                <a:gd name="connsiteY2-282" fmla="*/ 2113014 h 2113014"/>
                <a:gd name="connsiteX0-283" fmla="*/ 87383 w 87383"/>
                <a:gd name="connsiteY0-284" fmla="*/ 0 h 2654157"/>
                <a:gd name="connsiteX1-285" fmla="*/ 0 w 87383"/>
                <a:gd name="connsiteY1-286" fmla="*/ 110043 h 2654157"/>
                <a:gd name="connsiteX2-287" fmla="*/ 4764 w 87383"/>
                <a:gd name="connsiteY2-288" fmla="*/ 2654158 h 2654157"/>
                <a:gd name="connsiteX0-289" fmla="*/ 88252 w 88252"/>
                <a:gd name="connsiteY0-290" fmla="*/ 0 h 967089"/>
                <a:gd name="connsiteX1-291" fmla="*/ 869 w 88252"/>
                <a:gd name="connsiteY1-292" fmla="*/ 110043 h 967089"/>
                <a:gd name="connsiteX2-293" fmla="*/ 410 w 88252"/>
                <a:gd name="connsiteY2-294" fmla="*/ 967088 h 967089"/>
                <a:gd name="connsiteX0-295" fmla="*/ 88251 w 88251"/>
                <a:gd name="connsiteY0-296" fmla="*/ 0 h 967096"/>
                <a:gd name="connsiteX1-297" fmla="*/ 868 w 88251"/>
                <a:gd name="connsiteY1-298" fmla="*/ 110043 h 967096"/>
                <a:gd name="connsiteX2-299" fmla="*/ 412 w 88251"/>
                <a:gd name="connsiteY2-300" fmla="*/ 967095 h 967096"/>
                <a:gd name="connsiteX0-301" fmla="*/ 87839 w 87839"/>
                <a:gd name="connsiteY0-302" fmla="*/ 0 h 967096"/>
                <a:gd name="connsiteX1-303" fmla="*/ 456 w 87839"/>
                <a:gd name="connsiteY1-304" fmla="*/ 110043 h 967096"/>
                <a:gd name="connsiteX2-305" fmla="*/ 0 w 87839"/>
                <a:gd name="connsiteY2-306" fmla="*/ 967095 h 967096"/>
                <a:gd name="connsiteX0-307" fmla="*/ 87839 w 87839"/>
                <a:gd name="connsiteY0-308" fmla="*/ 0 h 967096"/>
                <a:gd name="connsiteX1-309" fmla="*/ 456 w 87839"/>
                <a:gd name="connsiteY1-310" fmla="*/ 110043 h 967096"/>
                <a:gd name="connsiteX2-311" fmla="*/ 0 w 87839"/>
                <a:gd name="connsiteY2-312" fmla="*/ 967096 h 967096"/>
                <a:gd name="connsiteX0-313" fmla="*/ 87839 w 87839"/>
                <a:gd name="connsiteY0-314" fmla="*/ 0 h 967096"/>
                <a:gd name="connsiteX1-315" fmla="*/ 456 w 87839"/>
                <a:gd name="connsiteY1-316" fmla="*/ 110043 h 967096"/>
                <a:gd name="connsiteX2-317" fmla="*/ 0 w 87839"/>
                <a:gd name="connsiteY2-318" fmla="*/ 967096 h 967096"/>
                <a:gd name="connsiteX0-319" fmla="*/ 104563 w 104563"/>
                <a:gd name="connsiteY0-320" fmla="*/ 0 h 3683396"/>
                <a:gd name="connsiteX1-321" fmla="*/ 17180 w 104563"/>
                <a:gd name="connsiteY1-322" fmla="*/ 110043 h 3683396"/>
                <a:gd name="connsiteX2-323" fmla="*/ 0 w 104563"/>
                <a:gd name="connsiteY2-324" fmla="*/ 3683396 h 3683396"/>
                <a:gd name="connsiteX0-325" fmla="*/ 96201 w 96201"/>
                <a:gd name="connsiteY0-326" fmla="*/ 0 h 3632465"/>
                <a:gd name="connsiteX1-327" fmla="*/ 8818 w 96201"/>
                <a:gd name="connsiteY1-328" fmla="*/ 110043 h 3632465"/>
                <a:gd name="connsiteX2-329" fmla="*/ 0 w 96201"/>
                <a:gd name="connsiteY2-330" fmla="*/ 3632465 h 3632465"/>
                <a:gd name="connsiteX0-331" fmla="*/ 87839 w 87839"/>
                <a:gd name="connsiteY0-332" fmla="*/ 0 h 3632465"/>
                <a:gd name="connsiteX1-333" fmla="*/ 456 w 87839"/>
                <a:gd name="connsiteY1-334" fmla="*/ 110043 h 3632465"/>
                <a:gd name="connsiteX2-335" fmla="*/ 0 w 87839"/>
                <a:gd name="connsiteY2-336" fmla="*/ 3632465 h 3632465"/>
                <a:gd name="connsiteX0-337" fmla="*/ 90452 w 90452"/>
                <a:gd name="connsiteY0-338" fmla="*/ 0 h 1149597"/>
                <a:gd name="connsiteX1-339" fmla="*/ 3069 w 90452"/>
                <a:gd name="connsiteY1-340" fmla="*/ 110043 h 1149597"/>
                <a:gd name="connsiteX2-341" fmla="*/ 0 w 90452"/>
                <a:gd name="connsiteY2-342" fmla="*/ 1149597 h 1149597"/>
                <a:gd name="connsiteX0-343" fmla="*/ 90452 w 90452"/>
                <a:gd name="connsiteY0-344" fmla="*/ 0 h 1347660"/>
                <a:gd name="connsiteX1-345" fmla="*/ 3069 w 90452"/>
                <a:gd name="connsiteY1-346" fmla="*/ 110043 h 1347660"/>
                <a:gd name="connsiteX2-347" fmla="*/ 0 w 90452"/>
                <a:gd name="connsiteY2-348" fmla="*/ 1347660 h 13476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90452" h="1347660">
                  <a:moveTo>
                    <a:pt x="90452" y="0"/>
                  </a:moveTo>
                  <a:lnTo>
                    <a:pt x="3069" y="110043"/>
                  </a:lnTo>
                  <a:cubicBezTo>
                    <a:pt x="4656" y="753510"/>
                    <a:pt x="1028" y="698894"/>
                    <a:pt x="0" y="1347660"/>
                  </a:cubicBezTo>
                </a:path>
              </a:pathLst>
            </a:custGeom>
            <a:ln w="19050">
              <a:gradFill>
                <a:gsLst>
                  <a:gs pos="0">
                    <a:srgbClr val="0081CC"/>
                  </a:gs>
                  <a:gs pos="100000">
                    <a:srgbClr val="0081CC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135"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flipV="1">
            <a:off x="7365407" y="5721565"/>
            <a:ext cx="1446865" cy="296506"/>
            <a:chOff x="634733" y="3842773"/>
            <a:chExt cx="1269342" cy="262837"/>
          </a:xfrm>
        </p:grpSpPr>
        <p:sp>
          <p:nvSpPr>
            <p:cNvPr id="57" name="椭圆 56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  <p:cNvSpPr/>
            <p:nvPr/>
          </p:nvSpPr>
          <p:spPr>
            <a:xfrm>
              <a:off x="634733" y="3913462"/>
              <a:ext cx="192148" cy="192148"/>
            </a:xfrm>
            <a:prstGeom prst="ellipse">
              <a:avLst/>
            </a:prstGeom>
            <a:noFill/>
            <a:ln w="9525">
              <a:solidFill>
                <a:srgbClr val="0081CC">
                  <a:alpha val="12000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>
                <a:cs typeface="+mn-ea"/>
                <a:sym typeface="+mn-lt"/>
              </a:endParaRPr>
            </a:p>
          </p:txBody>
        </p:sp>
        <p:sp>
          <p:nvSpPr>
            <p:cNvPr id="58" name="椭圆 57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  <p:cNvSpPr/>
            <p:nvPr/>
          </p:nvSpPr>
          <p:spPr>
            <a:xfrm>
              <a:off x="676426" y="3953731"/>
              <a:ext cx="111611" cy="111611"/>
            </a:xfrm>
            <a:prstGeom prst="ellipse">
              <a:avLst/>
            </a:prstGeom>
            <a:solidFill>
              <a:srgbClr val="0081CC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>
                <a:cs typeface="+mn-ea"/>
                <a:sym typeface="+mn-lt"/>
              </a:endParaRPr>
            </a:p>
          </p:txBody>
        </p:sp>
        <p:sp>
          <p:nvSpPr>
            <p:cNvPr id="59" name="椭圆 58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  <p:cNvSpPr/>
            <p:nvPr/>
          </p:nvSpPr>
          <p:spPr>
            <a:xfrm>
              <a:off x="700707" y="3978011"/>
              <a:ext cx="63051" cy="63051"/>
            </a:xfrm>
            <a:prstGeom prst="ellipse">
              <a:avLst/>
            </a:prstGeom>
            <a:solidFill>
              <a:srgbClr val="008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>
                <a:cs typeface="+mn-ea"/>
                <a:sym typeface="+mn-lt"/>
              </a:endParaRPr>
            </a:p>
          </p:txBody>
        </p:sp>
        <p:sp>
          <p:nvSpPr>
            <p:cNvPr id="60" name="任意多边形 122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  <p:cNvSpPr/>
            <p:nvPr/>
          </p:nvSpPr>
          <p:spPr>
            <a:xfrm rot="5400000" flipV="1">
              <a:off x="1317441" y="3352213"/>
              <a:ext cx="96073" cy="1077194"/>
            </a:xfrm>
            <a:custGeom>
              <a:avLst/>
              <a:gdLst>
                <a:gd name="connsiteX0" fmla="*/ 1054100 w 1054100"/>
                <a:gd name="connsiteY0" fmla="*/ 0 h 1930400"/>
                <a:gd name="connsiteX1" fmla="*/ 825500 w 1054100"/>
                <a:gd name="connsiteY1" fmla="*/ 88900 h 1930400"/>
                <a:gd name="connsiteX2" fmla="*/ 825500 w 1054100"/>
                <a:gd name="connsiteY2" fmla="*/ 1828800 h 1930400"/>
                <a:gd name="connsiteX3" fmla="*/ 723900 w 1054100"/>
                <a:gd name="connsiteY3" fmla="*/ 1930400 h 1930400"/>
                <a:gd name="connsiteX4" fmla="*/ 0 w 1054100"/>
                <a:gd name="connsiteY4" fmla="*/ 1930400 h 1930400"/>
                <a:gd name="connsiteX0-1" fmla="*/ 918369 w 918369"/>
                <a:gd name="connsiteY0-2" fmla="*/ 0 h 1937544"/>
                <a:gd name="connsiteX1-3" fmla="*/ 825500 w 918369"/>
                <a:gd name="connsiteY1-4" fmla="*/ 96044 h 1937544"/>
                <a:gd name="connsiteX2-5" fmla="*/ 825500 w 918369"/>
                <a:gd name="connsiteY2-6" fmla="*/ 1835944 h 1937544"/>
                <a:gd name="connsiteX3-7" fmla="*/ 723900 w 918369"/>
                <a:gd name="connsiteY3-8" fmla="*/ 1937544 h 1937544"/>
                <a:gd name="connsiteX4-9" fmla="*/ 0 w 918369"/>
                <a:gd name="connsiteY4-10" fmla="*/ 1937544 h 1937544"/>
                <a:gd name="connsiteX0-11" fmla="*/ 918369 w 919233"/>
                <a:gd name="connsiteY0-12" fmla="*/ 7649 h 1945193"/>
                <a:gd name="connsiteX1-13" fmla="*/ 919233 w 919233"/>
                <a:gd name="connsiteY1-14" fmla="*/ 0 h 1945193"/>
                <a:gd name="connsiteX2-15" fmla="*/ 825500 w 919233"/>
                <a:gd name="connsiteY2-16" fmla="*/ 103693 h 1945193"/>
                <a:gd name="connsiteX3-17" fmla="*/ 825500 w 919233"/>
                <a:gd name="connsiteY3-18" fmla="*/ 1843593 h 1945193"/>
                <a:gd name="connsiteX4-19" fmla="*/ 723900 w 919233"/>
                <a:gd name="connsiteY4-20" fmla="*/ 1945193 h 1945193"/>
                <a:gd name="connsiteX5" fmla="*/ 0 w 919233"/>
                <a:gd name="connsiteY5" fmla="*/ 1945193 h 1945193"/>
                <a:gd name="connsiteX0-21" fmla="*/ 918369 w 1314520"/>
                <a:gd name="connsiteY0-22" fmla="*/ 0 h 1937544"/>
                <a:gd name="connsiteX1-23" fmla="*/ 1314520 w 1314520"/>
                <a:gd name="connsiteY1-24" fmla="*/ 13782 h 1937544"/>
                <a:gd name="connsiteX2-25" fmla="*/ 825500 w 1314520"/>
                <a:gd name="connsiteY2-26" fmla="*/ 96044 h 1937544"/>
                <a:gd name="connsiteX3-27" fmla="*/ 825500 w 1314520"/>
                <a:gd name="connsiteY3-28" fmla="*/ 1835944 h 1937544"/>
                <a:gd name="connsiteX4-29" fmla="*/ 723900 w 1314520"/>
                <a:gd name="connsiteY4-30" fmla="*/ 1937544 h 1937544"/>
                <a:gd name="connsiteX5-31" fmla="*/ 0 w 1314520"/>
                <a:gd name="connsiteY5-32" fmla="*/ 1937544 h 1937544"/>
                <a:gd name="connsiteX0-33" fmla="*/ 918369 w 1521688"/>
                <a:gd name="connsiteY0-34" fmla="*/ 14793 h 1952337"/>
                <a:gd name="connsiteX1-35" fmla="*/ 1521688 w 1521688"/>
                <a:gd name="connsiteY1-36" fmla="*/ 0 h 1952337"/>
                <a:gd name="connsiteX2-37" fmla="*/ 1314520 w 1521688"/>
                <a:gd name="connsiteY2-38" fmla="*/ 28575 h 1952337"/>
                <a:gd name="connsiteX3-39" fmla="*/ 825500 w 1521688"/>
                <a:gd name="connsiteY3-40" fmla="*/ 110837 h 1952337"/>
                <a:gd name="connsiteX4-41" fmla="*/ 825500 w 1521688"/>
                <a:gd name="connsiteY4-42" fmla="*/ 1850737 h 1952337"/>
                <a:gd name="connsiteX5-43" fmla="*/ 723900 w 1521688"/>
                <a:gd name="connsiteY5-44" fmla="*/ 1952337 h 1952337"/>
                <a:gd name="connsiteX6" fmla="*/ 0 w 1521688"/>
                <a:gd name="connsiteY6" fmla="*/ 1952337 h 1952337"/>
                <a:gd name="connsiteX0-45" fmla="*/ 918369 w 1521688"/>
                <a:gd name="connsiteY0-46" fmla="*/ 195792 h 2133336"/>
                <a:gd name="connsiteX1-47" fmla="*/ 1004957 w 1521688"/>
                <a:gd name="connsiteY1-48" fmla="*/ 25 h 2133336"/>
                <a:gd name="connsiteX2-49" fmla="*/ 1521688 w 1521688"/>
                <a:gd name="connsiteY2-50" fmla="*/ 180999 h 2133336"/>
                <a:gd name="connsiteX3-51" fmla="*/ 1314520 w 1521688"/>
                <a:gd name="connsiteY3-52" fmla="*/ 209574 h 2133336"/>
                <a:gd name="connsiteX4-53" fmla="*/ 825500 w 1521688"/>
                <a:gd name="connsiteY4-54" fmla="*/ 291836 h 2133336"/>
                <a:gd name="connsiteX5-55" fmla="*/ 825500 w 1521688"/>
                <a:gd name="connsiteY5-56" fmla="*/ 2031736 h 2133336"/>
                <a:gd name="connsiteX6-57" fmla="*/ 723900 w 1521688"/>
                <a:gd name="connsiteY6-58" fmla="*/ 2133336 h 2133336"/>
                <a:gd name="connsiteX7" fmla="*/ 0 w 1521688"/>
                <a:gd name="connsiteY7" fmla="*/ 2133336 h 2133336"/>
                <a:gd name="connsiteX0-59" fmla="*/ 687388 w 1521688"/>
                <a:gd name="connsiteY0-60" fmla="*/ 76730 h 2133336"/>
                <a:gd name="connsiteX1-61" fmla="*/ 1004957 w 1521688"/>
                <a:gd name="connsiteY1-62" fmla="*/ 25 h 2133336"/>
                <a:gd name="connsiteX2-63" fmla="*/ 1521688 w 1521688"/>
                <a:gd name="connsiteY2-64" fmla="*/ 180999 h 2133336"/>
                <a:gd name="connsiteX3-65" fmla="*/ 1314520 w 1521688"/>
                <a:gd name="connsiteY3-66" fmla="*/ 209574 h 2133336"/>
                <a:gd name="connsiteX4-67" fmla="*/ 825500 w 1521688"/>
                <a:gd name="connsiteY4-68" fmla="*/ 291836 h 2133336"/>
                <a:gd name="connsiteX5-69" fmla="*/ 825500 w 1521688"/>
                <a:gd name="connsiteY5-70" fmla="*/ 2031736 h 2133336"/>
                <a:gd name="connsiteX6-71" fmla="*/ 723900 w 1521688"/>
                <a:gd name="connsiteY6-72" fmla="*/ 2133336 h 2133336"/>
                <a:gd name="connsiteX7-73" fmla="*/ 0 w 1521688"/>
                <a:gd name="connsiteY7-74" fmla="*/ 2133336 h 2133336"/>
                <a:gd name="connsiteX0-75" fmla="*/ 687388 w 1521688"/>
                <a:gd name="connsiteY0-76" fmla="*/ 76730 h 2133336"/>
                <a:gd name="connsiteX1-77" fmla="*/ 1004957 w 1521688"/>
                <a:gd name="connsiteY1-78" fmla="*/ 25 h 2133336"/>
                <a:gd name="connsiteX2-79" fmla="*/ 1521688 w 1521688"/>
                <a:gd name="connsiteY2-80" fmla="*/ 180999 h 2133336"/>
                <a:gd name="connsiteX3-81" fmla="*/ 938283 w 1521688"/>
                <a:gd name="connsiteY3-82" fmla="*/ 169093 h 2133336"/>
                <a:gd name="connsiteX4-83" fmla="*/ 825500 w 1521688"/>
                <a:gd name="connsiteY4-84" fmla="*/ 291836 h 2133336"/>
                <a:gd name="connsiteX5-85" fmla="*/ 825500 w 1521688"/>
                <a:gd name="connsiteY5-86" fmla="*/ 2031736 h 2133336"/>
                <a:gd name="connsiteX6-87" fmla="*/ 723900 w 1521688"/>
                <a:gd name="connsiteY6-88" fmla="*/ 2133336 h 2133336"/>
                <a:gd name="connsiteX7-89" fmla="*/ 0 w 1521688"/>
                <a:gd name="connsiteY7-90" fmla="*/ 2133336 h 2133336"/>
                <a:gd name="connsiteX0-91" fmla="*/ 687388 w 1521688"/>
                <a:gd name="connsiteY0-92" fmla="*/ 76730 h 2133336"/>
                <a:gd name="connsiteX1-93" fmla="*/ 1004957 w 1521688"/>
                <a:gd name="connsiteY1-94" fmla="*/ 25 h 2133336"/>
                <a:gd name="connsiteX2-95" fmla="*/ 1521688 w 1521688"/>
                <a:gd name="connsiteY2-96" fmla="*/ 180999 h 2133336"/>
                <a:gd name="connsiteX3-97" fmla="*/ 893833 w 1521688"/>
                <a:gd name="connsiteY3-98" fmla="*/ 178618 h 2133336"/>
                <a:gd name="connsiteX4-99" fmla="*/ 825500 w 1521688"/>
                <a:gd name="connsiteY4-100" fmla="*/ 291836 h 2133336"/>
                <a:gd name="connsiteX5-101" fmla="*/ 825500 w 1521688"/>
                <a:gd name="connsiteY5-102" fmla="*/ 2031736 h 2133336"/>
                <a:gd name="connsiteX6-103" fmla="*/ 723900 w 1521688"/>
                <a:gd name="connsiteY6-104" fmla="*/ 2133336 h 2133336"/>
                <a:gd name="connsiteX7-105" fmla="*/ 0 w 1521688"/>
                <a:gd name="connsiteY7-106" fmla="*/ 2133336 h 2133336"/>
                <a:gd name="connsiteX0-107" fmla="*/ 1004957 w 1521688"/>
                <a:gd name="connsiteY0-108" fmla="*/ 25 h 2133336"/>
                <a:gd name="connsiteX1-109" fmla="*/ 1521688 w 1521688"/>
                <a:gd name="connsiteY1-110" fmla="*/ 180999 h 2133336"/>
                <a:gd name="connsiteX2-111" fmla="*/ 893833 w 1521688"/>
                <a:gd name="connsiteY2-112" fmla="*/ 178618 h 2133336"/>
                <a:gd name="connsiteX3-113" fmla="*/ 825500 w 1521688"/>
                <a:gd name="connsiteY3-114" fmla="*/ 291836 h 2133336"/>
                <a:gd name="connsiteX4-115" fmla="*/ 825500 w 1521688"/>
                <a:gd name="connsiteY4-116" fmla="*/ 2031736 h 2133336"/>
                <a:gd name="connsiteX5-117" fmla="*/ 723900 w 1521688"/>
                <a:gd name="connsiteY5-118" fmla="*/ 2133336 h 2133336"/>
                <a:gd name="connsiteX6-119" fmla="*/ 0 w 1521688"/>
                <a:gd name="connsiteY6-120" fmla="*/ 2133336 h 2133336"/>
                <a:gd name="connsiteX0-121" fmla="*/ 1521688 w 1521688"/>
                <a:gd name="connsiteY0-122" fmla="*/ 2381 h 1954718"/>
                <a:gd name="connsiteX1-123" fmla="*/ 893833 w 1521688"/>
                <a:gd name="connsiteY1-124" fmla="*/ 0 h 1954718"/>
                <a:gd name="connsiteX2-125" fmla="*/ 825500 w 1521688"/>
                <a:gd name="connsiteY2-126" fmla="*/ 113218 h 1954718"/>
                <a:gd name="connsiteX3-127" fmla="*/ 825500 w 1521688"/>
                <a:gd name="connsiteY3-128" fmla="*/ 1853118 h 1954718"/>
                <a:gd name="connsiteX4-129" fmla="*/ 723900 w 1521688"/>
                <a:gd name="connsiteY4-130" fmla="*/ 1954718 h 1954718"/>
                <a:gd name="connsiteX5-131" fmla="*/ 0 w 1521688"/>
                <a:gd name="connsiteY5-132" fmla="*/ 1954718 h 1954718"/>
                <a:gd name="connsiteX0-133" fmla="*/ 1023213 w 1023213"/>
                <a:gd name="connsiteY0-134" fmla="*/ 5556 h 1954718"/>
                <a:gd name="connsiteX1-135" fmla="*/ 893833 w 1023213"/>
                <a:gd name="connsiteY1-136" fmla="*/ 0 h 1954718"/>
                <a:gd name="connsiteX2-137" fmla="*/ 825500 w 1023213"/>
                <a:gd name="connsiteY2-138" fmla="*/ 113218 h 1954718"/>
                <a:gd name="connsiteX3-139" fmla="*/ 825500 w 1023213"/>
                <a:gd name="connsiteY3-140" fmla="*/ 1853118 h 1954718"/>
                <a:gd name="connsiteX4-141" fmla="*/ 723900 w 1023213"/>
                <a:gd name="connsiteY4-142" fmla="*/ 1954718 h 1954718"/>
                <a:gd name="connsiteX5-143" fmla="*/ 0 w 1023213"/>
                <a:gd name="connsiteY5-144" fmla="*/ 1954718 h 1954718"/>
                <a:gd name="connsiteX0-145" fmla="*/ 1023213 w 1023213"/>
                <a:gd name="connsiteY0-146" fmla="*/ 0 h 1961862"/>
                <a:gd name="connsiteX1-147" fmla="*/ 893833 w 1023213"/>
                <a:gd name="connsiteY1-148" fmla="*/ 7144 h 1961862"/>
                <a:gd name="connsiteX2-149" fmla="*/ 825500 w 1023213"/>
                <a:gd name="connsiteY2-150" fmla="*/ 120362 h 1961862"/>
                <a:gd name="connsiteX3-151" fmla="*/ 825500 w 1023213"/>
                <a:gd name="connsiteY3-152" fmla="*/ 1860262 h 1961862"/>
                <a:gd name="connsiteX4-153" fmla="*/ 723900 w 1023213"/>
                <a:gd name="connsiteY4-154" fmla="*/ 1961862 h 1961862"/>
                <a:gd name="connsiteX5-155" fmla="*/ 0 w 1023213"/>
                <a:gd name="connsiteY5-156" fmla="*/ 1961862 h 1961862"/>
                <a:gd name="connsiteX0-157" fmla="*/ 1023213 w 1023213"/>
                <a:gd name="connsiteY0-158" fmla="*/ 2381 h 1954718"/>
                <a:gd name="connsiteX1-159" fmla="*/ 893833 w 1023213"/>
                <a:gd name="connsiteY1-160" fmla="*/ 0 h 1954718"/>
                <a:gd name="connsiteX2-161" fmla="*/ 825500 w 1023213"/>
                <a:gd name="connsiteY2-162" fmla="*/ 113218 h 1954718"/>
                <a:gd name="connsiteX3-163" fmla="*/ 825500 w 1023213"/>
                <a:gd name="connsiteY3-164" fmla="*/ 1853118 h 1954718"/>
                <a:gd name="connsiteX4-165" fmla="*/ 723900 w 1023213"/>
                <a:gd name="connsiteY4-166" fmla="*/ 1954718 h 1954718"/>
                <a:gd name="connsiteX5-167" fmla="*/ 0 w 1023213"/>
                <a:gd name="connsiteY5-168" fmla="*/ 1954718 h 1954718"/>
                <a:gd name="connsiteX0-169" fmla="*/ 1023213 w 1023213"/>
                <a:gd name="connsiteY0-170" fmla="*/ 0 h 1961862"/>
                <a:gd name="connsiteX1-171" fmla="*/ 893833 w 1023213"/>
                <a:gd name="connsiteY1-172" fmla="*/ 7144 h 1961862"/>
                <a:gd name="connsiteX2-173" fmla="*/ 825500 w 1023213"/>
                <a:gd name="connsiteY2-174" fmla="*/ 120362 h 1961862"/>
                <a:gd name="connsiteX3-175" fmla="*/ 825500 w 1023213"/>
                <a:gd name="connsiteY3-176" fmla="*/ 1860262 h 1961862"/>
                <a:gd name="connsiteX4-177" fmla="*/ 723900 w 1023213"/>
                <a:gd name="connsiteY4-178" fmla="*/ 1961862 h 1961862"/>
                <a:gd name="connsiteX5-179" fmla="*/ 0 w 1023213"/>
                <a:gd name="connsiteY5-180" fmla="*/ 1961862 h 1961862"/>
                <a:gd name="connsiteX0-181" fmla="*/ 1023213 w 1023213"/>
                <a:gd name="connsiteY0-182" fmla="*/ 0 h 1958687"/>
                <a:gd name="connsiteX1-183" fmla="*/ 893833 w 1023213"/>
                <a:gd name="connsiteY1-184" fmla="*/ 3969 h 1958687"/>
                <a:gd name="connsiteX2-185" fmla="*/ 825500 w 1023213"/>
                <a:gd name="connsiteY2-186" fmla="*/ 117187 h 1958687"/>
                <a:gd name="connsiteX3-187" fmla="*/ 825500 w 1023213"/>
                <a:gd name="connsiteY3-188" fmla="*/ 1857087 h 1958687"/>
                <a:gd name="connsiteX4-189" fmla="*/ 723900 w 1023213"/>
                <a:gd name="connsiteY4-190" fmla="*/ 1958687 h 1958687"/>
                <a:gd name="connsiteX5-191" fmla="*/ 0 w 1023213"/>
                <a:gd name="connsiteY5-192" fmla="*/ 1958687 h 1958687"/>
                <a:gd name="connsiteX0-193" fmla="*/ 1023213 w 1023213"/>
                <a:gd name="connsiteY0-194" fmla="*/ 0 h 1958687"/>
                <a:gd name="connsiteX1-195" fmla="*/ 912883 w 1023213"/>
                <a:gd name="connsiteY1-196" fmla="*/ 7144 h 1958687"/>
                <a:gd name="connsiteX2-197" fmla="*/ 825500 w 1023213"/>
                <a:gd name="connsiteY2-198" fmla="*/ 117187 h 1958687"/>
                <a:gd name="connsiteX3-199" fmla="*/ 825500 w 1023213"/>
                <a:gd name="connsiteY3-200" fmla="*/ 1857087 h 1958687"/>
                <a:gd name="connsiteX4-201" fmla="*/ 723900 w 1023213"/>
                <a:gd name="connsiteY4-202" fmla="*/ 1958687 h 1958687"/>
                <a:gd name="connsiteX5-203" fmla="*/ 0 w 1023213"/>
                <a:gd name="connsiteY5-204" fmla="*/ 1958687 h 1958687"/>
                <a:gd name="connsiteX0-205" fmla="*/ 1029563 w 1029563"/>
                <a:gd name="connsiteY0-206" fmla="*/ 0 h 1952337"/>
                <a:gd name="connsiteX1-207" fmla="*/ 912883 w 1029563"/>
                <a:gd name="connsiteY1-208" fmla="*/ 794 h 1952337"/>
                <a:gd name="connsiteX2-209" fmla="*/ 825500 w 1029563"/>
                <a:gd name="connsiteY2-210" fmla="*/ 110837 h 1952337"/>
                <a:gd name="connsiteX3-211" fmla="*/ 825500 w 1029563"/>
                <a:gd name="connsiteY3-212" fmla="*/ 1850737 h 1952337"/>
                <a:gd name="connsiteX4-213" fmla="*/ 723900 w 1029563"/>
                <a:gd name="connsiteY4-214" fmla="*/ 1952337 h 1952337"/>
                <a:gd name="connsiteX5-215" fmla="*/ 0 w 1029563"/>
                <a:gd name="connsiteY5-216" fmla="*/ 1952337 h 1952337"/>
                <a:gd name="connsiteX0-217" fmla="*/ 1029563 w 1029563"/>
                <a:gd name="connsiteY0-218" fmla="*/ 0 h 1952337"/>
                <a:gd name="connsiteX1-219" fmla="*/ 912883 w 1029563"/>
                <a:gd name="connsiteY1-220" fmla="*/ 794 h 1952337"/>
                <a:gd name="connsiteX2-221" fmla="*/ 825500 w 1029563"/>
                <a:gd name="connsiteY2-222" fmla="*/ 110837 h 1952337"/>
                <a:gd name="connsiteX3-223" fmla="*/ 825500 w 1029563"/>
                <a:gd name="connsiteY3-224" fmla="*/ 1850737 h 1952337"/>
                <a:gd name="connsiteX4-225" fmla="*/ 723900 w 1029563"/>
                <a:gd name="connsiteY4-226" fmla="*/ 1952337 h 1952337"/>
                <a:gd name="connsiteX5-227" fmla="*/ 0 w 1029563"/>
                <a:gd name="connsiteY5-228" fmla="*/ 1952337 h 1952337"/>
                <a:gd name="connsiteX0-229" fmla="*/ 1035913 w 1035913"/>
                <a:gd name="connsiteY0-230" fmla="*/ 0 h 1955512"/>
                <a:gd name="connsiteX1-231" fmla="*/ 912883 w 1035913"/>
                <a:gd name="connsiteY1-232" fmla="*/ 3969 h 1955512"/>
                <a:gd name="connsiteX2-233" fmla="*/ 825500 w 1035913"/>
                <a:gd name="connsiteY2-234" fmla="*/ 114012 h 1955512"/>
                <a:gd name="connsiteX3-235" fmla="*/ 825500 w 1035913"/>
                <a:gd name="connsiteY3-236" fmla="*/ 1853912 h 1955512"/>
                <a:gd name="connsiteX4-237" fmla="*/ 723900 w 1035913"/>
                <a:gd name="connsiteY4-238" fmla="*/ 1955512 h 1955512"/>
                <a:gd name="connsiteX5-239" fmla="*/ 0 w 1035913"/>
                <a:gd name="connsiteY5-240" fmla="*/ 1955512 h 1955512"/>
                <a:gd name="connsiteX0-241" fmla="*/ 912883 w 912883"/>
                <a:gd name="connsiteY0-242" fmla="*/ 0 h 1951543"/>
                <a:gd name="connsiteX1-243" fmla="*/ 825500 w 912883"/>
                <a:gd name="connsiteY1-244" fmla="*/ 110043 h 1951543"/>
                <a:gd name="connsiteX2-245" fmla="*/ 825500 w 912883"/>
                <a:gd name="connsiteY2-246" fmla="*/ 1849943 h 1951543"/>
                <a:gd name="connsiteX3-247" fmla="*/ 723900 w 912883"/>
                <a:gd name="connsiteY3-248" fmla="*/ 1951543 h 1951543"/>
                <a:gd name="connsiteX4-249" fmla="*/ 0 w 912883"/>
                <a:gd name="connsiteY4-250" fmla="*/ 1951543 h 1951543"/>
                <a:gd name="connsiteX0-251" fmla="*/ 188983 w 188983"/>
                <a:gd name="connsiteY0-252" fmla="*/ 0 h 1951543"/>
                <a:gd name="connsiteX1-253" fmla="*/ 101600 w 188983"/>
                <a:gd name="connsiteY1-254" fmla="*/ 110043 h 1951543"/>
                <a:gd name="connsiteX2-255" fmla="*/ 101600 w 188983"/>
                <a:gd name="connsiteY2-256" fmla="*/ 1849943 h 1951543"/>
                <a:gd name="connsiteX3-257" fmla="*/ 0 w 188983"/>
                <a:gd name="connsiteY3-258" fmla="*/ 1951543 h 1951543"/>
                <a:gd name="connsiteX0-259" fmla="*/ 87383 w 87383"/>
                <a:gd name="connsiteY0-260" fmla="*/ 0 h 1849943"/>
                <a:gd name="connsiteX1-261" fmla="*/ 0 w 87383"/>
                <a:gd name="connsiteY1-262" fmla="*/ 110043 h 1849943"/>
                <a:gd name="connsiteX2-263" fmla="*/ 0 w 87383"/>
                <a:gd name="connsiteY2-264" fmla="*/ 1849943 h 1849943"/>
                <a:gd name="connsiteX0-265" fmla="*/ 87383 w 87383"/>
                <a:gd name="connsiteY0-266" fmla="*/ 0 h 2040443"/>
                <a:gd name="connsiteX1-267" fmla="*/ 0 w 87383"/>
                <a:gd name="connsiteY1-268" fmla="*/ 110043 h 2040443"/>
                <a:gd name="connsiteX2-269" fmla="*/ 4762 w 87383"/>
                <a:gd name="connsiteY2-270" fmla="*/ 2040443 h 2040443"/>
                <a:gd name="connsiteX0-271" fmla="*/ 87383 w 87383"/>
                <a:gd name="connsiteY0-272" fmla="*/ 0 h 2113014"/>
                <a:gd name="connsiteX1-273" fmla="*/ 0 w 87383"/>
                <a:gd name="connsiteY1-274" fmla="*/ 110043 h 2113014"/>
                <a:gd name="connsiteX2-275" fmla="*/ 4762 w 87383"/>
                <a:gd name="connsiteY2-276" fmla="*/ 2113014 h 2113014"/>
                <a:gd name="connsiteX0-277" fmla="*/ 87383 w 87383"/>
                <a:gd name="connsiteY0-278" fmla="*/ 0 h 2113014"/>
                <a:gd name="connsiteX1-279" fmla="*/ 0 w 87383"/>
                <a:gd name="connsiteY1-280" fmla="*/ 110043 h 2113014"/>
                <a:gd name="connsiteX2-281" fmla="*/ 4762 w 87383"/>
                <a:gd name="connsiteY2-282" fmla="*/ 2113014 h 2113014"/>
                <a:gd name="connsiteX0-283" fmla="*/ 87383 w 87383"/>
                <a:gd name="connsiteY0-284" fmla="*/ 0 h 2654157"/>
                <a:gd name="connsiteX1-285" fmla="*/ 0 w 87383"/>
                <a:gd name="connsiteY1-286" fmla="*/ 110043 h 2654157"/>
                <a:gd name="connsiteX2-287" fmla="*/ 4764 w 87383"/>
                <a:gd name="connsiteY2-288" fmla="*/ 2654158 h 2654157"/>
                <a:gd name="connsiteX0-289" fmla="*/ 88252 w 88252"/>
                <a:gd name="connsiteY0-290" fmla="*/ 0 h 967089"/>
                <a:gd name="connsiteX1-291" fmla="*/ 869 w 88252"/>
                <a:gd name="connsiteY1-292" fmla="*/ 110043 h 967089"/>
                <a:gd name="connsiteX2-293" fmla="*/ 410 w 88252"/>
                <a:gd name="connsiteY2-294" fmla="*/ 967088 h 967089"/>
                <a:gd name="connsiteX0-295" fmla="*/ 88251 w 88251"/>
                <a:gd name="connsiteY0-296" fmla="*/ 0 h 967096"/>
                <a:gd name="connsiteX1-297" fmla="*/ 868 w 88251"/>
                <a:gd name="connsiteY1-298" fmla="*/ 110043 h 967096"/>
                <a:gd name="connsiteX2-299" fmla="*/ 412 w 88251"/>
                <a:gd name="connsiteY2-300" fmla="*/ 967095 h 967096"/>
                <a:gd name="connsiteX0-301" fmla="*/ 87839 w 87839"/>
                <a:gd name="connsiteY0-302" fmla="*/ 0 h 967096"/>
                <a:gd name="connsiteX1-303" fmla="*/ 456 w 87839"/>
                <a:gd name="connsiteY1-304" fmla="*/ 110043 h 967096"/>
                <a:gd name="connsiteX2-305" fmla="*/ 0 w 87839"/>
                <a:gd name="connsiteY2-306" fmla="*/ 967095 h 967096"/>
                <a:gd name="connsiteX0-307" fmla="*/ 87839 w 87839"/>
                <a:gd name="connsiteY0-308" fmla="*/ 0 h 967096"/>
                <a:gd name="connsiteX1-309" fmla="*/ 456 w 87839"/>
                <a:gd name="connsiteY1-310" fmla="*/ 110043 h 967096"/>
                <a:gd name="connsiteX2-311" fmla="*/ 0 w 87839"/>
                <a:gd name="connsiteY2-312" fmla="*/ 967096 h 967096"/>
                <a:gd name="connsiteX0-313" fmla="*/ 87839 w 87839"/>
                <a:gd name="connsiteY0-314" fmla="*/ 0 h 967096"/>
                <a:gd name="connsiteX1-315" fmla="*/ 456 w 87839"/>
                <a:gd name="connsiteY1-316" fmla="*/ 110043 h 967096"/>
                <a:gd name="connsiteX2-317" fmla="*/ 0 w 87839"/>
                <a:gd name="connsiteY2-318" fmla="*/ 967096 h 967096"/>
                <a:gd name="connsiteX0-319" fmla="*/ 104563 w 104563"/>
                <a:gd name="connsiteY0-320" fmla="*/ 0 h 3683396"/>
                <a:gd name="connsiteX1-321" fmla="*/ 17180 w 104563"/>
                <a:gd name="connsiteY1-322" fmla="*/ 110043 h 3683396"/>
                <a:gd name="connsiteX2-323" fmla="*/ 0 w 104563"/>
                <a:gd name="connsiteY2-324" fmla="*/ 3683396 h 3683396"/>
                <a:gd name="connsiteX0-325" fmla="*/ 96201 w 96201"/>
                <a:gd name="connsiteY0-326" fmla="*/ 0 h 3632465"/>
                <a:gd name="connsiteX1-327" fmla="*/ 8818 w 96201"/>
                <a:gd name="connsiteY1-328" fmla="*/ 110043 h 3632465"/>
                <a:gd name="connsiteX2-329" fmla="*/ 0 w 96201"/>
                <a:gd name="connsiteY2-330" fmla="*/ 3632465 h 3632465"/>
                <a:gd name="connsiteX0-331" fmla="*/ 87839 w 87839"/>
                <a:gd name="connsiteY0-332" fmla="*/ 0 h 3632465"/>
                <a:gd name="connsiteX1-333" fmla="*/ 456 w 87839"/>
                <a:gd name="connsiteY1-334" fmla="*/ 110043 h 3632465"/>
                <a:gd name="connsiteX2-335" fmla="*/ 0 w 87839"/>
                <a:gd name="connsiteY2-336" fmla="*/ 3632465 h 3632465"/>
                <a:gd name="connsiteX0-337" fmla="*/ 90452 w 90452"/>
                <a:gd name="connsiteY0-338" fmla="*/ 0 h 1149597"/>
                <a:gd name="connsiteX1-339" fmla="*/ 3069 w 90452"/>
                <a:gd name="connsiteY1-340" fmla="*/ 110043 h 1149597"/>
                <a:gd name="connsiteX2-341" fmla="*/ 0 w 90452"/>
                <a:gd name="connsiteY2-342" fmla="*/ 1149597 h 1149597"/>
                <a:gd name="connsiteX0-343" fmla="*/ 90452 w 90452"/>
                <a:gd name="connsiteY0-344" fmla="*/ 0 h 1347660"/>
                <a:gd name="connsiteX1-345" fmla="*/ 3069 w 90452"/>
                <a:gd name="connsiteY1-346" fmla="*/ 110043 h 1347660"/>
                <a:gd name="connsiteX2-347" fmla="*/ 0 w 90452"/>
                <a:gd name="connsiteY2-348" fmla="*/ 1347660 h 13476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90452" h="1347660">
                  <a:moveTo>
                    <a:pt x="90452" y="0"/>
                  </a:moveTo>
                  <a:lnTo>
                    <a:pt x="3069" y="110043"/>
                  </a:lnTo>
                  <a:cubicBezTo>
                    <a:pt x="4656" y="753510"/>
                    <a:pt x="1028" y="698894"/>
                    <a:pt x="0" y="1347660"/>
                  </a:cubicBezTo>
                </a:path>
              </a:pathLst>
            </a:custGeom>
            <a:ln w="19050">
              <a:gradFill>
                <a:gsLst>
                  <a:gs pos="0">
                    <a:srgbClr val="0081CC"/>
                  </a:gs>
                  <a:gs pos="100000">
                    <a:srgbClr val="0081CC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135">
                <a:cs typeface="+mn-ea"/>
                <a:sym typeface="+mn-lt"/>
              </a:endParaRPr>
            </a:p>
          </p:txBody>
        </p:sp>
      </p:grpSp>
      <p:sp>
        <p:nvSpPr>
          <p:cNvPr id="63" name="Rectangle 10"/>
          <p:cNvSpPr>
            <a:spLocks noChangeArrowheads="1"/>
          </p:cNvSpPr>
          <p:nvPr/>
        </p:nvSpPr>
        <p:spPr bwMode="auto">
          <a:xfrm>
            <a:off x="1037492" y="4313248"/>
            <a:ext cx="2073806" cy="14069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norm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2. Heating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for residents</a:t>
            </a:r>
          </a:p>
        </p:txBody>
      </p:sp>
      <p:sp>
        <p:nvSpPr>
          <p:cNvPr id="68" name="Rectangle 10"/>
          <p:cNvSpPr>
            <a:spLocks noChangeArrowheads="1"/>
          </p:cNvSpPr>
          <p:nvPr/>
        </p:nvSpPr>
        <p:spPr bwMode="auto">
          <a:xfrm>
            <a:off x="7505936" y="2543027"/>
            <a:ext cx="3851461" cy="8447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no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1. Alignment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development of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traditional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industry parks</a:t>
            </a:r>
          </a:p>
        </p:txBody>
      </p:sp>
      <p:sp>
        <p:nvSpPr>
          <p:cNvPr id="75" name="Freeform 4846"/>
          <p:cNvSpPr>
            <a:spLocks noEditPoints="1"/>
          </p:cNvSpPr>
          <p:nvPr/>
        </p:nvSpPr>
        <p:spPr bwMode="auto">
          <a:xfrm rot="20087329">
            <a:off x="3771240" y="4113094"/>
            <a:ext cx="595304" cy="477869"/>
          </a:xfrm>
          <a:custGeom>
            <a:avLst/>
            <a:gdLst>
              <a:gd name="T0" fmla="*/ 234 w 388"/>
              <a:gd name="T1" fmla="*/ 108 h 320"/>
              <a:gd name="T2" fmla="*/ 206 w 388"/>
              <a:gd name="T3" fmla="*/ 22 h 320"/>
              <a:gd name="T4" fmla="*/ 150 w 388"/>
              <a:gd name="T5" fmla="*/ 24 h 320"/>
              <a:gd name="T6" fmla="*/ 110 w 388"/>
              <a:gd name="T7" fmla="*/ 24 h 320"/>
              <a:gd name="T8" fmla="*/ 24 w 388"/>
              <a:gd name="T9" fmla="*/ 52 h 320"/>
              <a:gd name="T10" fmla="*/ 26 w 388"/>
              <a:gd name="T11" fmla="*/ 108 h 320"/>
              <a:gd name="T12" fmla="*/ 26 w 388"/>
              <a:gd name="T13" fmla="*/ 148 h 320"/>
              <a:gd name="T14" fmla="*/ 52 w 388"/>
              <a:gd name="T15" fmla="*/ 234 h 320"/>
              <a:gd name="T16" fmla="*/ 110 w 388"/>
              <a:gd name="T17" fmla="*/ 232 h 320"/>
              <a:gd name="T18" fmla="*/ 150 w 388"/>
              <a:gd name="T19" fmla="*/ 232 h 320"/>
              <a:gd name="T20" fmla="*/ 236 w 388"/>
              <a:gd name="T21" fmla="*/ 206 h 320"/>
              <a:gd name="T22" fmla="*/ 234 w 388"/>
              <a:gd name="T23" fmla="*/ 148 h 320"/>
              <a:gd name="T24" fmla="*/ 114 w 388"/>
              <a:gd name="T25" fmla="*/ 208 h 320"/>
              <a:gd name="T26" fmla="*/ 62 w 388"/>
              <a:gd name="T27" fmla="*/ 174 h 320"/>
              <a:gd name="T28" fmla="*/ 48 w 388"/>
              <a:gd name="T29" fmla="*/ 128 h 320"/>
              <a:gd name="T30" fmla="*/ 72 w 388"/>
              <a:gd name="T31" fmla="*/ 70 h 320"/>
              <a:gd name="T32" fmla="*/ 130 w 388"/>
              <a:gd name="T33" fmla="*/ 46 h 320"/>
              <a:gd name="T34" fmla="*/ 176 w 388"/>
              <a:gd name="T35" fmla="*/ 60 h 320"/>
              <a:gd name="T36" fmla="*/ 210 w 388"/>
              <a:gd name="T37" fmla="*/ 112 h 320"/>
              <a:gd name="T38" fmla="*/ 206 w 388"/>
              <a:gd name="T39" fmla="*/ 160 h 320"/>
              <a:gd name="T40" fmla="*/ 162 w 388"/>
              <a:gd name="T41" fmla="*/ 204 h 320"/>
              <a:gd name="T42" fmla="*/ 130 w 388"/>
              <a:gd name="T43" fmla="*/ 66 h 320"/>
              <a:gd name="T44" fmla="*/ 94 w 388"/>
              <a:gd name="T45" fmla="*/ 76 h 320"/>
              <a:gd name="T46" fmla="*/ 68 w 388"/>
              <a:gd name="T47" fmla="*/ 116 h 320"/>
              <a:gd name="T48" fmla="*/ 72 w 388"/>
              <a:gd name="T49" fmla="*/ 152 h 320"/>
              <a:gd name="T50" fmla="*/ 106 w 388"/>
              <a:gd name="T51" fmla="*/ 186 h 320"/>
              <a:gd name="T52" fmla="*/ 142 w 388"/>
              <a:gd name="T53" fmla="*/ 190 h 320"/>
              <a:gd name="T54" fmla="*/ 182 w 388"/>
              <a:gd name="T55" fmla="*/ 162 h 320"/>
              <a:gd name="T56" fmla="*/ 192 w 388"/>
              <a:gd name="T57" fmla="*/ 128 h 320"/>
              <a:gd name="T58" fmla="*/ 174 w 388"/>
              <a:gd name="T59" fmla="*/ 84 h 320"/>
              <a:gd name="T60" fmla="*/ 130 w 388"/>
              <a:gd name="T61" fmla="*/ 66 h 320"/>
              <a:gd name="T62" fmla="*/ 120 w 388"/>
              <a:gd name="T63" fmla="*/ 152 h 320"/>
              <a:gd name="T64" fmla="*/ 102 w 388"/>
              <a:gd name="T65" fmla="*/ 128 h 320"/>
              <a:gd name="T66" fmla="*/ 130 w 388"/>
              <a:gd name="T67" fmla="*/ 102 h 320"/>
              <a:gd name="T68" fmla="*/ 154 w 388"/>
              <a:gd name="T69" fmla="*/ 118 h 320"/>
              <a:gd name="T70" fmla="*/ 148 w 388"/>
              <a:gd name="T71" fmla="*/ 148 h 320"/>
              <a:gd name="T72" fmla="*/ 370 w 388"/>
              <a:gd name="T73" fmla="*/ 248 h 320"/>
              <a:gd name="T74" fmla="*/ 364 w 388"/>
              <a:gd name="T75" fmla="*/ 214 h 320"/>
              <a:gd name="T76" fmla="*/ 320 w 388"/>
              <a:gd name="T77" fmla="*/ 162 h 320"/>
              <a:gd name="T78" fmla="*/ 286 w 388"/>
              <a:gd name="T79" fmla="*/ 186 h 320"/>
              <a:gd name="T80" fmla="*/ 260 w 388"/>
              <a:gd name="T81" fmla="*/ 208 h 320"/>
              <a:gd name="T82" fmla="*/ 236 w 388"/>
              <a:gd name="T83" fmla="*/ 272 h 320"/>
              <a:gd name="T84" fmla="*/ 274 w 388"/>
              <a:gd name="T85" fmla="*/ 290 h 320"/>
              <a:gd name="T86" fmla="*/ 306 w 388"/>
              <a:gd name="T87" fmla="*/ 302 h 320"/>
              <a:gd name="T88" fmla="*/ 372 w 388"/>
              <a:gd name="T89" fmla="*/ 290 h 320"/>
              <a:gd name="T90" fmla="*/ 370 w 388"/>
              <a:gd name="T91" fmla="*/ 248 h 320"/>
              <a:gd name="T92" fmla="*/ 310 w 388"/>
              <a:gd name="T93" fmla="*/ 266 h 320"/>
              <a:gd name="T94" fmla="*/ 288 w 388"/>
              <a:gd name="T95" fmla="*/ 252 h 320"/>
              <a:gd name="T96" fmla="*/ 300 w 388"/>
              <a:gd name="T97" fmla="*/ 220 h 320"/>
              <a:gd name="T98" fmla="*/ 326 w 388"/>
              <a:gd name="T99" fmla="*/ 224 h 320"/>
              <a:gd name="T100" fmla="*/ 332 w 388"/>
              <a:gd name="T101" fmla="*/ 25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8" h="320">
                <a:moveTo>
                  <a:pt x="258" y="148"/>
                </a:moveTo>
                <a:lnTo>
                  <a:pt x="258" y="108"/>
                </a:lnTo>
                <a:lnTo>
                  <a:pt x="234" y="108"/>
                </a:lnTo>
                <a:lnTo>
                  <a:pt x="234" y="108"/>
                </a:lnTo>
                <a:lnTo>
                  <a:pt x="226" y="88"/>
                </a:lnTo>
                <a:lnTo>
                  <a:pt x="216" y="70"/>
                </a:lnTo>
                <a:lnTo>
                  <a:pt x="236" y="52"/>
                </a:lnTo>
                <a:lnTo>
                  <a:pt x="206" y="22"/>
                </a:lnTo>
                <a:lnTo>
                  <a:pt x="188" y="40"/>
                </a:lnTo>
                <a:lnTo>
                  <a:pt x="188" y="40"/>
                </a:lnTo>
                <a:lnTo>
                  <a:pt x="170" y="30"/>
                </a:lnTo>
                <a:lnTo>
                  <a:pt x="150" y="24"/>
                </a:lnTo>
                <a:lnTo>
                  <a:pt x="150" y="0"/>
                </a:lnTo>
                <a:lnTo>
                  <a:pt x="110" y="0"/>
                </a:lnTo>
                <a:lnTo>
                  <a:pt x="110" y="24"/>
                </a:lnTo>
                <a:lnTo>
                  <a:pt x="110" y="24"/>
                </a:lnTo>
                <a:lnTo>
                  <a:pt x="90" y="30"/>
                </a:lnTo>
                <a:lnTo>
                  <a:pt x="70" y="40"/>
                </a:lnTo>
                <a:lnTo>
                  <a:pt x="52" y="22"/>
                </a:lnTo>
                <a:lnTo>
                  <a:pt x="24" y="52"/>
                </a:lnTo>
                <a:lnTo>
                  <a:pt x="42" y="70"/>
                </a:lnTo>
                <a:lnTo>
                  <a:pt x="42" y="70"/>
                </a:lnTo>
                <a:lnTo>
                  <a:pt x="32" y="88"/>
                </a:lnTo>
                <a:lnTo>
                  <a:pt x="26" y="108"/>
                </a:lnTo>
                <a:lnTo>
                  <a:pt x="0" y="108"/>
                </a:lnTo>
                <a:lnTo>
                  <a:pt x="0" y="148"/>
                </a:lnTo>
                <a:lnTo>
                  <a:pt x="26" y="148"/>
                </a:lnTo>
                <a:lnTo>
                  <a:pt x="26" y="148"/>
                </a:lnTo>
                <a:lnTo>
                  <a:pt x="32" y="168"/>
                </a:lnTo>
                <a:lnTo>
                  <a:pt x="42" y="188"/>
                </a:lnTo>
                <a:lnTo>
                  <a:pt x="24" y="206"/>
                </a:lnTo>
                <a:lnTo>
                  <a:pt x="52" y="234"/>
                </a:lnTo>
                <a:lnTo>
                  <a:pt x="70" y="216"/>
                </a:lnTo>
                <a:lnTo>
                  <a:pt x="70" y="216"/>
                </a:lnTo>
                <a:lnTo>
                  <a:pt x="90" y="226"/>
                </a:lnTo>
                <a:lnTo>
                  <a:pt x="110" y="232"/>
                </a:lnTo>
                <a:lnTo>
                  <a:pt x="110" y="258"/>
                </a:lnTo>
                <a:lnTo>
                  <a:pt x="150" y="258"/>
                </a:lnTo>
                <a:lnTo>
                  <a:pt x="150" y="232"/>
                </a:lnTo>
                <a:lnTo>
                  <a:pt x="150" y="232"/>
                </a:lnTo>
                <a:lnTo>
                  <a:pt x="170" y="226"/>
                </a:lnTo>
                <a:lnTo>
                  <a:pt x="188" y="216"/>
                </a:lnTo>
                <a:lnTo>
                  <a:pt x="206" y="234"/>
                </a:lnTo>
                <a:lnTo>
                  <a:pt x="236" y="206"/>
                </a:lnTo>
                <a:lnTo>
                  <a:pt x="216" y="188"/>
                </a:lnTo>
                <a:lnTo>
                  <a:pt x="216" y="188"/>
                </a:lnTo>
                <a:lnTo>
                  <a:pt x="226" y="168"/>
                </a:lnTo>
                <a:lnTo>
                  <a:pt x="234" y="148"/>
                </a:lnTo>
                <a:lnTo>
                  <a:pt x="258" y="148"/>
                </a:lnTo>
                <a:close/>
                <a:moveTo>
                  <a:pt x="130" y="210"/>
                </a:moveTo>
                <a:lnTo>
                  <a:pt x="130" y="210"/>
                </a:lnTo>
                <a:lnTo>
                  <a:pt x="114" y="208"/>
                </a:lnTo>
                <a:lnTo>
                  <a:pt x="98" y="204"/>
                </a:lnTo>
                <a:lnTo>
                  <a:pt x="84" y="196"/>
                </a:lnTo>
                <a:lnTo>
                  <a:pt x="72" y="186"/>
                </a:lnTo>
                <a:lnTo>
                  <a:pt x="62" y="174"/>
                </a:lnTo>
                <a:lnTo>
                  <a:pt x="54" y="160"/>
                </a:lnTo>
                <a:lnTo>
                  <a:pt x="50" y="144"/>
                </a:lnTo>
                <a:lnTo>
                  <a:pt x="48" y="128"/>
                </a:lnTo>
                <a:lnTo>
                  <a:pt x="48" y="128"/>
                </a:lnTo>
                <a:lnTo>
                  <a:pt x="50" y="112"/>
                </a:lnTo>
                <a:lnTo>
                  <a:pt x="54" y="96"/>
                </a:lnTo>
                <a:lnTo>
                  <a:pt x="62" y="82"/>
                </a:lnTo>
                <a:lnTo>
                  <a:pt x="72" y="70"/>
                </a:lnTo>
                <a:lnTo>
                  <a:pt x="84" y="60"/>
                </a:lnTo>
                <a:lnTo>
                  <a:pt x="98" y="52"/>
                </a:lnTo>
                <a:lnTo>
                  <a:pt x="114" y="48"/>
                </a:lnTo>
                <a:lnTo>
                  <a:pt x="130" y="46"/>
                </a:lnTo>
                <a:lnTo>
                  <a:pt x="130" y="46"/>
                </a:lnTo>
                <a:lnTo>
                  <a:pt x="146" y="48"/>
                </a:lnTo>
                <a:lnTo>
                  <a:pt x="162" y="52"/>
                </a:lnTo>
                <a:lnTo>
                  <a:pt x="176" y="60"/>
                </a:lnTo>
                <a:lnTo>
                  <a:pt x="188" y="70"/>
                </a:lnTo>
                <a:lnTo>
                  <a:pt x="198" y="82"/>
                </a:lnTo>
                <a:lnTo>
                  <a:pt x="206" y="96"/>
                </a:lnTo>
                <a:lnTo>
                  <a:pt x="210" y="112"/>
                </a:lnTo>
                <a:lnTo>
                  <a:pt x="212" y="128"/>
                </a:lnTo>
                <a:lnTo>
                  <a:pt x="212" y="128"/>
                </a:lnTo>
                <a:lnTo>
                  <a:pt x="210" y="144"/>
                </a:lnTo>
                <a:lnTo>
                  <a:pt x="206" y="160"/>
                </a:lnTo>
                <a:lnTo>
                  <a:pt x="198" y="174"/>
                </a:lnTo>
                <a:lnTo>
                  <a:pt x="188" y="186"/>
                </a:lnTo>
                <a:lnTo>
                  <a:pt x="176" y="196"/>
                </a:lnTo>
                <a:lnTo>
                  <a:pt x="162" y="204"/>
                </a:lnTo>
                <a:lnTo>
                  <a:pt x="146" y="208"/>
                </a:lnTo>
                <a:lnTo>
                  <a:pt x="130" y="210"/>
                </a:lnTo>
                <a:lnTo>
                  <a:pt x="130" y="210"/>
                </a:lnTo>
                <a:close/>
                <a:moveTo>
                  <a:pt x="130" y="66"/>
                </a:moveTo>
                <a:lnTo>
                  <a:pt x="130" y="66"/>
                </a:lnTo>
                <a:lnTo>
                  <a:pt x="118" y="68"/>
                </a:lnTo>
                <a:lnTo>
                  <a:pt x="106" y="70"/>
                </a:lnTo>
                <a:lnTo>
                  <a:pt x="94" y="76"/>
                </a:lnTo>
                <a:lnTo>
                  <a:pt x="86" y="84"/>
                </a:lnTo>
                <a:lnTo>
                  <a:pt x="78" y="94"/>
                </a:lnTo>
                <a:lnTo>
                  <a:pt x="72" y="104"/>
                </a:lnTo>
                <a:lnTo>
                  <a:pt x="68" y="116"/>
                </a:lnTo>
                <a:lnTo>
                  <a:pt x="68" y="128"/>
                </a:lnTo>
                <a:lnTo>
                  <a:pt x="68" y="128"/>
                </a:lnTo>
                <a:lnTo>
                  <a:pt x="68" y="140"/>
                </a:lnTo>
                <a:lnTo>
                  <a:pt x="72" y="152"/>
                </a:lnTo>
                <a:lnTo>
                  <a:pt x="78" y="162"/>
                </a:lnTo>
                <a:lnTo>
                  <a:pt x="86" y="172"/>
                </a:lnTo>
                <a:lnTo>
                  <a:pt x="94" y="180"/>
                </a:lnTo>
                <a:lnTo>
                  <a:pt x="106" y="186"/>
                </a:lnTo>
                <a:lnTo>
                  <a:pt x="118" y="190"/>
                </a:lnTo>
                <a:lnTo>
                  <a:pt x="130" y="190"/>
                </a:lnTo>
                <a:lnTo>
                  <a:pt x="130" y="190"/>
                </a:lnTo>
                <a:lnTo>
                  <a:pt x="142" y="190"/>
                </a:lnTo>
                <a:lnTo>
                  <a:pt x="154" y="186"/>
                </a:lnTo>
                <a:lnTo>
                  <a:pt x="164" y="180"/>
                </a:lnTo>
                <a:lnTo>
                  <a:pt x="174" y="172"/>
                </a:lnTo>
                <a:lnTo>
                  <a:pt x="182" y="162"/>
                </a:lnTo>
                <a:lnTo>
                  <a:pt x="188" y="152"/>
                </a:lnTo>
                <a:lnTo>
                  <a:pt x="190" y="140"/>
                </a:lnTo>
                <a:lnTo>
                  <a:pt x="192" y="128"/>
                </a:lnTo>
                <a:lnTo>
                  <a:pt x="192" y="128"/>
                </a:lnTo>
                <a:lnTo>
                  <a:pt x="190" y="116"/>
                </a:lnTo>
                <a:lnTo>
                  <a:pt x="188" y="104"/>
                </a:lnTo>
                <a:lnTo>
                  <a:pt x="182" y="94"/>
                </a:lnTo>
                <a:lnTo>
                  <a:pt x="174" y="84"/>
                </a:lnTo>
                <a:lnTo>
                  <a:pt x="164" y="76"/>
                </a:lnTo>
                <a:lnTo>
                  <a:pt x="154" y="70"/>
                </a:lnTo>
                <a:lnTo>
                  <a:pt x="142" y="68"/>
                </a:lnTo>
                <a:lnTo>
                  <a:pt x="130" y="66"/>
                </a:lnTo>
                <a:lnTo>
                  <a:pt x="130" y="66"/>
                </a:lnTo>
                <a:close/>
                <a:moveTo>
                  <a:pt x="130" y="156"/>
                </a:moveTo>
                <a:lnTo>
                  <a:pt x="130" y="156"/>
                </a:lnTo>
                <a:lnTo>
                  <a:pt x="120" y="152"/>
                </a:lnTo>
                <a:lnTo>
                  <a:pt x="110" y="148"/>
                </a:lnTo>
                <a:lnTo>
                  <a:pt x="104" y="138"/>
                </a:lnTo>
                <a:lnTo>
                  <a:pt x="102" y="128"/>
                </a:lnTo>
                <a:lnTo>
                  <a:pt x="102" y="128"/>
                </a:lnTo>
                <a:lnTo>
                  <a:pt x="104" y="118"/>
                </a:lnTo>
                <a:lnTo>
                  <a:pt x="110" y="110"/>
                </a:lnTo>
                <a:lnTo>
                  <a:pt x="120" y="104"/>
                </a:lnTo>
                <a:lnTo>
                  <a:pt x="130" y="102"/>
                </a:lnTo>
                <a:lnTo>
                  <a:pt x="130" y="102"/>
                </a:lnTo>
                <a:lnTo>
                  <a:pt x="140" y="104"/>
                </a:lnTo>
                <a:lnTo>
                  <a:pt x="148" y="110"/>
                </a:lnTo>
                <a:lnTo>
                  <a:pt x="154" y="118"/>
                </a:lnTo>
                <a:lnTo>
                  <a:pt x="156" y="128"/>
                </a:lnTo>
                <a:lnTo>
                  <a:pt x="156" y="128"/>
                </a:lnTo>
                <a:lnTo>
                  <a:pt x="154" y="138"/>
                </a:lnTo>
                <a:lnTo>
                  <a:pt x="148" y="148"/>
                </a:lnTo>
                <a:lnTo>
                  <a:pt x="140" y="152"/>
                </a:lnTo>
                <a:lnTo>
                  <a:pt x="130" y="156"/>
                </a:lnTo>
                <a:lnTo>
                  <a:pt x="130" y="156"/>
                </a:lnTo>
                <a:close/>
                <a:moveTo>
                  <a:pt x="370" y="248"/>
                </a:moveTo>
                <a:lnTo>
                  <a:pt x="388" y="244"/>
                </a:lnTo>
                <a:lnTo>
                  <a:pt x="382" y="212"/>
                </a:lnTo>
                <a:lnTo>
                  <a:pt x="364" y="214"/>
                </a:lnTo>
                <a:lnTo>
                  <a:pt x="364" y="214"/>
                </a:lnTo>
                <a:lnTo>
                  <a:pt x="356" y="202"/>
                </a:lnTo>
                <a:lnTo>
                  <a:pt x="346" y="192"/>
                </a:lnTo>
                <a:lnTo>
                  <a:pt x="352" y="174"/>
                </a:lnTo>
                <a:lnTo>
                  <a:pt x="320" y="162"/>
                </a:lnTo>
                <a:lnTo>
                  <a:pt x="314" y="180"/>
                </a:lnTo>
                <a:lnTo>
                  <a:pt x="314" y="180"/>
                </a:lnTo>
                <a:lnTo>
                  <a:pt x="300" y="182"/>
                </a:lnTo>
                <a:lnTo>
                  <a:pt x="286" y="186"/>
                </a:lnTo>
                <a:lnTo>
                  <a:pt x="272" y="172"/>
                </a:lnTo>
                <a:lnTo>
                  <a:pt x="246" y="194"/>
                </a:lnTo>
                <a:lnTo>
                  <a:pt x="260" y="208"/>
                </a:lnTo>
                <a:lnTo>
                  <a:pt x="260" y="208"/>
                </a:lnTo>
                <a:lnTo>
                  <a:pt x="252" y="220"/>
                </a:lnTo>
                <a:lnTo>
                  <a:pt x="250" y="234"/>
                </a:lnTo>
                <a:lnTo>
                  <a:pt x="230" y="238"/>
                </a:lnTo>
                <a:lnTo>
                  <a:pt x="236" y="272"/>
                </a:lnTo>
                <a:lnTo>
                  <a:pt x="256" y="268"/>
                </a:lnTo>
                <a:lnTo>
                  <a:pt x="256" y="268"/>
                </a:lnTo>
                <a:lnTo>
                  <a:pt x="264" y="280"/>
                </a:lnTo>
                <a:lnTo>
                  <a:pt x="274" y="290"/>
                </a:lnTo>
                <a:lnTo>
                  <a:pt x="268" y="308"/>
                </a:lnTo>
                <a:lnTo>
                  <a:pt x="300" y="320"/>
                </a:lnTo>
                <a:lnTo>
                  <a:pt x="306" y="302"/>
                </a:lnTo>
                <a:lnTo>
                  <a:pt x="306" y="302"/>
                </a:lnTo>
                <a:lnTo>
                  <a:pt x="320" y="302"/>
                </a:lnTo>
                <a:lnTo>
                  <a:pt x="334" y="298"/>
                </a:lnTo>
                <a:lnTo>
                  <a:pt x="346" y="312"/>
                </a:lnTo>
                <a:lnTo>
                  <a:pt x="372" y="290"/>
                </a:lnTo>
                <a:lnTo>
                  <a:pt x="360" y="276"/>
                </a:lnTo>
                <a:lnTo>
                  <a:pt x="360" y="276"/>
                </a:lnTo>
                <a:lnTo>
                  <a:pt x="366" y="262"/>
                </a:lnTo>
                <a:lnTo>
                  <a:pt x="370" y="248"/>
                </a:lnTo>
                <a:lnTo>
                  <a:pt x="370" y="248"/>
                </a:lnTo>
                <a:close/>
                <a:moveTo>
                  <a:pt x="320" y="264"/>
                </a:moveTo>
                <a:lnTo>
                  <a:pt x="320" y="264"/>
                </a:lnTo>
                <a:lnTo>
                  <a:pt x="310" y="266"/>
                </a:lnTo>
                <a:lnTo>
                  <a:pt x="302" y="264"/>
                </a:lnTo>
                <a:lnTo>
                  <a:pt x="294" y="260"/>
                </a:lnTo>
                <a:lnTo>
                  <a:pt x="288" y="252"/>
                </a:lnTo>
                <a:lnTo>
                  <a:pt x="288" y="252"/>
                </a:lnTo>
                <a:lnTo>
                  <a:pt x="286" y="242"/>
                </a:lnTo>
                <a:lnTo>
                  <a:pt x="288" y="234"/>
                </a:lnTo>
                <a:lnTo>
                  <a:pt x="292" y="226"/>
                </a:lnTo>
                <a:lnTo>
                  <a:pt x="300" y="220"/>
                </a:lnTo>
                <a:lnTo>
                  <a:pt x="300" y="220"/>
                </a:lnTo>
                <a:lnTo>
                  <a:pt x="308" y="218"/>
                </a:lnTo>
                <a:lnTo>
                  <a:pt x="318" y="220"/>
                </a:lnTo>
                <a:lnTo>
                  <a:pt x="326" y="224"/>
                </a:lnTo>
                <a:lnTo>
                  <a:pt x="332" y="232"/>
                </a:lnTo>
                <a:lnTo>
                  <a:pt x="332" y="232"/>
                </a:lnTo>
                <a:lnTo>
                  <a:pt x="334" y="240"/>
                </a:lnTo>
                <a:lnTo>
                  <a:pt x="332" y="250"/>
                </a:lnTo>
                <a:lnTo>
                  <a:pt x="328" y="258"/>
                </a:lnTo>
                <a:lnTo>
                  <a:pt x="320" y="264"/>
                </a:lnTo>
                <a:lnTo>
                  <a:pt x="320" y="2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35826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665" kern="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447258" y="5413913"/>
            <a:ext cx="645392" cy="638735"/>
          </a:xfrm>
          <a:prstGeom prst="rect">
            <a:avLst/>
          </a:prstGeom>
        </p:spPr>
      </p:pic>
      <p:sp>
        <p:nvSpPr>
          <p:cNvPr id="77" name="Rectangle 10"/>
          <p:cNvSpPr>
            <a:spLocks noChangeArrowheads="1"/>
          </p:cNvSpPr>
          <p:nvPr/>
        </p:nvSpPr>
        <p:spPr bwMode="auto">
          <a:xfrm>
            <a:off x="7488267" y="5032524"/>
            <a:ext cx="4434102" cy="156581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norm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3. Isotope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production,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like industrial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isotopes, medical Isotopes</a:t>
            </a:r>
          </a:p>
        </p:txBody>
      </p:sp>
      <p:sp>
        <p:nvSpPr>
          <p:cNvPr id="78" name="Textfeld 16"/>
          <p:cNvSpPr txBox="1"/>
          <p:nvPr/>
        </p:nvSpPr>
        <p:spPr bwMode="gray">
          <a:xfrm>
            <a:off x="385042" y="787005"/>
            <a:ext cx="11281282" cy="141383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120000" rIns="0" bIns="0">
            <a:spAutoFit/>
          </a:bodyPr>
          <a:lstStyle>
            <a:defPPr>
              <a:defRPr lang="de-DE"/>
            </a:defPPr>
            <a:lvl1pPr marL="177800" indent="-177800" defTabSz="802005">
              <a:spcBef>
                <a:spcPct val="20000"/>
              </a:spcBef>
              <a:buClr>
                <a:srgbClr val="646464"/>
              </a:buClr>
              <a:buSzPct val="90000"/>
              <a:buFont typeface="Wingdings" panose="05000000000000000000" pitchFamily="2" charset="2"/>
              <a:buChar char="§"/>
              <a:defRPr sz="1400">
                <a:cs typeface="Arial" panose="020B0604020202020204" pitchFamily="34" charset="0"/>
              </a:defRPr>
            </a:lvl1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800" b="1" noProof="1" smtClean="0">
                <a:solidFill>
                  <a:srgbClr val="0081CC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Develop nuclear energy multipurposes </a:t>
            </a:r>
            <a:r>
              <a:rPr lang="en-US" altLang="zh-CN" sz="2800" b="1" noProof="1">
                <a:solidFill>
                  <a:srgbClr val="0081CC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by considering different type of reactor features like big commercial reactor, </a:t>
            </a:r>
            <a:r>
              <a:rPr lang="en-US" altLang="zh-CN" sz="2800" b="1" noProof="1" smtClean="0">
                <a:solidFill>
                  <a:srgbClr val="0081CC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SMR</a:t>
            </a:r>
            <a:r>
              <a:rPr lang="en-US" altLang="zh-CN" sz="2800" b="1" noProof="1">
                <a:solidFill>
                  <a:srgbClr val="0081CC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, </a:t>
            </a:r>
            <a:r>
              <a:rPr lang="en-US" altLang="zh-CN" sz="2800" b="1" noProof="1" smtClean="0">
                <a:solidFill>
                  <a:srgbClr val="0081CC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HTGR</a:t>
            </a:r>
            <a:r>
              <a:rPr lang="en-US" altLang="zh-CN" sz="2800" b="1" noProof="1">
                <a:solidFill>
                  <a:srgbClr val="0081CC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, </a:t>
            </a:r>
            <a:r>
              <a:rPr lang="en-US" altLang="zh-CN" sz="2800" b="1" noProof="1" smtClean="0">
                <a:solidFill>
                  <a:srgbClr val="0081CC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swimming </a:t>
            </a:r>
            <a:r>
              <a:rPr lang="en-US" altLang="zh-CN" sz="2800" b="1" noProof="1">
                <a:solidFill>
                  <a:srgbClr val="0081CC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pool reactor and Isotope </a:t>
            </a:r>
            <a:r>
              <a:rPr lang="en-US" altLang="zh-CN" sz="2800" b="1" noProof="1" smtClean="0">
                <a:solidFill>
                  <a:srgbClr val="0081CC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application</a:t>
            </a:r>
            <a:endParaRPr lang="en-US" sz="2800" b="1" noProof="1">
              <a:solidFill>
                <a:srgbClr val="0081CC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602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组合 107"/>
          <p:cNvGrpSpPr/>
          <p:nvPr/>
        </p:nvGrpSpPr>
        <p:grpSpPr>
          <a:xfrm>
            <a:off x="292893" y="210138"/>
            <a:ext cx="184299" cy="854718"/>
            <a:chOff x="410839" y="371185"/>
            <a:chExt cx="96328" cy="446736"/>
          </a:xfrm>
        </p:grpSpPr>
        <p:sp>
          <p:nvSpPr>
            <p:cNvPr id="109" name="圆角矩形 2"/>
            <p:cNvSpPr/>
            <p:nvPr/>
          </p:nvSpPr>
          <p:spPr>
            <a:xfrm>
              <a:off x="410839" y="371185"/>
              <a:ext cx="96328" cy="446736"/>
            </a:xfrm>
            <a:prstGeom prst="roundRect">
              <a:avLst>
                <a:gd name="adj" fmla="val 50000"/>
              </a:avLst>
            </a:prstGeom>
            <a:solidFill>
              <a:srgbClr val="018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426539" y="730966"/>
              <a:ext cx="64928" cy="649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191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636086" y="1660547"/>
            <a:ext cx="9564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gradFill flip="none" rotWithShape="1">
                  <a:gsLst>
                    <a:gs pos="0">
                      <a:schemeClr val="accent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5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I</a:t>
            </a:r>
            <a:r>
              <a:rPr lang="en-US" altLang="zh-CN" sz="3600" b="1" dirty="0" smtClean="0">
                <a:gradFill flip="none" rotWithShape="1">
                  <a:gsLst>
                    <a:gs pos="0">
                      <a:schemeClr val="accent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5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ntegrated </a:t>
            </a:r>
            <a:r>
              <a:rPr lang="en-US" altLang="zh-CN" sz="3600" b="1" dirty="0">
                <a:gradFill flip="none" rotWithShape="1">
                  <a:gsLst>
                    <a:gs pos="0">
                      <a:schemeClr val="accent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5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solutions for nuclear </a:t>
            </a:r>
            <a:r>
              <a:rPr lang="en-US" altLang="zh-CN" sz="3600" b="1" dirty="0" smtClean="0">
                <a:gradFill flip="none" rotWithShape="1">
                  <a:gsLst>
                    <a:gs pos="0">
                      <a:schemeClr val="accent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5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energy </a:t>
            </a:r>
            <a:r>
              <a:rPr lang="en-US" altLang="zh-CN" sz="3600" b="1" dirty="0">
                <a:gradFill flip="none" rotWithShape="1">
                  <a:gsLst>
                    <a:gs pos="0">
                      <a:schemeClr val="accent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5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supply</a:t>
            </a:r>
            <a:endParaRPr lang="zh-CN" altLang="en-US" sz="3600" b="1" dirty="0"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7192" y="2941054"/>
            <a:ext cx="111671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To provide different users in different regions with </a:t>
            </a:r>
            <a:r>
              <a:rPr lang="en-US" alt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integrated 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solutions based on the </a:t>
            </a:r>
            <a:r>
              <a:rPr lang="en-US" alt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features 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of different reactor types such as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Hualong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One, high 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temperature reactors, low temperature reactors and small modular reactors,  and combined with energy storage, hydrogen energy, desalination and other technologies.</a:t>
            </a:r>
            <a:endParaRPr lang="zh-CN" altLang="zh-CN" sz="40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  <a:cs typeface="宋体" panose="02010600030101010101" pitchFamily="2" charset="-122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789193" y="1502827"/>
            <a:ext cx="10597086" cy="994757"/>
            <a:chOff x="1139059" y="1810383"/>
            <a:chExt cx="10597086" cy="1212953"/>
          </a:xfrm>
        </p:grpSpPr>
        <p:grpSp>
          <p:nvGrpSpPr>
            <p:cNvPr id="97" name="组合 96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  <p:cNvGrpSpPr/>
            <p:nvPr/>
          </p:nvGrpSpPr>
          <p:grpSpPr>
            <a:xfrm>
              <a:off x="1139059" y="1810383"/>
              <a:ext cx="1055913" cy="1212953"/>
              <a:chOff x="3809766" y="2368561"/>
              <a:chExt cx="509272" cy="585013"/>
            </a:xfrm>
          </p:grpSpPr>
          <p:sp>
            <p:nvSpPr>
              <p:cNvPr id="101" name="六边形 7"/>
              <p:cNvSpPr/>
              <p:nvPr/>
            </p:nvSpPr>
            <p:spPr>
              <a:xfrm rot="10800000" flipH="1">
                <a:off x="3809766" y="2368561"/>
                <a:ext cx="509272" cy="585013"/>
              </a:xfrm>
              <a:custGeom>
                <a:avLst/>
                <a:gdLst>
                  <a:gd name="connsiteX0" fmla="*/ 0 w 5274058"/>
                  <a:gd name="connsiteY0" fmla="*/ 2273301 h 4546602"/>
                  <a:gd name="connsiteX1" fmla="*/ 1316105 w 5274058"/>
                  <a:gd name="connsiteY1" fmla="*/ 1 h 4546602"/>
                  <a:gd name="connsiteX2" fmla="*/ 3957953 w 5274058"/>
                  <a:gd name="connsiteY2" fmla="*/ 1 h 4546602"/>
                  <a:gd name="connsiteX3" fmla="*/ 5274058 w 5274058"/>
                  <a:gd name="connsiteY3" fmla="*/ 2273301 h 4546602"/>
                  <a:gd name="connsiteX4" fmla="*/ 3957953 w 5274058"/>
                  <a:gd name="connsiteY4" fmla="*/ 4546601 h 4546602"/>
                  <a:gd name="connsiteX5" fmla="*/ 1316105 w 5274058"/>
                  <a:gd name="connsiteY5" fmla="*/ 4546601 h 4546602"/>
                  <a:gd name="connsiteX6" fmla="*/ 0 w 5274058"/>
                  <a:gd name="connsiteY6" fmla="*/ 2273301 h 4546602"/>
                  <a:gd name="connsiteX0-1" fmla="*/ 0 w 5274058"/>
                  <a:gd name="connsiteY0-2" fmla="*/ 2273300 h 4546600"/>
                  <a:gd name="connsiteX1-3" fmla="*/ 1316105 w 5274058"/>
                  <a:gd name="connsiteY1-4" fmla="*/ 0 h 4546600"/>
                  <a:gd name="connsiteX2-5" fmla="*/ 3957953 w 5274058"/>
                  <a:gd name="connsiteY2-6" fmla="*/ 0 h 4546600"/>
                  <a:gd name="connsiteX3-7" fmla="*/ 5274058 w 5274058"/>
                  <a:gd name="connsiteY3-8" fmla="*/ 2273300 h 4546600"/>
                  <a:gd name="connsiteX4-9" fmla="*/ 3957953 w 5274058"/>
                  <a:gd name="connsiteY4-10" fmla="*/ 4546600 h 4546600"/>
                  <a:gd name="connsiteX5-11" fmla="*/ 1316105 w 5274058"/>
                  <a:gd name="connsiteY5-12" fmla="*/ 4546600 h 4546600"/>
                  <a:gd name="connsiteX6-13" fmla="*/ 617728 w 5274058"/>
                  <a:gd name="connsiteY6-14" fmla="*/ 3349624 h 4546600"/>
                  <a:gd name="connsiteX7" fmla="*/ 0 w 5274058"/>
                  <a:gd name="connsiteY7" fmla="*/ 2273300 h 4546600"/>
                  <a:gd name="connsiteX0-15" fmla="*/ 617728 w 5274058"/>
                  <a:gd name="connsiteY0-16" fmla="*/ 3349624 h 4546600"/>
                  <a:gd name="connsiteX1-17" fmla="*/ 0 w 5274058"/>
                  <a:gd name="connsiteY1-18" fmla="*/ 2273300 h 4546600"/>
                  <a:gd name="connsiteX2-19" fmla="*/ 1316105 w 5274058"/>
                  <a:gd name="connsiteY2-20" fmla="*/ 0 h 4546600"/>
                  <a:gd name="connsiteX3-21" fmla="*/ 3957953 w 5274058"/>
                  <a:gd name="connsiteY3-22" fmla="*/ 0 h 4546600"/>
                  <a:gd name="connsiteX4-23" fmla="*/ 5274058 w 5274058"/>
                  <a:gd name="connsiteY4-24" fmla="*/ 2273300 h 4546600"/>
                  <a:gd name="connsiteX5-25" fmla="*/ 3957953 w 5274058"/>
                  <a:gd name="connsiteY5-26" fmla="*/ 4546600 h 4546600"/>
                  <a:gd name="connsiteX6-27" fmla="*/ 1316105 w 5274058"/>
                  <a:gd name="connsiteY6-28" fmla="*/ 4546600 h 4546600"/>
                  <a:gd name="connsiteX7-29" fmla="*/ 709168 w 5274058"/>
                  <a:gd name="connsiteY7-30" fmla="*/ 3441064 h 4546600"/>
                  <a:gd name="connsiteX0-31" fmla="*/ 617728 w 5274058"/>
                  <a:gd name="connsiteY0-32" fmla="*/ 3349624 h 4546600"/>
                  <a:gd name="connsiteX1-33" fmla="*/ 0 w 5274058"/>
                  <a:gd name="connsiteY1-34" fmla="*/ 2273300 h 4546600"/>
                  <a:gd name="connsiteX2-35" fmla="*/ 1316105 w 5274058"/>
                  <a:gd name="connsiteY2-36" fmla="*/ 0 h 4546600"/>
                  <a:gd name="connsiteX3-37" fmla="*/ 3957953 w 5274058"/>
                  <a:gd name="connsiteY3-38" fmla="*/ 0 h 4546600"/>
                  <a:gd name="connsiteX4-39" fmla="*/ 5274058 w 5274058"/>
                  <a:gd name="connsiteY4-40" fmla="*/ 2273300 h 4546600"/>
                  <a:gd name="connsiteX5-41" fmla="*/ 3957953 w 5274058"/>
                  <a:gd name="connsiteY5-42" fmla="*/ 4546600 h 4546600"/>
                  <a:gd name="connsiteX6-43" fmla="*/ 1316105 w 5274058"/>
                  <a:gd name="connsiteY6-44" fmla="*/ 4546600 h 4546600"/>
                  <a:gd name="connsiteX7-45" fmla="*/ 609156 w 5274058"/>
                  <a:gd name="connsiteY7-46" fmla="*/ 3341052 h 4546600"/>
                  <a:gd name="connsiteX0-47" fmla="*/ 617728 w 5274058"/>
                  <a:gd name="connsiteY0-48" fmla="*/ 3349624 h 4546600"/>
                  <a:gd name="connsiteX1-49" fmla="*/ 0 w 5274058"/>
                  <a:gd name="connsiteY1-50" fmla="*/ 2273300 h 4546600"/>
                  <a:gd name="connsiteX2-51" fmla="*/ 1316105 w 5274058"/>
                  <a:gd name="connsiteY2-52" fmla="*/ 0 h 4546600"/>
                  <a:gd name="connsiteX3-53" fmla="*/ 3957953 w 5274058"/>
                  <a:gd name="connsiteY3-54" fmla="*/ 0 h 4546600"/>
                  <a:gd name="connsiteX4-55" fmla="*/ 5274058 w 5274058"/>
                  <a:gd name="connsiteY4-56" fmla="*/ 2273300 h 4546600"/>
                  <a:gd name="connsiteX5-57" fmla="*/ 3957953 w 5274058"/>
                  <a:gd name="connsiteY5-58" fmla="*/ 4546600 h 4546600"/>
                  <a:gd name="connsiteX6-59" fmla="*/ 1316105 w 5274058"/>
                  <a:gd name="connsiteY6-60" fmla="*/ 4546600 h 4546600"/>
                  <a:gd name="connsiteX7-61" fmla="*/ 752031 w 5274058"/>
                  <a:gd name="connsiteY7-62" fmla="*/ 3593465 h 4546600"/>
                  <a:gd name="connsiteX0-63" fmla="*/ 617728 w 5274058"/>
                  <a:gd name="connsiteY0-64" fmla="*/ 3349624 h 4546600"/>
                  <a:gd name="connsiteX1-65" fmla="*/ 0 w 5274058"/>
                  <a:gd name="connsiteY1-66" fmla="*/ 2273300 h 4546600"/>
                  <a:gd name="connsiteX2-67" fmla="*/ 1316105 w 5274058"/>
                  <a:gd name="connsiteY2-68" fmla="*/ 0 h 4546600"/>
                  <a:gd name="connsiteX3-69" fmla="*/ 3957953 w 5274058"/>
                  <a:gd name="connsiteY3-70" fmla="*/ 0 h 4546600"/>
                  <a:gd name="connsiteX4-71" fmla="*/ 5274058 w 5274058"/>
                  <a:gd name="connsiteY4-72" fmla="*/ 2273300 h 4546600"/>
                  <a:gd name="connsiteX5-73" fmla="*/ 3957953 w 5274058"/>
                  <a:gd name="connsiteY5-74" fmla="*/ 4546600 h 4546600"/>
                  <a:gd name="connsiteX6-75" fmla="*/ 1316105 w 5274058"/>
                  <a:gd name="connsiteY6-76" fmla="*/ 4546600 h 4546600"/>
                  <a:gd name="connsiteX7-77" fmla="*/ 752031 w 5274058"/>
                  <a:gd name="connsiteY7-78" fmla="*/ 3588702 h 4546600"/>
                  <a:gd name="connsiteX0-79" fmla="*/ 560578 w 5274058"/>
                  <a:gd name="connsiteY0-80" fmla="*/ 3251993 h 4546600"/>
                  <a:gd name="connsiteX1-81" fmla="*/ 0 w 5274058"/>
                  <a:gd name="connsiteY1-82" fmla="*/ 2273300 h 4546600"/>
                  <a:gd name="connsiteX2-83" fmla="*/ 1316105 w 5274058"/>
                  <a:gd name="connsiteY2-84" fmla="*/ 0 h 4546600"/>
                  <a:gd name="connsiteX3-85" fmla="*/ 3957953 w 5274058"/>
                  <a:gd name="connsiteY3-86" fmla="*/ 0 h 4546600"/>
                  <a:gd name="connsiteX4-87" fmla="*/ 5274058 w 5274058"/>
                  <a:gd name="connsiteY4-88" fmla="*/ 2273300 h 4546600"/>
                  <a:gd name="connsiteX5-89" fmla="*/ 3957953 w 5274058"/>
                  <a:gd name="connsiteY5-90" fmla="*/ 4546600 h 4546600"/>
                  <a:gd name="connsiteX6-91" fmla="*/ 1316105 w 5274058"/>
                  <a:gd name="connsiteY6-92" fmla="*/ 4546600 h 4546600"/>
                  <a:gd name="connsiteX7-93" fmla="*/ 752031 w 5274058"/>
                  <a:gd name="connsiteY7-94" fmla="*/ 3588702 h 4546600"/>
                  <a:gd name="connsiteX0-95" fmla="*/ 560578 w 5274058"/>
                  <a:gd name="connsiteY0-96" fmla="*/ 3251993 h 4546600"/>
                  <a:gd name="connsiteX1-97" fmla="*/ 0 w 5274058"/>
                  <a:gd name="connsiteY1-98" fmla="*/ 2273300 h 4546600"/>
                  <a:gd name="connsiteX2-99" fmla="*/ 1316105 w 5274058"/>
                  <a:gd name="connsiteY2-100" fmla="*/ 0 h 4546600"/>
                  <a:gd name="connsiteX3-101" fmla="*/ 3957953 w 5274058"/>
                  <a:gd name="connsiteY3-102" fmla="*/ 0 h 4546600"/>
                  <a:gd name="connsiteX4-103" fmla="*/ 5274058 w 5274058"/>
                  <a:gd name="connsiteY4-104" fmla="*/ 2273300 h 4546600"/>
                  <a:gd name="connsiteX5-105" fmla="*/ 3957953 w 5274058"/>
                  <a:gd name="connsiteY5-106" fmla="*/ 4546600 h 4546600"/>
                  <a:gd name="connsiteX6-107" fmla="*/ 1316105 w 5274058"/>
                  <a:gd name="connsiteY6-108" fmla="*/ 4546600 h 4546600"/>
                  <a:gd name="connsiteX7-109" fmla="*/ 799656 w 5274058"/>
                  <a:gd name="connsiteY7-110" fmla="*/ 3672045 h 4546600"/>
                  <a:gd name="connsiteX0-111" fmla="*/ 560578 w 3957953"/>
                  <a:gd name="connsiteY0-112" fmla="*/ 3251993 h 4546600"/>
                  <a:gd name="connsiteX1-113" fmla="*/ 0 w 3957953"/>
                  <a:gd name="connsiteY1-114" fmla="*/ 2273300 h 4546600"/>
                  <a:gd name="connsiteX2-115" fmla="*/ 1316105 w 3957953"/>
                  <a:gd name="connsiteY2-116" fmla="*/ 0 h 4546600"/>
                  <a:gd name="connsiteX3-117" fmla="*/ 3957953 w 3957953"/>
                  <a:gd name="connsiteY3-118" fmla="*/ 0 h 4546600"/>
                  <a:gd name="connsiteX4-119" fmla="*/ 3957953 w 3957953"/>
                  <a:gd name="connsiteY4-120" fmla="*/ 4546600 h 4546600"/>
                  <a:gd name="connsiteX5-121" fmla="*/ 1316105 w 3957953"/>
                  <a:gd name="connsiteY5-122" fmla="*/ 4546600 h 4546600"/>
                  <a:gd name="connsiteX6-123" fmla="*/ 799656 w 3957953"/>
                  <a:gd name="connsiteY6-124" fmla="*/ 3672045 h 4546600"/>
                  <a:gd name="connsiteX0-125" fmla="*/ 560578 w 3957953"/>
                  <a:gd name="connsiteY0-126" fmla="*/ 3251993 h 4546600"/>
                  <a:gd name="connsiteX1-127" fmla="*/ 0 w 3957953"/>
                  <a:gd name="connsiteY1-128" fmla="*/ 2273300 h 4546600"/>
                  <a:gd name="connsiteX2-129" fmla="*/ 1316105 w 3957953"/>
                  <a:gd name="connsiteY2-130" fmla="*/ 0 h 4546600"/>
                  <a:gd name="connsiteX3-131" fmla="*/ 3957953 w 3957953"/>
                  <a:gd name="connsiteY3-132" fmla="*/ 0 h 4546600"/>
                  <a:gd name="connsiteX4-133" fmla="*/ 3957953 w 3957953"/>
                  <a:gd name="connsiteY4-134" fmla="*/ 4546600 h 4546600"/>
                  <a:gd name="connsiteX5-135" fmla="*/ 1316105 w 3957953"/>
                  <a:gd name="connsiteY5-136" fmla="*/ 4546600 h 4546600"/>
                  <a:gd name="connsiteX6-137" fmla="*/ 959987 w 3957953"/>
                  <a:gd name="connsiteY6-138" fmla="*/ 3943379 h 45466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3957953" h="4546600">
                    <a:moveTo>
                      <a:pt x="560578" y="3251993"/>
                    </a:moveTo>
                    <a:lnTo>
                      <a:pt x="0" y="2273300"/>
                    </a:lnTo>
                    <a:lnTo>
                      <a:pt x="1316105" y="0"/>
                    </a:lnTo>
                    <a:lnTo>
                      <a:pt x="3957953" y="0"/>
                    </a:lnTo>
                    <a:lnTo>
                      <a:pt x="3957953" y="4546600"/>
                    </a:lnTo>
                    <a:lnTo>
                      <a:pt x="1316105" y="4546600"/>
                    </a:lnTo>
                    <a:lnTo>
                      <a:pt x="959987" y="3943379"/>
                    </a:lnTo>
                  </a:path>
                </a:pathLst>
              </a:custGeom>
              <a:ln w="38100" cap="rnd">
                <a:gradFill flip="none" rotWithShape="1">
                  <a:gsLst>
                    <a:gs pos="0">
                      <a:srgbClr val="1377BE">
                        <a:alpha val="73000"/>
                      </a:srgbClr>
                    </a:gs>
                    <a:gs pos="66000">
                      <a:srgbClr val="006BFF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2234565"/>
                <a:endParaRPr lang="zh-CN" altLang="en-US" sz="4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 rot="16200000" flipH="1">
                <a:off x="3890907" y="2476924"/>
                <a:ext cx="36000" cy="36000"/>
              </a:xfrm>
              <a:prstGeom prst="ellipse">
                <a:avLst/>
              </a:prstGeom>
              <a:solidFill>
                <a:srgbClr val="1377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8" name="组合 97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  <p:cNvGrpSpPr/>
            <p:nvPr/>
          </p:nvGrpSpPr>
          <p:grpSpPr>
            <a:xfrm rot="10800000">
              <a:off x="10680232" y="1810383"/>
              <a:ext cx="1055913" cy="1212953"/>
              <a:chOff x="3809766" y="2368561"/>
              <a:chExt cx="509272" cy="585013"/>
            </a:xfrm>
          </p:grpSpPr>
          <p:sp>
            <p:nvSpPr>
              <p:cNvPr id="99" name="六边形 7"/>
              <p:cNvSpPr/>
              <p:nvPr/>
            </p:nvSpPr>
            <p:spPr>
              <a:xfrm rot="10800000" flipH="1">
                <a:off x="3809766" y="2368561"/>
                <a:ext cx="509272" cy="585013"/>
              </a:xfrm>
              <a:custGeom>
                <a:avLst/>
                <a:gdLst>
                  <a:gd name="connsiteX0" fmla="*/ 0 w 5274058"/>
                  <a:gd name="connsiteY0" fmla="*/ 2273301 h 4546602"/>
                  <a:gd name="connsiteX1" fmla="*/ 1316105 w 5274058"/>
                  <a:gd name="connsiteY1" fmla="*/ 1 h 4546602"/>
                  <a:gd name="connsiteX2" fmla="*/ 3957953 w 5274058"/>
                  <a:gd name="connsiteY2" fmla="*/ 1 h 4546602"/>
                  <a:gd name="connsiteX3" fmla="*/ 5274058 w 5274058"/>
                  <a:gd name="connsiteY3" fmla="*/ 2273301 h 4546602"/>
                  <a:gd name="connsiteX4" fmla="*/ 3957953 w 5274058"/>
                  <a:gd name="connsiteY4" fmla="*/ 4546601 h 4546602"/>
                  <a:gd name="connsiteX5" fmla="*/ 1316105 w 5274058"/>
                  <a:gd name="connsiteY5" fmla="*/ 4546601 h 4546602"/>
                  <a:gd name="connsiteX6" fmla="*/ 0 w 5274058"/>
                  <a:gd name="connsiteY6" fmla="*/ 2273301 h 4546602"/>
                  <a:gd name="connsiteX0-1" fmla="*/ 0 w 5274058"/>
                  <a:gd name="connsiteY0-2" fmla="*/ 2273300 h 4546600"/>
                  <a:gd name="connsiteX1-3" fmla="*/ 1316105 w 5274058"/>
                  <a:gd name="connsiteY1-4" fmla="*/ 0 h 4546600"/>
                  <a:gd name="connsiteX2-5" fmla="*/ 3957953 w 5274058"/>
                  <a:gd name="connsiteY2-6" fmla="*/ 0 h 4546600"/>
                  <a:gd name="connsiteX3-7" fmla="*/ 5274058 w 5274058"/>
                  <a:gd name="connsiteY3-8" fmla="*/ 2273300 h 4546600"/>
                  <a:gd name="connsiteX4-9" fmla="*/ 3957953 w 5274058"/>
                  <a:gd name="connsiteY4-10" fmla="*/ 4546600 h 4546600"/>
                  <a:gd name="connsiteX5-11" fmla="*/ 1316105 w 5274058"/>
                  <a:gd name="connsiteY5-12" fmla="*/ 4546600 h 4546600"/>
                  <a:gd name="connsiteX6-13" fmla="*/ 617728 w 5274058"/>
                  <a:gd name="connsiteY6-14" fmla="*/ 3349624 h 4546600"/>
                  <a:gd name="connsiteX7" fmla="*/ 0 w 5274058"/>
                  <a:gd name="connsiteY7" fmla="*/ 2273300 h 4546600"/>
                  <a:gd name="connsiteX0-15" fmla="*/ 617728 w 5274058"/>
                  <a:gd name="connsiteY0-16" fmla="*/ 3349624 h 4546600"/>
                  <a:gd name="connsiteX1-17" fmla="*/ 0 w 5274058"/>
                  <a:gd name="connsiteY1-18" fmla="*/ 2273300 h 4546600"/>
                  <a:gd name="connsiteX2-19" fmla="*/ 1316105 w 5274058"/>
                  <a:gd name="connsiteY2-20" fmla="*/ 0 h 4546600"/>
                  <a:gd name="connsiteX3-21" fmla="*/ 3957953 w 5274058"/>
                  <a:gd name="connsiteY3-22" fmla="*/ 0 h 4546600"/>
                  <a:gd name="connsiteX4-23" fmla="*/ 5274058 w 5274058"/>
                  <a:gd name="connsiteY4-24" fmla="*/ 2273300 h 4546600"/>
                  <a:gd name="connsiteX5-25" fmla="*/ 3957953 w 5274058"/>
                  <a:gd name="connsiteY5-26" fmla="*/ 4546600 h 4546600"/>
                  <a:gd name="connsiteX6-27" fmla="*/ 1316105 w 5274058"/>
                  <a:gd name="connsiteY6-28" fmla="*/ 4546600 h 4546600"/>
                  <a:gd name="connsiteX7-29" fmla="*/ 709168 w 5274058"/>
                  <a:gd name="connsiteY7-30" fmla="*/ 3441064 h 4546600"/>
                  <a:gd name="connsiteX0-31" fmla="*/ 617728 w 5274058"/>
                  <a:gd name="connsiteY0-32" fmla="*/ 3349624 h 4546600"/>
                  <a:gd name="connsiteX1-33" fmla="*/ 0 w 5274058"/>
                  <a:gd name="connsiteY1-34" fmla="*/ 2273300 h 4546600"/>
                  <a:gd name="connsiteX2-35" fmla="*/ 1316105 w 5274058"/>
                  <a:gd name="connsiteY2-36" fmla="*/ 0 h 4546600"/>
                  <a:gd name="connsiteX3-37" fmla="*/ 3957953 w 5274058"/>
                  <a:gd name="connsiteY3-38" fmla="*/ 0 h 4546600"/>
                  <a:gd name="connsiteX4-39" fmla="*/ 5274058 w 5274058"/>
                  <a:gd name="connsiteY4-40" fmla="*/ 2273300 h 4546600"/>
                  <a:gd name="connsiteX5-41" fmla="*/ 3957953 w 5274058"/>
                  <a:gd name="connsiteY5-42" fmla="*/ 4546600 h 4546600"/>
                  <a:gd name="connsiteX6-43" fmla="*/ 1316105 w 5274058"/>
                  <a:gd name="connsiteY6-44" fmla="*/ 4546600 h 4546600"/>
                  <a:gd name="connsiteX7-45" fmla="*/ 609156 w 5274058"/>
                  <a:gd name="connsiteY7-46" fmla="*/ 3341052 h 4546600"/>
                  <a:gd name="connsiteX0-47" fmla="*/ 617728 w 5274058"/>
                  <a:gd name="connsiteY0-48" fmla="*/ 3349624 h 4546600"/>
                  <a:gd name="connsiteX1-49" fmla="*/ 0 w 5274058"/>
                  <a:gd name="connsiteY1-50" fmla="*/ 2273300 h 4546600"/>
                  <a:gd name="connsiteX2-51" fmla="*/ 1316105 w 5274058"/>
                  <a:gd name="connsiteY2-52" fmla="*/ 0 h 4546600"/>
                  <a:gd name="connsiteX3-53" fmla="*/ 3957953 w 5274058"/>
                  <a:gd name="connsiteY3-54" fmla="*/ 0 h 4546600"/>
                  <a:gd name="connsiteX4-55" fmla="*/ 5274058 w 5274058"/>
                  <a:gd name="connsiteY4-56" fmla="*/ 2273300 h 4546600"/>
                  <a:gd name="connsiteX5-57" fmla="*/ 3957953 w 5274058"/>
                  <a:gd name="connsiteY5-58" fmla="*/ 4546600 h 4546600"/>
                  <a:gd name="connsiteX6-59" fmla="*/ 1316105 w 5274058"/>
                  <a:gd name="connsiteY6-60" fmla="*/ 4546600 h 4546600"/>
                  <a:gd name="connsiteX7-61" fmla="*/ 752031 w 5274058"/>
                  <a:gd name="connsiteY7-62" fmla="*/ 3593465 h 4546600"/>
                  <a:gd name="connsiteX0-63" fmla="*/ 617728 w 5274058"/>
                  <a:gd name="connsiteY0-64" fmla="*/ 3349624 h 4546600"/>
                  <a:gd name="connsiteX1-65" fmla="*/ 0 w 5274058"/>
                  <a:gd name="connsiteY1-66" fmla="*/ 2273300 h 4546600"/>
                  <a:gd name="connsiteX2-67" fmla="*/ 1316105 w 5274058"/>
                  <a:gd name="connsiteY2-68" fmla="*/ 0 h 4546600"/>
                  <a:gd name="connsiteX3-69" fmla="*/ 3957953 w 5274058"/>
                  <a:gd name="connsiteY3-70" fmla="*/ 0 h 4546600"/>
                  <a:gd name="connsiteX4-71" fmla="*/ 5274058 w 5274058"/>
                  <a:gd name="connsiteY4-72" fmla="*/ 2273300 h 4546600"/>
                  <a:gd name="connsiteX5-73" fmla="*/ 3957953 w 5274058"/>
                  <a:gd name="connsiteY5-74" fmla="*/ 4546600 h 4546600"/>
                  <a:gd name="connsiteX6-75" fmla="*/ 1316105 w 5274058"/>
                  <a:gd name="connsiteY6-76" fmla="*/ 4546600 h 4546600"/>
                  <a:gd name="connsiteX7-77" fmla="*/ 752031 w 5274058"/>
                  <a:gd name="connsiteY7-78" fmla="*/ 3588702 h 4546600"/>
                  <a:gd name="connsiteX0-79" fmla="*/ 560578 w 5274058"/>
                  <a:gd name="connsiteY0-80" fmla="*/ 3251993 h 4546600"/>
                  <a:gd name="connsiteX1-81" fmla="*/ 0 w 5274058"/>
                  <a:gd name="connsiteY1-82" fmla="*/ 2273300 h 4546600"/>
                  <a:gd name="connsiteX2-83" fmla="*/ 1316105 w 5274058"/>
                  <a:gd name="connsiteY2-84" fmla="*/ 0 h 4546600"/>
                  <a:gd name="connsiteX3-85" fmla="*/ 3957953 w 5274058"/>
                  <a:gd name="connsiteY3-86" fmla="*/ 0 h 4546600"/>
                  <a:gd name="connsiteX4-87" fmla="*/ 5274058 w 5274058"/>
                  <a:gd name="connsiteY4-88" fmla="*/ 2273300 h 4546600"/>
                  <a:gd name="connsiteX5-89" fmla="*/ 3957953 w 5274058"/>
                  <a:gd name="connsiteY5-90" fmla="*/ 4546600 h 4546600"/>
                  <a:gd name="connsiteX6-91" fmla="*/ 1316105 w 5274058"/>
                  <a:gd name="connsiteY6-92" fmla="*/ 4546600 h 4546600"/>
                  <a:gd name="connsiteX7-93" fmla="*/ 752031 w 5274058"/>
                  <a:gd name="connsiteY7-94" fmla="*/ 3588702 h 4546600"/>
                  <a:gd name="connsiteX0-95" fmla="*/ 560578 w 5274058"/>
                  <a:gd name="connsiteY0-96" fmla="*/ 3251993 h 4546600"/>
                  <a:gd name="connsiteX1-97" fmla="*/ 0 w 5274058"/>
                  <a:gd name="connsiteY1-98" fmla="*/ 2273300 h 4546600"/>
                  <a:gd name="connsiteX2-99" fmla="*/ 1316105 w 5274058"/>
                  <a:gd name="connsiteY2-100" fmla="*/ 0 h 4546600"/>
                  <a:gd name="connsiteX3-101" fmla="*/ 3957953 w 5274058"/>
                  <a:gd name="connsiteY3-102" fmla="*/ 0 h 4546600"/>
                  <a:gd name="connsiteX4-103" fmla="*/ 5274058 w 5274058"/>
                  <a:gd name="connsiteY4-104" fmla="*/ 2273300 h 4546600"/>
                  <a:gd name="connsiteX5-105" fmla="*/ 3957953 w 5274058"/>
                  <a:gd name="connsiteY5-106" fmla="*/ 4546600 h 4546600"/>
                  <a:gd name="connsiteX6-107" fmla="*/ 1316105 w 5274058"/>
                  <a:gd name="connsiteY6-108" fmla="*/ 4546600 h 4546600"/>
                  <a:gd name="connsiteX7-109" fmla="*/ 799656 w 5274058"/>
                  <a:gd name="connsiteY7-110" fmla="*/ 3672045 h 4546600"/>
                  <a:gd name="connsiteX0-111" fmla="*/ 560578 w 3957953"/>
                  <a:gd name="connsiteY0-112" fmla="*/ 3251993 h 4546600"/>
                  <a:gd name="connsiteX1-113" fmla="*/ 0 w 3957953"/>
                  <a:gd name="connsiteY1-114" fmla="*/ 2273300 h 4546600"/>
                  <a:gd name="connsiteX2-115" fmla="*/ 1316105 w 3957953"/>
                  <a:gd name="connsiteY2-116" fmla="*/ 0 h 4546600"/>
                  <a:gd name="connsiteX3-117" fmla="*/ 3957953 w 3957953"/>
                  <a:gd name="connsiteY3-118" fmla="*/ 0 h 4546600"/>
                  <a:gd name="connsiteX4-119" fmla="*/ 3957953 w 3957953"/>
                  <a:gd name="connsiteY4-120" fmla="*/ 4546600 h 4546600"/>
                  <a:gd name="connsiteX5-121" fmla="*/ 1316105 w 3957953"/>
                  <a:gd name="connsiteY5-122" fmla="*/ 4546600 h 4546600"/>
                  <a:gd name="connsiteX6-123" fmla="*/ 799656 w 3957953"/>
                  <a:gd name="connsiteY6-124" fmla="*/ 3672045 h 4546600"/>
                  <a:gd name="connsiteX0-125" fmla="*/ 560578 w 3957953"/>
                  <a:gd name="connsiteY0-126" fmla="*/ 3251993 h 4546600"/>
                  <a:gd name="connsiteX1-127" fmla="*/ 0 w 3957953"/>
                  <a:gd name="connsiteY1-128" fmla="*/ 2273300 h 4546600"/>
                  <a:gd name="connsiteX2-129" fmla="*/ 1316105 w 3957953"/>
                  <a:gd name="connsiteY2-130" fmla="*/ 0 h 4546600"/>
                  <a:gd name="connsiteX3-131" fmla="*/ 3957953 w 3957953"/>
                  <a:gd name="connsiteY3-132" fmla="*/ 0 h 4546600"/>
                  <a:gd name="connsiteX4-133" fmla="*/ 3957953 w 3957953"/>
                  <a:gd name="connsiteY4-134" fmla="*/ 4546600 h 4546600"/>
                  <a:gd name="connsiteX5-135" fmla="*/ 1316105 w 3957953"/>
                  <a:gd name="connsiteY5-136" fmla="*/ 4546600 h 4546600"/>
                  <a:gd name="connsiteX6-137" fmla="*/ 959987 w 3957953"/>
                  <a:gd name="connsiteY6-138" fmla="*/ 3943379 h 45466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3957953" h="4546600">
                    <a:moveTo>
                      <a:pt x="560578" y="3251993"/>
                    </a:moveTo>
                    <a:lnTo>
                      <a:pt x="0" y="2273300"/>
                    </a:lnTo>
                    <a:lnTo>
                      <a:pt x="1316105" y="0"/>
                    </a:lnTo>
                    <a:lnTo>
                      <a:pt x="3957953" y="0"/>
                    </a:lnTo>
                    <a:lnTo>
                      <a:pt x="3957953" y="4546600"/>
                    </a:lnTo>
                    <a:lnTo>
                      <a:pt x="1316105" y="4546600"/>
                    </a:lnTo>
                    <a:lnTo>
                      <a:pt x="959987" y="3943379"/>
                    </a:lnTo>
                  </a:path>
                </a:pathLst>
              </a:custGeom>
              <a:ln w="38100" cap="rnd">
                <a:gradFill flip="none" rotWithShape="1">
                  <a:gsLst>
                    <a:gs pos="0">
                      <a:srgbClr val="1377BE">
                        <a:alpha val="73000"/>
                      </a:srgbClr>
                    </a:gs>
                    <a:gs pos="66000">
                      <a:srgbClr val="006BFF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2234565"/>
                <a:endParaRPr lang="zh-CN" altLang="en-US" sz="4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 rot="16200000" flipH="1">
                <a:off x="3890907" y="2476924"/>
                <a:ext cx="36000" cy="36000"/>
              </a:xfrm>
              <a:prstGeom prst="ellipse">
                <a:avLst/>
              </a:prstGeom>
              <a:solidFill>
                <a:srgbClr val="1377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15" name="文本框 14"/>
          <p:cNvSpPr txBox="1"/>
          <p:nvPr/>
        </p:nvSpPr>
        <p:spPr>
          <a:xfrm>
            <a:off x="618479" y="375269"/>
            <a:ext cx="859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04 Thoughts </a:t>
            </a:r>
            <a:r>
              <a:rPr kumimoji="1"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on the Economic Improvement</a:t>
            </a:r>
          </a:p>
        </p:txBody>
      </p:sp>
    </p:spTree>
    <p:extLst>
      <p:ext uri="{BB962C8B-B14F-4D97-AF65-F5344CB8AC3E}">
        <p14:creationId xmlns:p14="http://schemas.microsoft.com/office/powerpoint/2010/main" val="13323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组合 107"/>
          <p:cNvGrpSpPr/>
          <p:nvPr/>
        </p:nvGrpSpPr>
        <p:grpSpPr>
          <a:xfrm>
            <a:off x="292893" y="210138"/>
            <a:ext cx="184299" cy="854718"/>
            <a:chOff x="410839" y="371185"/>
            <a:chExt cx="96328" cy="446736"/>
          </a:xfrm>
        </p:grpSpPr>
        <p:sp>
          <p:nvSpPr>
            <p:cNvPr id="109" name="圆角矩形 2"/>
            <p:cNvSpPr/>
            <p:nvPr/>
          </p:nvSpPr>
          <p:spPr>
            <a:xfrm>
              <a:off x="410839" y="371185"/>
              <a:ext cx="96328" cy="446736"/>
            </a:xfrm>
            <a:prstGeom prst="roundRect">
              <a:avLst>
                <a:gd name="adj" fmla="val 50000"/>
              </a:avLst>
            </a:prstGeom>
            <a:solidFill>
              <a:srgbClr val="018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426539" y="730966"/>
              <a:ext cx="64928" cy="649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191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1" name="文本框 110"/>
          <p:cNvSpPr txBox="1"/>
          <p:nvPr/>
        </p:nvSpPr>
        <p:spPr>
          <a:xfrm>
            <a:off x="618479" y="375269"/>
            <a:ext cx="859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05 International </a:t>
            </a:r>
            <a:r>
              <a:rPr kumimoji="1"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Cooperation</a:t>
            </a:r>
          </a:p>
        </p:txBody>
      </p:sp>
      <p:grpSp>
        <p:nvGrpSpPr>
          <p:cNvPr id="61" name="组合 60"/>
          <p:cNvGrpSpPr/>
          <p:nvPr/>
        </p:nvGrpSpPr>
        <p:grpSpPr>
          <a:xfrm>
            <a:off x="1238250" y="1238481"/>
            <a:ext cx="10020300" cy="990370"/>
            <a:chOff x="1538814" y="3657509"/>
            <a:chExt cx="3697298" cy="1654231"/>
          </a:xfrm>
        </p:grpSpPr>
        <p:grpSp>
          <p:nvGrpSpPr>
            <p:cNvPr id="62" name="组合 61"/>
            <p:cNvGrpSpPr/>
            <p:nvPr/>
          </p:nvGrpSpPr>
          <p:grpSpPr>
            <a:xfrm>
              <a:off x="3706548" y="3657509"/>
              <a:ext cx="1529564" cy="952156"/>
              <a:chOff x="11630825" y="653169"/>
              <a:chExt cx="1529564" cy="952156"/>
            </a:xfrm>
          </p:grpSpPr>
          <p:sp>
            <p:nvSpPr>
              <p:cNvPr id="81" name="任意多边形: 形状 18"/>
              <p:cNvSpPr/>
              <p:nvPr/>
            </p:nvSpPr>
            <p:spPr>
              <a:xfrm rot="10800000">
                <a:off x="12698812" y="653169"/>
                <a:ext cx="461577" cy="668952"/>
              </a:xfrm>
              <a:custGeom>
                <a:avLst/>
                <a:gdLst>
                  <a:gd name="connsiteX0" fmla="*/ 0 w 1051560"/>
                  <a:gd name="connsiteY0" fmla="*/ 0 h 1524000"/>
                  <a:gd name="connsiteX1" fmla="*/ 0 w 1051560"/>
                  <a:gd name="connsiteY1" fmla="*/ 1524000 h 1524000"/>
                  <a:gd name="connsiteX2" fmla="*/ 1051560 w 1051560"/>
                  <a:gd name="connsiteY2" fmla="*/ 1524000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560" h="1524000">
                    <a:moveTo>
                      <a:pt x="0" y="0"/>
                    </a:moveTo>
                    <a:lnTo>
                      <a:pt x="0" y="1524000"/>
                    </a:lnTo>
                    <a:lnTo>
                      <a:pt x="1051560" y="1524000"/>
                    </a:lnTo>
                  </a:path>
                </a:pathLst>
              </a:custGeom>
              <a:noFill/>
              <a:ln w="28575">
                <a:solidFill>
                  <a:srgbClr val="004D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2" name="任意多边形: 形状 19"/>
              <p:cNvSpPr/>
              <p:nvPr/>
            </p:nvSpPr>
            <p:spPr>
              <a:xfrm rot="10800000">
                <a:off x="11630825" y="715619"/>
                <a:ext cx="1454971" cy="889706"/>
              </a:xfrm>
              <a:custGeom>
                <a:avLst/>
                <a:gdLst>
                  <a:gd name="connsiteX0" fmla="*/ 0 w 3314700"/>
                  <a:gd name="connsiteY0" fmla="*/ 0 h 2026920"/>
                  <a:gd name="connsiteX1" fmla="*/ 0 w 3314700"/>
                  <a:gd name="connsiteY1" fmla="*/ 2026920 h 2026920"/>
                  <a:gd name="connsiteX2" fmla="*/ 3314700 w 3314700"/>
                  <a:gd name="connsiteY2" fmla="*/ 2026920 h 202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14700" h="2026920">
                    <a:moveTo>
                      <a:pt x="0" y="0"/>
                    </a:moveTo>
                    <a:lnTo>
                      <a:pt x="0" y="2026920"/>
                    </a:lnTo>
                    <a:lnTo>
                      <a:pt x="3314700" y="2026920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 rot="10800000">
              <a:off x="1538814" y="4359584"/>
              <a:ext cx="1529564" cy="952156"/>
              <a:chOff x="10963974" y="653169"/>
              <a:chExt cx="1529564" cy="952156"/>
            </a:xfrm>
          </p:grpSpPr>
          <p:sp>
            <p:nvSpPr>
              <p:cNvPr id="79" name="任意多边形: 形状 16"/>
              <p:cNvSpPr/>
              <p:nvPr/>
            </p:nvSpPr>
            <p:spPr>
              <a:xfrm rot="10800000">
                <a:off x="12031961" y="653169"/>
                <a:ext cx="461577" cy="668952"/>
              </a:xfrm>
              <a:custGeom>
                <a:avLst/>
                <a:gdLst>
                  <a:gd name="connsiteX0" fmla="*/ 0 w 1051560"/>
                  <a:gd name="connsiteY0" fmla="*/ 0 h 1524000"/>
                  <a:gd name="connsiteX1" fmla="*/ 0 w 1051560"/>
                  <a:gd name="connsiteY1" fmla="*/ 1524000 h 1524000"/>
                  <a:gd name="connsiteX2" fmla="*/ 1051560 w 1051560"/>
                  <a:gd name="connsiteY2" fmla="*/ 1524000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560" h="1524000">
                    <a:moveTo>
                      <a:pt x="0" y="0"/>
                    </a:moveTo>
                    <a:lnTo>
                      <a:pt x="0" y="1524000"/>
                    </a:lnTo>
                    <a:lnTo>
                      <a:pt x="1051560" y="1524000"/>
                    </a:lnTo>
                  </a:path>
                </a:pathLst>
              </a:custGeom>
              <a:noFill/>
              <a:ln w="28575">
                <a:solidFill>
                  <a:srgbClr val="004D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0" name="任意多边形: 形状 17"/>
              <p:cNvSpPr/>
              <p:nvPr/>
            </p:nvSpPr>
            <p:spPr>
              <a:xfrm rot="10800000">
                <a:off x="10963974" y="715619"/>
                <a:ext cx="1454971" cy="889706"/>
              </a:xfrm>
              <a:custGeom>
                <a:avLst/>
                <a:gdLst>
                  <a:gd name="connsiteX0" fmla="*/ 0 w 3314700"/>
                  <a:gd name="connsiteY0" fmla="*/ 0 h 2026920"/>
                  <a:gd name="connsiteX1" fmla="*/ 0 w 3314700"/>
                  <a:gd name="connsiteY1" fmla="*/ 2026920 h 2026920"/>
                  <a:gd name="connsiteX2" fmla="*/ 3314700 w 3314700"/>
                  <a:gd name="connsiteY2" fmla="*/ 2026920 h 202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14700" h="2026920">
                    <a:moveTo>
                      <a:pt x="0" y="0"/>
                    </a:moveTo>
                    <a:lnTo>
                      <a:pt x="0" y="2026920"/>
                    </a:lnTo>
                    <a:lnTo>
                      <a:pt x="3314700" y="2026920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1708108" y="1370024"/>
            <a:ext cx="893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gradFill flip="none" rotWithShape="1">
                  <a:gsLst>
                    <a:gs pos="0">
                      <a:schemeClr val="accent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5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等线" panose="02010600030101010101" pitchFamily="2" charset="-122"/>
                <a:cs typeface="Times New Roman" panose="02020603050405020304" pitchFamily="18" charset="0"/>
              </a:rPr>
              <a:t>Industry enterprises open </a:t>
            </a:r>
            <a:r>
              <a:rPr lang="en-US" altLang="zh-CN" sz="3600" b="1" dirty="0">
                <a:gradFill flip="none" rotWithShape="1">
                  <a:gsLst>
                    <a:gs pos="0">
                      <a:schemeClr val="accent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5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等线" panose="02010600030101010101" pitchFamily="2" charset="-122"/>
                <a:cs typeface="Times New Roman" panose="02020603050405020304" pitchFamily="18" charset="0"/>
              </a:rPr>
              <a:t>for cooperation</a:t>
            </a:r>
            <a:endParaRPr lang="zh-CN" altLang="en-US" sz="3600" b="1" dirty="0"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6103" y="2421542"/>
            <a:ext cx="110210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China will stick to the principle of self-development and coordination to build a community of common destiny for global nuclear energy development.</a:t>
            </a:r>
          </a:p>
          <a:p>
            <a:pPr marL="228600" algn="just">
              <a:spcAft>
                <a:spcPts val="0"/>
              </a:spcAft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China will deliver its promises and play the role as a responsible big country which supposed to be in improving global ecological environment and </a:t>
            </a:r>
            <a:r>
              <a:rPr lang="en-US" alt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working against 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</a:rPr>
              <a:t>climate change.</a:t>
            </a:r>
          </a:p>
        </p:txBody>
      </p:sp>
    </p:spTree>
    <p:extLst>
      <p:ext uri="{BB962C8B-B14F-4D97-AF65-F5344CB8AC3E}">
        <p14:creationId xmlns:p14="http://schemas.microsoft.com/office/powerpoint/2010/main" val="294836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75" y="5264882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文本框 4"/>
          <p:cNvSpPr txBox="1">
            <a:spLocks noChangeArrowheads="1"/>
          </p:cNvSpPr>
          <p:nvPr/>
        </p:nvSpPr>
        <p:spPr bwMode="auto">
          <a:xfrm>
            <a:off x="652463" y="5429982"/>
            <a:ext cx="10779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CNNP </a:t>
            </a: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Wechat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="" xmlns:a16="http://schemas.microsoft.com/office/drawing/2014/main" id="{D36A41C4-AEA6-4DBE-9FD3-4C3EFB3C1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5" y="-942814"/>
            <a:ext cx="10905550" cy="37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7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THANK</a:t>
            </a:r>
            <a:endParaRPr kumimoji="0" lang="zh-CN" altLang="en-US" sz="23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7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2">
            <a:extLst>
              <a:ext uri="{FF2B5EF4-FFF2-40B4-BE49-F238E27FC236}">
                <a16:creationId xmlns="" xmlns:a16="http://schemas.microsoft.com/office/drawing/2014/main" id="{DE78B221-67AC-49BC-9B06-0AF3DEDAF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9763" y="1885462"/>
            <a:ext cx="6746142" cy="37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7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YOU</a:t>
            </a:r>
            <a:endParaRPr kumimoji="0" lang="zh-CN" altLang="en-US" sz="23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7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9570" name="文本框 2"/>
          <p:cNvSpPr txBox="1">
            <a:spLocks noChangeArrowheads="1"/>
          </p:cNvSpPr>
          <p:nvPr/>
        </p:nvSpPr>
        <p:spPr bwMode="auto">
          <a:xfrm>
            <a:off x="1272497" y="1944058"/>
            <a:ext cx="967232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THANK </a:t>
            </a: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YOU FOR LISTENING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46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1275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3490517" y="-1476"/>
            <a:ext cx="11246898" cy="6859476"/>
          </a:xfrm>
          <a:prstGeom prst="rect">
            <a:avLst/>
          </a:prstGeom>
        </p:spPr>
      </p:pic>
      <p:sp>
        <p:nvSpPr>
          <p:cNvPr id="48132" name="文本框 3"/>
          <p:cNvSpPr txBox="1">
            <a:spLocks noChangeArrowheads="1"/>
          </p:cNvSpPr>
          <p:nvPr/>
        </p:nvSpPr>
        <p:spPr bwMode="auto">
          <a:xfrm>
            <a:off x="3680287" y="1907201"/>
            <a:ext cx="21605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6000" dirty="0">
                <a:solidFill>
                  <a:srgbClr val="004E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sz="3600" dirty="0">
                <a:solidFill>
                  <a:srgbClr val="004E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ontent</a:t>
            </a:r>
          </a:p>
        </p:txBody>
      </p:sp>
      <p:sp>
        <p:nvSpPr>
          <p:cNvPr id="29" name="文本框 28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<p:cNvSpPr txBox="1"/>
          <p:nvPr/>
        </p:nvSpPr>
        <p:spPr>
          <a:xfrm>
            <a:off x="9971119" y="1010413"/>
            <a:ext cx="1292333" cy="101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01</a:t>
            </a:r>
          </a:p>
        </p:txBody>
      </p:sp>
      <p:sp>
        <p:nvSpPr>
          <p:cNvPr id="36" name="任意多边形 54"/>
          <p:cNvSpPr/>
          <p:nvPr/>
        </p:nvSpPr>
        <p:spPr>
          <a:xfrm>
            <a:off x="9955102" y="1267624"/>
            <a:ext cx="419212" cy="113588"/>
          </a:xfrm>
          <a:custGeom>
            <a:avLst/>
            <a:gdLst>
              <a:gd name="connsiteX0" fmla="*/ 22714 w 247100"/>
              <a:gd name="connsiteY0" fmla="*/ 0 h 66953"/>
              <a:gd name="connsiteX1" fmla="*/ 31567 w 247100"/>
              <a:gd name="connsiteY1" fmla="*/ 0 h 66953"/>
              <a:gd name="connsiteX2" fmla="*/ 238247 w 247100"/>
              <a:gd name="connsiteY2" fmla="*/ 0 h 66953"/>
              <a:gd name="connsiteX3" fmla="*/ 247100 w 247100"/>
              <a:gd name="connsiteY3" fmla="*/ 0 h 66953"/>
              <a:gd name="connsiteX4" fmla="*/ 224386 w 247100"/>
              <a:gd name="connsiteY4" fmla="*/ 66953 h 66953"/>
              <a:gd name="connsiteX5" fmla="*/ 222536 w 247100"/>
              <a:gd name="connsiteY5" fmla="*/ 66953 h 66953"/>
              <a:gd name="connsiteX6" fmla="*/ 215533 w 247100"/>
              <a:gd name="connsiteY6" fmla="*/ 66953 h 66953"/>
              <a:gd name="connsiteX7" fmla="*/ 145934 w 247100"/>
              <a:gd name="connsiteY7" fmla="*/ 66953 h 66953"/>
              <a:gd name="connsiteX8" fmla="*/ 114367 w 247100"/>
              <a:gd name="connsiteY8" fmla="*/ 66953 h 66953"/>
              <a:gd name="connsiteX9" fmla="*/ 8853 w 247100"/>
              <a:gd name="connsiteY9" fmla="*/ 66953 h 66953"/>
              <a:gd name="connsiteX10" fmla="*/ 7003 w 247100"/>
              <a:gd name="connsiteY10" fmla="*/ 66953 h 66953"/>
              <a:gd name="connsiteX11" fmla="*/ 0 w 247100"/>
              <a:gd name="connsiteY11" fmla="*/ 66953 h 6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100" h="66953">
                <a:moveTo>
                  <a:pt x="22714" y="0"/>
                </a:moveTo>
                <a:lnTo>
                  <a:pt x="31567" y="0"/>
                </a:lnTo>
                <a:lnTo>
                  <a:pt x="238247" y="0"/>
                </a:lnTo>
                <a:lnTo>
                  <a:pt x="247100" y="0"/>
                </a:lnTo>
                <a:lnTo>
                  <a:pt x="224386" y="66953"/>
                </a:lnTo>
                <a:lnTo>
                  <a:pt x="222536" y="66953"/>
                </a:lnTo>
                <a:lnTo>
                  <a:pt x="215533" y="66953"/>
                </a:lnTo>
                <a:lnTo>
                  <a:pt x="145934" y="66953"/>
                </a:lnTo>
                <a:lnTo>
                  <a:pt x="114367" y="66953"/>
                </a:lnTo>
                <a:lnTo>
                  <a:pt x="8853" y="66953"/>
                </a:lnTo>
                <a:lnTo>
                  <a:pt x="7003" y="66953"/>
                </a:lnTo>
                <a:lnTo>
                  <a:pt x="0" y="66953"/>
                </a:lnTo>
                <a:close/>
              </a:path>
            </a:pathLst>
          </a:custGeom>
          <a:gradFill>
            <a:gsLst>
              <a:gs pos="25000">
                <a:srgbClr val="0394FC">
                  <a:alpha val="39000"/>
                </a:srgbClr>
              </a:gs>
              <a:gs pos="100000">
                <a:srgbClr val="0394FC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46"/>
          <p:cNvSpPr/>
          <p:nvPr/>
        </p:nvSpPr>
        <p:spPr>
          <a:xfrm>
            <a:off x="6527063" y="1478750"/>
            <a:ext cx="4027838" cy="381641"/>
          </a:xfrm>
          <a:custGeom>
            <a:avLst/>
            <a:gdLst>
              <a:gd name="connsiteX0" fmla="*/ 76316 w 2374167"/>
              <a:gd name="connsiteY0" fmla="*/ 0 h 224954"/>
              <a:gd name="connsiteX1" fmla="*/ 413770 w 2374167"/>
              <a:gd name="connsiteY1" fmla="*/ 0 h 224954"/>
              <a:gd name="connsiteX2" fmla="*/ 521939 w 2374167"/>
              <a:gd name="connsiteY2" fmla="*/ 0 h 224954"/>
              <a:gd name="connsiteX3" fmla="*/ 562096 w 2374167"/>
              <a:gd name="connsiteY3" fmla="*/ 0 h 224954"/>
              <a:gd name="connsiteX4" fmla="*/ 905987 w 2374167"/>
              <a:gd name="connsiteY4" fmla="*/ 0 h 224954"/>
              <a:gd name="connsiteX5" fmla="*/ 925834 w 2374167"/>
              <a:gd name="connsiteY5" fmla="*/ 0 h 224954"/>
              <a:gd name="connsiteX6" fmla="*/ 965991 w 2374167"/>
              <a:gd name="connsiteY6" fmla="*/ 0 h 224954"/>
              <a:gd name="connsiteX7" fmla="*/ 1074160 w 2374167"/>
              <a:gd name="connsiteY7" fmla="*/ 0 h 224954"/>
              <a:gd name="connsiteX8" fmla="*/ 1309882 w 2374167"/>
              <a:gd name="connsiteY8" fmla="*/ 0 h 224954"/>
              <a:gd name="connsiteX9" fmla="*/ 1418051 w 2374167"/>
              <a:gd name="connsiteY9" fmla="*/ 0 h 224954"/>
              <a:gd name="connsiteX10" fmla="*/ 1458208 w 2374167"/>
              <a:gd name="connsiteY10" fmla="*/ 0 h 224954"/>
              <a:gd name="connsiteX11" fmla="*/ 1478055 w 2374167"/>
              <a:gd name="connsiteY11" fmla="*/ 0 h 224954"/>
              <a:gd name="connsiteX12" fmla="*/ 1821946 w 2374167"/>
              <a:gd name="connsiteY12" fmla="*/ 0 h 224954"/>
              <a:gd name="connsiteX13" fmla="*/ 1862103 w 2374167"/>
              <a:gd name="connsiteY13" fmla="*/ 0 h 224954"/>
              <a:gd name="connsiteX14" fmla="*/ 1970272 w 2374167"/>
              <a:gd name="connsiteY14" fmla="*/ 0 h 224954"/>
              <a:gd name="connsiteX15" fmla="*/ 2118214 w 2374167"/>
              <a:gd name="connsiteY15" fmla="*/ 0 h 224954"/>
              <a:gd name="connsiteX16" fmla="*/ 2095500 w 2374167"/>
              <a:gd name="connsiteY16" fmla="*/ 66953 h 224954"/>
              <a:gd name="connsiteX17" fmla="*/ 2241434 w 2374167"/>
              <a:gd name="connsiteY17" fmla="*/ 66953 h 224954"/>
              <a:gd name="connsiteX18" fmla="*/ 2349603 w 2374167"/>
              <a:gd name="connsiteY18" fmla="*/ 66953 h 224954"/>
              <a:gd name="connsiteX19" fmla="*/ 2351453 w 2374167"/>
              <a:gd name="connsiteY19" fmla="*/ 66953 h 224954"/>
              <a:gd name="connsiteX20" fmla="*/ 2374167 w 2374167"/>
              <a:gd name="connsiteY20" fmla="*/ 0 h 224954"/>
              <a:gd name="connsiteX21" fmla="*/ 2297851 w 2374167"/>
              <a:gd name="connsiteY21" fmla="*/ 224954 h 224954"/>
              <a:gd name="connsiteX22" fmla="*/ 1893956 w 2374167"/>
              <a:gd name="connsiteY22" fmla="*/ 224954 h 224954"/>
              <a:gd name="connsiteX23" fmla="*/ 1785787 w 2374167"/>
              <a:gd name="connsiteY23" fmla="*/ 224954 h 224954"/>
              <a:gd name="connsiteX24" fmla="*/ 1554110 w 2374167"/>
              <a:gd name="connsiteY24" fmla="*/ 224954 h 224954"/>
              <a:gd name="connsiteX25" fmla="*/ 1401739 w 2374167"/>
              <a:gd name="connsiteY25" fmla="*/ 224954 h 224954"/>
              <a:gd name="connsiteX26" fmla="*/ 1381892 w 2374167"/>
              <a:gd name="connsiteY26" fmla="*/ 224954 h 224954"/>
              <a:gd name="connsiteX27" fmla="*/ 1150215 w 2374167"/>
              <a:gd name="connsiteY27" fmla="*/ 224954 h 224954"/>
              <a:gd name="connsiteX28" fmla="*/ 1042046 w 2374167"/>
              <a:gd name="connsiteY28" fmla="*/ 224954 h 224954"/>
              <a:gd name="connsiteX29" fmla="*/ 997844 w 2374167"/>
              <a:gd name="connsiteY29" fmla="*/ 224954 h 224954"/>
              <a:gd name="connsiteX30" fmla="*/ 889675 w 2374167"/>
              <a:gd name="connsiteY30" fmla="*/ 224954 h 224954"/>
              <a:gd name="connsiteX31" fmla="*/ 657998 w 2374167"/>
              <a:gd name="connsiteY31" fmla="*/ 224954 h 224954"/>
              <a:gd name="connsiteX32" fmla="*/ 638151 w 2374167"/>
              <a:gd name="connsiteY32" fmla="*/ 224954 h 224954"/>
              <a:gd name="connsiteX33" fmla="*/ 485780 w 2374167"/>
              <a:gd name="connsiteY33" fmla="*/ 224954 h 224954"/>
              <a:gd name="connsiteX34" fmla="*/ 254103 w 2374167"/>
              <a:gd name="connsiteY34" fmla="*/ 224954 h 224954"/>
              <a:gd name="connsiteX35" fmla="*/ 145934 w 2374167"/>
              <a:gd name="connsiteY35" fmla="*/ 224954 h 224954"/>
              <a:gd name="connsiteX36" fmla="*/ 0 w 2374167"/>
              <a:gd name="connsiteY36" fmla="*/ 224954 h 22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74167" h="224954">
                <a:moveTo>
                  <a:pt x="76316" y="0"/>
                </a:moveTo>
                <a:lnTo>
                  <a:pt x="413770" y="0"/>
                </a:lnTo>
                <a:lnTo>
                  <a:pt x="521939" y="0"/>
                </a:lnTo>
                <a:lnTo>
                  <a:pt x="562096" y="0"/>
                </a:lnTo>
                <a:lnTo>
                  <a:pt x="905987" y="0"/>
                </a:lnTo>
                <a:lnTo>
                  <a:pt x="925834" y="0"/>
                </a:lnTo>
                <a:lnTo>
                  <a:pt x="965991" y="0"/>
                </a:lnTo>
                <a:lnTo>
                  <a:pt x="1074160" y="0"/>
                </a:lnTo>
                <a:lnTo>
                  <a:pt x="1309882" y="0"/>
                </a:lnTo>
                <a:lnTo>
                  <a:pt x="1418051" y="0"/>
                </a:lnTo>
                <a:lnTo>
                  <a:pt x="1458208" y="0"/>
                </a:lnTo>
                <a:lnTo>
                  <a:pt x="1478055" y="0"/>
                </a:lnTo>
                <a:lnTo>
                  <a:pt x="1821946" y="0"/>
                </a:lnTo>
                <a:lnTo>
                  <a:pt x="1862103" y="0"/>
                </a:lnTo>
                <a:lnTo>
                  <a:pt x="1970272" y="0"/>
                </a:lnTo>
                <a:lnTo>
                  <a:pt x="2118214" y="0"/>
                </a:lnTo>
                <a:lnTo>
                  <a:pt x="2095500" y="66953"/>
                </a:lnTo>
                <a:lnTo>
                  <a:pt x="2241434" y="66953"/>
                </a:lnTo>
                <a:lnTo>
                  <a:pt x="2349603" y="66953"/>
                </a:lnTo>
                <a:lnTo>
                  <a:pt x="2351453" y="66953"/>
                </a:lnTo>
                <a:lnTo>
                  <a:pt x="2374167" y="0"/>
                </a:lnTo>
                <a:lnTo>
                  <a:pt x="2297851" y="224954"/>
                </a:lnTo>
                <a:lnTo>
                  <a:pt x="1893956" y="224954"/>
                </a:lnTo>
                <a:lnTo>
                  <a:pt x="1785787" y="224954"/>
                </a:lnTo>
                <a:lnTo>
                  <a:pt x="1554110" y="224954"/>
                </a:lnTo>
                <a:lnTo>
                  <a:pt x="1401739" y="224954"/>
                </a:lnTo>
                <a:lnTo>
                  <a:pt x="1381892" y="224954"/>
                </a:lnTo>
                <a:lnTo>
                  <a:pt x="1150215" y="224954"/>
                </a:lnTo>
                <a:lnTo>
                  <a:pt x="1042046" y="224954"/>
                </a:lnTo>
                <a:lnTo>
                  <a:pt x="997844" y="224954"/>
                </a:lnTo>
                <a:lnTo>
                  <a:pt x="889675" y="224954"/>
                </a:lnTo>
                <a:lnTo>
                  <a:pt x="657998" y="224954"/>
                </a:lnTo>
                <a:lnTo>
                  <a:pt x="638151" y="224954"/>
                </a:lnTo>
                <a:lnTo>
                  <a:pt x="485780" y="224954"/>
                </a:lnTo>
                <a:lnTo>
                  <a:pt x="254103" y="224954"/>
                </a:lnTo>
                <a:lnTo>
                  <a:pt x="145934" y="224954"/>
                </a:lnTo>
                <a:lnTo>
                  <a:pt x="0" y="224954"/>
                </a:lnTo>
                <a:close/>
              </a:path>
            </a:pathLst>
          </a:custGeom>
          <a:gradFill flip="none" rotWithShape="1">
            <a:gsLst>
              <a:gs pos="100000">
                <a:srgbClr val="0394FC"/>
              </a:gs>
              <a:gs pos="16000">
                <a:srgbClr val="004EA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48"/>
          <p:cNvSpPr/>
          <p:nvPr/>
        </p:nvSpPr>
        <p:spPr>
          <a:xfrm>
            <a:off x="10150807" y="1434313"/>
            <a:ext cx="838423" cy="113588"/>
          </a:xfrm>
          <a:custGeom>
            <a:avLst/>
            <a:gdLst>
              <a:gd name="connsiteX0" fmla="*/ 22714 w 494200"/>
              <a:gd name="connsiteY0" fmla="*/ 0 h 66953"/>
              <a:gd name="connsiteX1" fmla="*/ 238247 w 494200"/>
              <a:gd name="connsiteY1" fmla="*/ 0 h 66953"/>
              <a:gd name="connsiteX2" fmla="*/ 278667 w 494200"/>
              <a:gd name="connsiteY2" fmla="*/ 0 h 66953"/>
              <a:gd name="connsiteX3" fmla="*/ 494200 w 494200"/>
              <a:gd name="connsiteY3" fmla="*/ 0 h 66953"/>
              <a:gd name="connsiteX4" fmla="*/ 471486 w 494200"/>
              <a:gd name="connsiteY4" fmla="*/ 66953 h 66953"/>
              <a:gd name="connsiteX5" fmla="*/ 469636 w 494200"/>
              <a:gd name="connsiteY5" fmla="*/ 66953 h 66953"/>
              <a:gd name="connsiteX6" fmla="*/ 361467 w 494200"/>
              <a:gd name="connsiteY6" fmla="*/ 66953 h 66953"/>
              <a:gd name="connsiteX7" fmla="*/ 255953 w 494200"/>
              <a:gd name="connsiteY7" fmla="*/ 66953 h 66953"/>
              <a:gd name="connsiteX8" fmla="*/ 254103 w 494200"/>
              <a:gd name="connsiteY8" fmla="*/ 66953 h 66953"/>
              <a:gd name="connsiteX9" fmla="*/ 215533 w 494200"/>
              <a:gd name="connsiteY9" fmla="*/ 66953 h 66953"/>
              <a:gd name="connsiteX10" fmla="*/ 145934 w 494200"/>
              <a:gd name="connsiteY10" fmla="*/ 66953 h 66953"/>
              <a:gd name="connsiteX11" fmla="*/ 0 w 494200"/>
              <a:gd name="connsiteY11" fmla="*/ 66953 h 6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4200" h="66953">
                <a:moveTo>
                  <a:pt x="22714" y="0"/>
                </a:moveTo>
                <a:lnTo>
                  <a:pt x="238247" y="0"/>
                </a:lnTo>
                <a:lnTo>
                  <a:pt x="278667" y="0"/>
                </a:lnTo>
                <a:lnTo>
                  <a:pt x="494200" y="0"/>
                </a:lnTo>
                <a:lnTo>
                  <a:pt x="471486" y="66953"/>
                </a:lnTo>
                <a:lnTo>
                  <a:pt x="469636" y="66953"/>
                </a:lnTo>
                <a:lnTo>
                  <a:pt x="361467" y="66953"/>
                </a:lnTo>
                <a:lnTo>
                  <a:pt x="255953" y="66953"/>
                </a:lnTo>
                <a:lnTo>
                  <a:pt x="254103" y="66953"/>
                </a:lnTo>
                <a:lnTo>
                  <a:pt x="215533" y="66953"/>
                </a:lnTo>
                <a:lnTo>
                  <a:pt x="145934" y="66953"/>
                </a:lnTo>
                <a:lnTo>
                  <a:pt x="0" y="66953"/>
                </a:lnTo>
                <a:close/>
              </a:path>
            </a:pathLst>
          </a:custGeom>
          <a:gradFill>
            <a:gsLst>
              <a:gs pos="25000">
                <a:srgbClr val="0394FC">
                  <a:alpha val="39000"/>
                </a:srgbClr>
              </a:gs>
              <a:gs pos="100000">
                <a:srgbClr val="0394FC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9" name="直接连接符 38"/>
          <p:cNvCxnSpPr/>
          <p:nvPr/>
        </p:nvCxnSpPr>
        <p:spPr>
          <a:xfrm flipH="1">
            <a:off x="10337404" y="1714590"/>
            <a:ext cx="48967" cy="144342"/>
          </a:xfrm>
          <a:prstGeom prst="line">
            <a:avLst/>
          </a:prstGeom>
          <a:ln w="12700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3" name="矩形 13"/>
          <p:cNvSpPr>
            <a:spLocks noChangeArrowheads="1"/>
          </p:cNvSpPr>
          <p:nvPr/>
        </p:nvSpPr>
        <p:spPr bwMode="auto">
          <a:xfrm>
            <a:off x="6584098" y="1469516"/>
            <a:ext cx="40291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Why China n</a:t>
            </a:r>
            <a:r>
              <a:rPr 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eeds </a:t>
            </a:r>
            <a:r>
              <a:rPr 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Nuclear Energy</a:t>
            </a:r>
          </a:p>
        </p:txBody>
      </p:sp>
      <p:sp>
        <p:nvSpPr>
          <p:cNvPr id="42" name="文本框 41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<p:cNvSpPr txBox="1"/>
          <p:nvPr/>
        </p:nvSpPr>
        <p:spPr>
          <a:xfrm>
            <a:off x="9948816" y="1934339"/>
            <a:ext cx="1292333" cy="101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02</a:t>
            </a:r>
          </a:p>
        </p:txBody>
      </p:sp>
      <p:sp>
        <p:nvSpPr>
          <p:cNvPr id="44" name="任意多边形 54"/>
          <p:cNvSpPr/>
          <p:nvPr/>
        </p:nvSpPr>
        <p:spPr>
          <a:xfrm>
            <a:off x="9955102" y="2191550"/>
            <a:ext cx="419212" cy="113588"/>
          </a:xfrm>
          <a:custGeom>
            <a:avLst/>
            <a:gdLst>
              <a:gd name="connsiteX0" fmla="*/ 22714 w 247100"/>
              <a:gd name="connsiteY0" fmla="*/ 0 h 66953"/>
              <a:gd name="connsiteX1" fmla="*/ 31567 w 247100"/>
              <a:gd name="connsiteY1" fmla="*/ 0 h 66953"/>
              <a:gd name="connsiteX2" fmla="*/ 238247 w 247100"/>
              <a:gd name="connsiteY2" fmla="*/ 0 h 66953"/>
              <a:gd name="connsiteX3" fmla="*/ 247100 w 247100"/>
              <a:gd name="connsiteY3" fmla="*/ 0 h 66953"/>
              <a:gd name="connsiteX4" fmla="*/ 224386 w 247100"/>
              <a:gd name="connsiteY4" fmla="*/ 66953 h 66953"/>
              <a:gd name="connsiteX5" fmla="*/ 222536 w 247100"/>
              <a:gd name="connsiteY5" fmla="*/ 66953 h 66953"/>
              <a:gd name="connsiteX6" fmla="*/ 215533 w 247100"/>
              <a:gd name="connsiteY6" fmla="*/ 66953 h 66953"/>
              <a:gd name="connsiteX7" fmla="*/ 145934 w 247100"/>
              <a:gd name="connsiteY7" fmla="*/ 66953 h 66953"/>
              <a:gd name="connsiteX8" fmla="*/ 114367 w 247100"/>
              <a:gd name="connsiteY8" fmla="*/ 66953 h 66953"/>
              <a:gd name="connsiteX9" fmla="*/ 8853 w 247100"/>
              <a:gd name="connsiteY9" fmla="*/ 66953 h 66953"/>
              <a:gd name="connsiteX10" fmla="*/ 7003 w 247100"/>
              <a:gd name="connsiteY10" fmla="*/ 66953 h 66953"/>
              <a:gd name="connsiteX11" fmla="*/ 0 w 247100"/>
              <a:gd name="connsiteY11" fmla="*/ 66953 h 6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100" h="66953">
                <a:moveTo>
                  <a:pt x="22714" y="0"/>
                </a:moveTo>
                <a:lnTo>
                  <a:pt x="31567" y="0"/>
                </a:lnTo>
                <a:lnTo>
                  <a:pt x="238247" y="0"/>
                </a:lnTo>
                <a:lnTo>
                  <a:pt x="247100" y="0"/>
                </a:lnTo>
                <a:lnTo>
                  <a:pt x="224386" y="66953"/>
                </a:lnTo>
                <a:lnTo>
                  <a:pt x="222536" y="66953"/>
                </a:lnTo>
                <a:lnTo>
                  <a:pt x="215533" y="66953"/>
                </a:lnTo>
                <a:lnTo>
                  <a:pt x="145934" y="66953"/>
                </a:lnTo>
                <a:lnTo>
                  <a:pt x="114367" y="66953"/>
                </a:lnTo>
                <a:lnTo>
                  <a:pt x="8853" y="66953"/>
                </a:lnTo>
                <a:lnTo>
                  <a:pt x="7003" y="66953"/>
                </a:lnTo>
                <a:lnTo>
                  <a:pt x="0" y="66953"/>
                </a:lnTo>
                <a:close/>
              </a:path>
            </a:pathLst>
          </a:custGeom>
          <a:gradFill>
            <a:gsLst>
              <a:gs pos="25000">
                <a:srgbClr val="0394FC">
                  <a:alpha val="39000"/>
                </a:srgbClr>
              </a:gs>
              <a:gs pos="100000">
                <a:srgbClr val="0394FC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 46"/>
          <p:cNvSpPr/>
          <p:nvPr/>
        </p:nvSpPr>
        <p:spPr>
          <a:xfrm>
            <a:off x="6527063" y="2402676"/>
            <a:ext cx="4027838" cy="381641"/>
          </a:xfrm>
          <a:custGeom>
            <a:avLst/>
            <a:gdLst>
              <a:gd name="connsiteX0" fmla="*/ 76316 w 2374167"/>
              <a:gd name="connsiteY0" fmla="*/ 0 h 224954"/>
              <a:gd name="connsiteX1" fmla="*/ 413770 w 2374167"/>
              <a:gd name="connsiteY1" fmla="*/ 0 h 224954"/>
              <a:gd name="connsiteX2" fmla="*/ 521939 w 2374167"/>
              <a:gd name="connsiteY2" fmla="*/ 0 h 224954"/>
              <a:gd name="connsiteX3" fmla="*/ 562096 w 2374167"/>
              <a:gd name="connsiteY3" fmla="*/ 0 h 224954"/>
              <a:gd name="connsiteX4" fmla="*/ 905987 w 2374167"/>
              <a:gd name="connsiteY4" fmla="*/ 0 h 224954"/>
              <a:gd name="connsiteX5" fmla="*/ 925834 w 2374167"/>
              <a:gd name="connsiteY5" fmla="*/ 0 h 224954"/>
              <a:gd name="connsiteX6" fmla="*/ 965991 w 2374167"/>
              <a:gd name="connsiteY6" fmla="*/ 0 h 224954"/>
              <a:gd name="connsiteX7" fmla="*/ 1074160 w 2374167"/>
              <a:gd name="connsiteY7" fmla="*/ 0 h 224954"/>
              <a:gd name="connsiteX8" fmla="*/ 1309882 w 2374167"/>
              <a:gd name="connsiteY8" fmla="*/ 0 h 224954"/>
              <a:gd name="connsiteX9" fmla="*/ 1418051 w 2374167"/>
              <a:gd name="connsiteY9" fmla="*/ 0 h 224954"/>
              <a:gd name="connsiteX10" fmla="*/ 1458208 w 2374167"/>
              <a:gd name="connsiteY10" fmla="*/ 0 h 224954"/>
              <a:gd name="connsiteX11" fmla="*/ 1478055 w 2374167"/>
              <a:gd name="connsiteY11" fmla="*/ 0 h 224954"/>
              <a:gd name="connsiteX12" fmla="*/ 1821946 w 2374167"/>
              <a:gd name="connsiteY12" fmla="*/ 0 h 224954"/>
              <a:gd name="connsiteX13" fmla="*/ 1862103 w 2374167"/>
              <a:gd name="connsiteY13" fmla="*/ 0 h 224954"/>
              <a:gd name="connsiteX14" fmla="*/ 1970272 w 2374167"/>
              <a:gd name="connsiteY14" fmla="*/ 0 h 224954"/>
              <a:gd name="connsiteX15" fmla="*/ 2118214 w 2374167"/>
              <a:gd name="connsiteY15" fmla="*/ 0 h 224954"/>
              <a:gd name="connsiteX16" fmla="*/ 2095500 w 2374167"/>
              <a:gd name="connsiteY16" fmla="*/ 66953 h 224954"/>
              <a:gd name="connsiteX17" fmla="*/ 2241434 w 2374167"/>
              <a:gd name="connsiteY17" fmla="*/ 66953 h 224954"/>
              <a:gd name="connsiteX18" fmla="*/ 2349603 w 2374167"/>
              <a:gd name="connsiteY18" fmla="*/ 66953 h 224954"/>
              <a:gd name="connsiteX19" fmla="*/ 2351453 w 2374167"/>
              <a:gd name="connsiteY19" fmla="*/ 66953 h 224954"/>
              <a:gd name="connsiteX20" fmla="*/ 2374167 w 2374167"/>
              <a:gd name="connsiteY20" fmla="*/ 0 h 224954"/>
              <a:gd name="connsiteX21" fmla="*/ 2297851 w 2374167"/>
              <a:gd name="connsiteY21" fmla="*/ 224954 h 224954"/>
              <a:gd name="connsiteX22" fmla="*/ 1893956 w 2374167"/>
              <a:gd name="connsiteY22" fmla="*/ 224954 h 224954"/>
              <a:gd name="connsiteX23" fmla="*/ 1785787 w 2374167"/>
              <a:gd name="connsiteY23" fmla="*/ 224954 h 224954"/>
              <a:gd name="connsiteX24" fmla="*/ 1554110 w 2374167"/>
              <a:gd name="connsiteY24" fmla="*/ 224954 h 224954"/>
              <a:gd name="connsiteX25" fmla="*/ 1401739 w 2374167"/>
              <a:gd name="connsiteY25" fmla="*/ 224954 h 224954"/>
              <a:gd name="connsiteX26" fmla="*/ 1381892 w 2374167"/>
              <a:gd name="connsiteY26" fmla="*/ 224954 h 224954"/>
              <a:gd name="connsiteX27" fmla="*/ 1150215 w 2374167"/>
              <a:gd name="connsiteY27" fmla="*/ 224954 h 224954"/>
              <a:gd name="connsiteX28" fmla="*/ 1042046 w 2374167"/>
              <a:gd name="connsiteY28" fmla="*/ 224954 h 224954"/>
              <a:gd name="connsiteX29" fmla="*/ 997844 w 2374167"/>
              <a:gd name="connsiteY29" fmla="*/ 224954 h 224954"/>
              <a:gd name="connsiteX30" fmla="*/ 889675 w 2374167"/>
              <a:gd name="connsiteY30" fmla="*/ 224954 h 224954"/>
              <a:gd name="connsiteX31" fmla="*/ 657998 w 2374167"/>
              <a:gd name="connsiteY31" fmla="*/ 224954 h 224954"/>
              <a:gd name="connsiteX32" fmla="*/ 638151 w 2374167"/>
              <a:gd name="connsiteY32" fmla="*/ 224954 h 224954"/>
              <a:gd name="connsiteX33" fmla="*/ 485780 w 2374167"/>
              <a:gd name="connsiteY33" fmla="*/ 224954 h 224954"/>
              <a:gd name="connsiteX34" fmla="*/ 254103 w 2374167"/>
              <a:gd name="connsiteY34" fmla="*/ 224954 h 224954"/>
              <a:gd name="connsiteX35" fmla="*/ 145934 w 2374167"/>
              <a:gd name="connsiteY35" fmla="*/ 224954 h 224954"/>
              <a:gd name="connsiteX36" fmla="*/ 0 w 2374167"/>
              <a:gd name="connsiteY36" fmla="*/ 224954 h 22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74167" h="224954">
                <a:moveTo>
                  <a:pt x="76316" y="0"/>
                </a:moveTo>
                <a:lnTo>
                  <a:pt x="413770" y="0"/>
                </a:lnTo>
                <a:lnTo>
                  <a:pt x="521939" y="0"/>
                </a:lnTo>
                <a:lnTo>
                  <a:pt x="562096" y="0"/>
                </a:lnTo>
                <a:lnTo>
                  <a:pt x="905987" y="0"/>
                </a:lnTo>
                <a:lnTo>
                  <a:pt x="925834" y="0"/>
                </a:lnTo>
                <a:lnTo>
                  <a:pt x="965991" y="0"/>
                </a:lnTo>
                <a:lnTo>
                  <a:pt x="1074160" y="0"/>
                </a:lnTo>
                <a:lnTo>
                  <a:pt x="1309882" y="0"/>
                </a:lnTo>
                <a:lnTo>
                  <a:pt x="1418051" y="0"/>
                </a:lnTo>
                <a:lnTo>
                  <a:pt x="1458208" y="0"/>
                </a:lnTo>
                <a:lnTo>
                  <a:pt x="1478055" y="0"/>
                </a:lnTo>
                <a:lnTo>
                  <a:pt x="1821946" y="0"/>
                </a:lnTo>
                <a:lnTo>
                  <a:pt x="1862103" y="0"/>
                </a:lnTo>
                <a:lnTo>
                  <a:pt x="1970272" y="0"/>
                </a:lnTo>
                <a:lnTo>
                  <a:pt x="2118214" y="0"/>
                </a:lnTo>
                <a:lnTo>
                  <a:pt x="2095500" y="66953"/>
                </a:lnTo>
                <a:lnTo>
                  <a:pt x="2241434" y="66953"/>
                </a:lnTo>
                <a:lnTo>
                  <a:pt x="2349603" y="66953"/>
                </a:lnTo>
                <a:lnTo>
                  <a:pt x="2351453" y="66953"/>
                </a:lnTo>
                <a:lnTo>
                  <a:pt x="2374167" y="0"/>
                </a:lnTo>
                <a:lnTo>
                  <a:pt x="2297851" y="224954"/>
                </a:lnTo>
                <a:lnTo>
                  <a:pt x="1893956" y="224954"/>
                </a:lnTo>
                <a:lnTo>
                  <a:pt x="1785787" y="224954"/>
                </a:lnTo>
                <a:lnTo>
                  <a:pt x="1554110" y="224954"/>
                </a:lnTo>
                <a:lnTo>
                  <a:pt x="1401739" y="224954"/>
                </a:lnTo>
                <a:lnTo>
                  <a:pt x="1381892" y="224954"/>
                </a:lnTo>
                <a:lnTo>
                  <a:pt x="1150215" y="224954"/>
                </a:lnTo>
                <a:lnTo>
                  <a:pt x="1042046" y="224954"/>
                </a:lnTo>
                <a:lnTo>
                  <a:pt x="997844" y="224954"/>
                </a:lnTo>
                <a:lnTo>
                  <a:pt x="889675" y="224954"/>
                </a:lnTo>
                <a:lnTo>
                  <a:pt x="657998" y="224954"/>
                </a:lnTo>
                <a:lnTo>
                  <a:pt x="638151" y="224954"/>
                </a:lnTo>
                <a:lnTo>
                  <a:pt x="485780" y="224954"/>
                </a:lnTo>
                <a:lnTo>
                  <a:pt x="254103" y="224954"/>
                </a:lnTo>
                <a:lnTo>
                  <a:pt x="145934" y="224954"/>
                </a:lnTo>
                <a:lnTo>
                  <a:pt x="0" y="224954"/>
                </a:lnTo>
                <a:close/>
              </a:path>
            </a:pathLst>
          </a:custGeom>
          <a:gradFill flip="none" rotWithShape="1">
            <a:gsLst>
              <a:gs pos="100000">
                <a:srgbClr val="0394FC"/>
              </a:gs>
              <a:gs pos="16000">
                <a:srgbClr val="004EA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 48"/>
          <p:cNvSpPr/>
          <p:nvPr/>
        </p:nvSpPr>
        <p:spPr>
          <a:xfrm>
            <a:off x="10150807" y="2358239"/>
            <a:ext cx="838423" cy="113588"/>
          </a:xfrm>
          <a:custGeom>
            <a:avLst/>
            <a:gdLst>
              <a:gd name="connsiteX0" fmla="*/ 22714 w 494200"/>
              <a:gd name="connsiteY0" fmla="*/ 0 h 66953"/>
              <a:gd name="connsiteX1" fmla="*/ 238247 w 494200"/>
              <a:gd name="connsiteY1" fmla="*/ 0 h 66953"/>
              <a:gd name="connsiteX2" fmla="*/ 278667 w 494200"/>
              <a:gd name="connsiteY2" fmla="*/ 0 h 66953"/>
              <a:gd name="connsiteX3" fmla="*/ 494200 w 494200"/>
              <a:gd name="connsiteY3" fmla="*/ 0 h 66953"/>
              <a:gd name="connsiteX4" fmla="*/ 471486 w 494200"/>
              <a:gd name="connsiteY4" fmla="*/ 66953 h 66953"/>
              <a:gd name="connsiteX5" fmla="*/ 469636 w 494200"/>
              <a:gd name="connsiteY5" fmla="*/ 66953 h 66953"/>
              <a:gd name="connsiteX6" fmla="*/ 361467 w 494200"/>
              <a:gd name="connsiteY6" fmla="*/ 66953 h 66953"/>
              <a:gd name="connsiteX7" fmla="*/ 255953 w 494200"/>
              <a:gd name="connsiteY7" fmla="*/ 66953 h 66953"/>
              <a:gd name="connsiteX8" fmla="*/ 254103 w 494200"/>
              <a:gd name="connsiteY8" fmla="*/ 66953 h 66953"/>
              <a:gd name="connsiteX9" fmla="*/ 215533 w 494200"/>
              <a:gd name="connsiteY9" fmla="*/ 66953 h 66953"/>
              <a:gd name="connsiteX10" fmla="*/ 145934 w 494200"/>
              <a:gd name="connsiteY10" fmla="*/ 66953 h 66953"/>
              <a:gd name="connsiteX11" fmla="*/ 0 w 494200"/>
              <a:gd name="connsiteY11" fmla="*/ 66953 h 6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4200" h="66953">
                <a:moveTo>
                  <a:pt x="22714" y="0"/>
                </a:moveTo>
                <a:lnTo>
                  <a:pt x="238247" y="0"/>
                </a:lnTo>
                <a:lnTo>
                  <a:pt x="278667" y="0"/>
                </a:lnTo>
                <a:lnTo>
                  <a:pt x="494200" y="0"/>
                </a:lnTo>
                <a:lnTo>
                  <a:pt x="471486" y="66953"/>
                </a:lnTo>
                <a:lnTo>
                  <a:pt x="469636" y="66953"/>
                </a:lnTo>
                <a:lnTo>
                  <a:pt x="361467" y="66953"/>
                </a:lnTo>
                <a:lnTo>
                  <a:pt x="255953" y="66953"/>
                </a:lnTo>
                <a:lnTo>
                  <a:pt x="254103" y="66953"/>
                </a:lnTo>
                <a:lnTo>
                  <a:pt x="215533" y="66953"/>
                </a:lnTo>
                <a:lnTo>
                  <a:pt x="145934" y="66953"/>
                </a:lnTo>
                <a:lnTo>
                  <a:pt x="0" y="66953"/>
                </a:lnTo>
                <a:close/>
              </a:path>
            </a:pathLst>
          </a:custGeom>
          <a:gradFill>
            <a:gsLst>
              <a:gs pos="25000">
                <a:srgbClr val="0394FC">
                  <a:alpha val="39000"/>
                </a:srgbClr>
              </a:gs>
              <a:gs pos="100000">
                <a:srgbClr val="0394FC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7" name="直接连接符 46"/>
          <p:cNvCxnSpPr/>
          <p:nvPr/>
        </p:nvCxnSpPr>
        <p:spPr>
          <a:xfrm flipH="1">
            <a:off x="10337404" y="2638516"/>
            <a:ext cx="48967" cy="144342"/>
          </a:xfrm>
          <a:prstGeom prst="line">
            <a:avLst/>
          </a:prstGeom>
          <a:ln w="12700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13"/>
          <p:cNvSpPr>
            <a:spLocks noChangeArrowheads="1"/>
          </p:cNvSpPr>
          <p:nvPr/>
        </p:nvSpPr>
        <p:spPr bwMode="auto">
          <a:xfrm>
            <a:off x="6694888" y="2408683"/>
            <a:ext cx="23205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Development </a:t>
            </a:r>
            <a:r>
              <a:rPr 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Plan</a:t>
            </a:r>
            <a:endParaRPr 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<p:cNvSpPr txBox="1"/>
          <p:nvPr/>
        </p:nvSpPr>
        <p:spPr>
          <a:xfrm>
            <a:off x="9948816" y="2904759"/>
            <a:ext cx="1292333" cy="101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03</a:t>
            </a:r>
          </a:p>
        </p:txBody>
      </p:sp>
      <p:sp>
        <p:nvSpPr>
          <p:cNvPr id="52" name="任意多边形 54"/>
          <p:cNvSpPr/>
          <p:nvPr/>
        </p:nvSpPr>
        <p:spPr>
          <a:xfrm>
            <a:off x="9955102" y="3115476"/>
            <a:ext cx="419212" cy="113588"/>
          </a:xfrm>
          <a:custGeom>
            <a:avLst/>
            <a:gdLst>
              <a:gd name="connsiteX0" fmla="*/ 22714 w 247100"/>
              <a:gd name="connsiteY0" fmla="*/ 0 h 66953"/>
              <a:gd name="connsiteX1" fmla="*/ 31567 w 247100"/>
              <a:gd name="connsiteY1" fmla="*/ 0 h 66953"/>
              <a:gd name="connsiteX2" fmla="*/ 238247 w 247100"/>
              <a:gd name="connsiteY2" fmla="*/ 0 h 66953"/>
              <a:gd name="connsiteX3" fmla="*/ 247100 w 247100"/>
              <a:gd name="connsiteY3" fmla="*/ 0 h 66953"/>
              <a:gd name="connsiteX4" fmla="*/ 224386 w 247100"/>
              <a:gd name="connsiteY4" fmla="*/ 66953 h 66953"/>
              <a:gd name="connsiteX5" fmla="*/ 222536 w 247100"/>
              <a:gd name="connsiteY5" fmla="*/ 66953 h 66953"/>
              <a:gd name="connsiteX6" fmla="*/ 215533 w 247100"/>
              <a:gd name="connsiteY6" fmla="*/ 66953 h 66953"/>
              <a:gd name="connsiteX7" fmla="*/ 145934 w 247100"/>
              <a:gd name="connsiteY7" fmla="*/ 66953 h 66953"/>
              <a:gd name="connsiteX8" fmla="*/ 114367 w 247100"/>
              <a:gd name="connsiteY8" fmla="*/ 66953 h 66953"/>
              <a:gd name="connsiteX9" fmla="*/ 8853 w 247100"/>
              <a:gd name="connsiteY9" fmla="*/ 66953 h 66953"/>
              <a:gd name="connsiteX10" fmla="*/ 7003 w 247100"/>
              <a:gd name="connsiteY10" fmla="*/ 66953 h 66953"/>
              <a:gd name="connsiteX11" fmla="*/ 0 w 247100"/>
              <a:gd name="connsiteY11" fmla="*/ 66953 h 6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100" h="66953">
                <a:moveTo>
                  <a:pt x="22714" y="0"/>
                </a:moveTo>
                <a:lnTo>
                  <a:pt x="31567" y="0"/>
                </a:lnTo>
                <a:lnTo>
                  <a:pt x="238247" y="0"/>
                </a:lnTo>
                <a:lnTo>
                  <a:pt x="247100" y="0"/>
                </a:lnTo>
                <a:lnTo>
                  <a:pt x="224386" y="66953"/>
                </a:lnTo>
                <a:lnTo>
                  <a:pt x="222536" y="66953"/>
                </a:lnTo>
                <a:lnTo>
                  <a:pt x="215533" y="66953"/>
                </a:lnTo>
                <a:lnTo>
                  <a:pt x="145934" y="66953"/>
                </a:lnTo>
                <a:lnTo>
                  <a:pt x="114367" y="66953"/>
                </a:lnTo>
                <a:lnTo>
                  <a:pt x="8853" y="66953"/>
                </a:lnTo>
                <a:lnTo>
                  <a:pt x="7003" y="66953"/>
                </a:lnTo>
                <a:lnTo>
                  <a:pt x="0" y="66953"/>
                </a:lnTo>
                <a:close/>
              </a:path>
            </a:pathLst>
          </a:custGeom>
          <a:gradFill>
            <a:gsLst>
              <a:gs pos="25000">
                <a:srgbClr val="0394FC">
                  <a:alpha val="39000"/>
                </a:srgbClr>
              </a:gs>
              <a:gs pos="100000">
                <a:srgbClr val="0394FC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任意多边形 46"/>
          <p:cNvSpPr/>
          <p:nvPr/>
        </p:nvSpPr>
        <p:spPr>
          <a:xfrm>
            <a:off x="6527062" y="3251694"/>
            <a:ext cx="4003365" cy="547325"/>
          </a:xfrm>
          <a:custGeom>
            <a:avLst/>
            <a:gdLst>
              <a:gd name="connsiteX0" fmla="*/ 76316 w 2374167"/>
              <a:gd name="connsiteY0" fmla="*/ 0 h 224954"/>
              <a:gd name="connsiteX1" fmla="*/ 413770 w 2374167"/>
              <a:gd name="connsiteY1" fmla="*/ 0 h 224954"/>
              <a:gd name="connsiteX2" fmla="*/ 521939 w 2374167"/>
              <a:gd name="connsiteY2" fmla="*/ 0 h 224954"/>
              <a:gd name="connsiteX3" fmla="*/ 562096 w 2374167"/>
              <a:gd name="connsiteY3" fmla="*/ 0 h 224954"/>
              <a:gd name="connsiteX4" fmla="*/ 905987 w 2374167"/>
              <a:gd name="connsiteY4" fmla="*/ 0 h 224954"/>
              <a:gd name="connsiteX5" fmla="*/ 925834 w 2374167"/>
              <a:gd name="connsiteY5" fmla="*/ 0 h 224954"/>
              <a:gd name="connsiteX6" fmla="*/ 965991 w 2374167"/>
              <a:gd name="connsiteY6" fmla="*/ 0 h 224954"/>
              <a:gd name="connsiteX7" fmla="*/ 1074160 w 2374167"/>
              <a:gd name="connsiteY7" fmla="*/ 0 h 224954"/>
              <a:gd name="connsiteX8" fmla="*/ 1309882 w 2374167"/>
              <a:gd name="connsiteY8" fmla="*/ 0 h 224954"/>
              <a:gd name="connsiteX9" fmla="*/ 1418051 w 2374167"/>
              <a:gd name="connsiteY9" fmla="*/ 0 h 224954"/>
              <a:gd name="connsiteX10" fmla="*/ 1458208 w 2374167"/>
              <a:gd name="connsiteY10" fmla="*/ 0 h 224954"/>
              <a:gd name="connsiteX11" fmla="*/ 1478055 w 2374167"/>
              <a:gd name="connsiteY11" fmla="*/ 0 h 224954"/>
              <a:gd name="connsiteX12" fmla="*/ 1821946 w 2374167"/>
              <a:gd name="connsiteY12" fmla="*/ 0 h 224954"/>
              <a:gd name="connsiteX13" fmla="*/ 1862103 w 2374167"/>
              <a:gd name="connsiteY13" fmla="*/ 0 h 224954"/>
              <a:gd name="connsiteX14" fmla="*/ 1970272 w 2374167"/>
              <a:gd name="connsiteY14" fmla="*/ 0 h 224954"/>
              <a:gd name="connsiteX15" fmla="*/ 2118214 w 2374167"/>
              <a:gd name="connsiteY15" fmla="*/ 0 h 224954"/>
              <a:gd name="connsiteX16" fmla="*/ 2095500 w 2374167"/>
              <a:gd name="connsiteY16" fmla="*/ 66953 h 224954"/>
              <a:gd name="connsiteX17" fmla="*/ 2241434 w 2374167"/>
              <a:gd name="connsiteY17" fmla="*/ 66953 h 224954"/>
              <a:gd name="connsiteX18" fmla="*/ 2349603 w 2374167"/>
              <a:gd name="connsiteY18" fmla="*/ 66953 h 224954"/>
              <a:gd name="connsiteX19" fmla="*/ 2351453 w 2374167"/>
              <a:gd name="connsiteY19" fmla="*/ 66953 h 224954"/>
              <a:gd name="connsiteX20" fmla="*/ 2374167 w 2374167"/>
              <a:gd name="connsiteY20" fmla="*/ 0 h 224954"/>
              <a:gd name="connsiteX21" fmla="*/ 2297851 w 2374167"/>
              <a:gd name="connsiteY21" fmla="*/ 224954 h 224954"/>
              <a:gd name="connsiteX22" fmla="*/ 1893956 w 2374167"/>
              <a:gd name="connsiteY22" fmla="*/ 224954 h 224954"/>
              <a:gd name="connsiteX23" fmla="*/ 1785787 w 2374167"/>
              <a:gd name="connsiteY23" fmla="*/ 224954 h 224954"/>
              <a:gd name="connsiteX24" fmla="*/ 1554110 w 2374167"/>
              <a:gd name="connsiteY24" fmla="*/ 224954 h 224954"/>
              <a:gd name="connsiteX25" fmla="*/ 1401739 w 2374167"/>
              <a:gd name="connsiteY25" fmla="*/ 224954 h 224954"/>
              <a:gd name="connsiteX26" fmla="*/ 1381892 w 2374167"/>
              <a:gd name="connsiteY26" fmla="*/ 224954 h 224954"/>
              <a:gd name="connsiteX27" fmla="*/ 1150215 w 2374167"/>
              <a:gd name="connsiteY27" fmla="*/ 224954 h 224954"/>
              <a:gd name="connsiteX28" fmla="*/ 1042046 w 2374167"/>
              <a:gd name="connsiteY28" fmla="*/ 224954 h 224954"/>
              <a:gd name="connsiteX29" fmla="*/ 997844 w 2374167"/>
              <a:gd name="connsiteY29" fmla="*/ 224954 h 224954"/>
              <a:gd name="connsiteX30" fmla="*/ 889675 w 2374167"/>
              <a:gd name="connsiteY30" fmla="*/ 224954 h 224954"/>
              <a:gd name="connsiteX31" fmla="*/ 657998 w 2374167"/>
              <a:gd name="connsiteY31" fmla="*/ 224954 h 224954"/>
              <a:gd name="connsiteX32" fmla="*/ 638151 w 2374167"/>
              <a:gd name="connsiteY32" fmla="*/ 224954 h 224954"/>
              <a:gd name="connsiteX33" fmla="*/ 485780 w 2374167"/>
              <a:gd name="connsiteY33" fmla="*/ 224954 h 224954"/>
              <a:gd name="connsiteX34" fmla="*/ 254103 w 2374167"/>
              <a:gd name="connsiteY34" fmla="*/ 224954 h 224954"/>
              <a:gd name="connsiteX35" fmla="*/ 145934 w 2374167"/>
              <a:gd name="connsiteY35" fmla="*/ 224954 h 224954"/>
              <a:gd name="connsiteX36" fmla="*/ 0 w 2374167"/>
              <a:gd name="connsiteY36" fmla="*/ 224954 h 22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74167" h="224954">
                <a:moveTo>
                  <a:pt x="76316" y="0"/>
                </a:moveTo>
                <a:lnTo>
                  <a:pt x="413770" y="0"/>
                </a:lnTo>
                <a:lnTo>
                  <a:pt x="521939" y="0"/>
                </a:lnTo>
                <a:lnTo>
                  <a:pt x="562096" y="0"/>
                </a:lnTo>
                <a:lnTo>
                  <a:pt x="905987" y="0"/>
                </a:lnTo>
                <a:lnTo>
                  <a:pt x="925834" y="0"/>
                </a:lnTo>
                <a:lnTo>
                  <a:pt x="965991" y="0"/>
                </a:lnTo>
                <a:lnTo>
                  <a:pt x="1074160" y="0"/>
                </a:lnTo>
                <a:lnTo>
                  <a:pt x="1309882" y="0"/>
                </a:lnTo>
                <a:lnTo>
                  <a:pt x="1418051" y="0"/>
                </a:lnTo>
                <a:lnTo>
                  <a:pt x="1458208" y="0"/>
                </a:lnTo>
                <a:lnTo>
                  <a:pt x="1478055" y="0"/>
                </a:lnTo>
                <a:lnTo>
                  <a:pt x="1821946" y="0"/>
                </a:lnTo>
                <a:lnTo>
                  <a:pt x="1862103" y="0"/>
                </a:lnTo>
                <a:lnTo>
                  <a:pt x="1970272" y="0"/>
                </a:lnTo>
                <a:lnTo>
                  <a:pt x="2118214" y="0"/>
                </a:lnTo>
                <a:lnTo>
                  <a:pt x="2095500" y="66953"/>
                </a:lnTo>
                <a:lnTo>
                  <a:pt x="2241434" y="66953"/>
                </a:lnTo>
                <a:lnTo>
                  <a:pt x="2349603" y="66953"/>
                </a:lnTo>
                <a:lnTo>
                  <a:pt x="2351453" y="66953"/>
                </a:lnTo>
                <a:lnTo>
                  <a:pt x="2374167" y="0"/>
                </a:lnTo>
                <a:lnTo>
                  <a:pt x="2297851" y="224954"/>
                </a:lnTo>
                <a:lnTo>
                  <a:pt x="1893956" y="224954"/>
                </a:lnTo>
                <a:lnTo>
                  <a:pt x="1785787" y="224954"/>
                </a:lnTo>
                <a:lnTo>
                  <a:pt x="1554110" y="224954"/>
                </a:lnTo>
                <a:lnTo>
                  <a:pt x="1401739" y="224954"/>
                </a:lnTo>
                <a:lnTo>
                  <a:pt x="1381892" y="224954"/>
                </a:lnTo>
                <a:lnTo>
                  <a:pt x="1150215" y="224954"/>
                </a:lnTo>
                <a:lnTo>
                  <a:pt x="1042046" y="224954"/>
                </a:lnTo>
                <a:lnTo>
                  <a:pt x="997844" y="224954"/>
                </a:lnTo>
                <a:lnTo>
                  <a:pt x="889675" y="224954"/>
                </a:lnTo>
                <a:lnTo>
                  <a:pt x="657998" y="224954"/>
                </a:lnTo>
                <a:lnTo>
                  <a:pt x="638151" y="224954"/>
                </a:lnTo>
                <a:lnTo>
                  <a:pt x="485780" y="224954"/>
                </a:lnTo>
                <a:lnTo>
                  <a:pt x="254103" y="224954"/>
                </a:lnTo>
                <a:lnTo>
                  <a:pt x="145934" y="224954"/>
                </a:lnTo>
                <a:lnTo>
                  <a:pt x="0" y="224954"/>
                </a:lnTo>
                <a:close/>
              </a:path>
            </a:pathLst>
          </a:custGeom>
          <a:gradFill flip="none" rotWithShape="1">
            <a:gsLst>
              <a:gs pos="100000">
                <a:srgbClr val="0394FC"/>
              </a:gs>
              <a:gs pos="16000">
                <a:srgbClr val="004EA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任意多边形 48"/>
          <p:cNvSpPr/>
          <p:nvPr/>
        </p:nvSpPr>
        <p:spPr>
          <a:xfrm>
            <a:off x="10150807" y="3282165"/>
            <a:ext cx="838423" cy="113588"/>
          </a:xfrm>
          <a:custGeom>
            <a:avLst/>
            <a:gdLst>
              <a:gd name="connsiteX0" fmla="*/ 22714 w 494200"/>
              <a:gd name="connsiteY0" fmla="*/ 0 h 66953"/>
              <a:gd name="connsiteX1" fmla="*/ 238247 w 494200"/>
              <a:gd name="connsiteY1" fmla="*/ 0 h 66953"/>
              <a:gd name="connsiteX2" fmla="*/ 278667 w 494200"/>
              <a:gd name="connsiteY2" fmla="*/ 0 h 66953"/>
              <a:gd name="connsiteX3" fmla="*/ 494200 w 494200"/>
              <a:gd name="connsiteY3" fmla="*/ 0 h 66953"/>
              <a:gd name="connsiteX4" fmla="*/ 471486 w 494200"/>
              <a:gd name="connsiteY4" fmla="*/ 66953 h 66953"/>
              <a:gd name="connsiteX5" fmla="*/ 469636 w 494200"/>
              <a:gd name="connsiteY5" fmla="*/ 66953 h 66953"/>
              <a:gd name="connsiteX6" fmla="*/ 361467 w 494200"/>
              <a:gd name="connsiteY6" fmla="*/ 66953 h 66953"/>
              <a:gd name="connsiteX7" fmla="*/ 255953 w 494200"/>
              <a:gd name="connsiteY7" fmla="*/ 66953 h 66953"/>
              <a:gd name="connsiteX8" fmla="*/ 254103 w 494200"/>
              <a:gd name="connsiteY8" fmla="*/ 66953 h 66953"/>
              <a:gd name="connsiteX9" fmla="*/ 215533 w 494200"/>
              <a:gd name="connsiteY9" fmla="*/ 66953 h 66953"/>
              <a:gd name="connsiteX10" fmla="*/ 145934 w 494200"/>
              <a:gd name="connsiteY10" fmla="*/ 66953 h 66953"/>
              <a:gd name="connsiteX11" fmla="*/ 0 w 494200"/>
              <a:gd name="connsiteY11" fmla="*/ 66953 h 6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4200" h="66953">
                <a:moveTo>
                  <a:pt x="22714" y="0"/>
                </a:moveTo>
                <a:lnTo>
                  <a:pt x="238247" y="0"/>
                </a:lnTo>
                <a:lnTo>
                  <a:pt x="278667" y="0"/>
                </a:lnTo>
                <a:lnTo>
                  <a:pt x="494200" y="0"/>
                </a:lnTo>
                <a:lnTo>
                  <a:pt x="471486" y="66953"/>
                </a:lnTo>
                <a:lnTo>
                  <a:pt x="469636" y="66953"/>
                </a:lnTo>
                <a:lnTo>
                  <a:pt x="361467" y="66953"/>
                </a:lnTo>
                <a:lnTo>
                  <a:pt x="255953" y="66953"/>
                </a:lnTo>
                <a:lnTo>
                  <a:pt x="254103" y="66953"/>
                </a:lnTo>
                <a:lnTo>
                  <a:pt x="215533" y="66953"/>
                </a:lnTo>
                <a:lnTo>
                  <a:pt x="145934" y="66953"/>
                </a:lnTo>
                <a:lnTo>
                  <a:pt x="0" y="66953"/>
                </a:lnTo>
                <a:close/>
              </a:path>
            </a:pathLst>
          </a:custGeom>
          <a:gradFill>
            <a:gsLst>
              <a:gs pos="25000">
                <a:srgbClr val="0394FC">
                  <a:alpha val="39000"/>
                </a:srgbClr>
              </a:gs>
              <a:gs pos="100000">
                <a:srgbClr val="0394FC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5" name="直接连接符 54"/>
          <p:cNvCxnSpPr/>
          <p:nvPr/>
        </p:nvCxnSpPr>
        <p:spPr>
          <a:xfrm flipH="1">
            <a:off x="10337404" y="3608936"/>
            <a:ext cx="48967" cy="144342"/>
          </a:xfrm>
          <a:prstGeom prst="line">
            <a:avLst/>
          </a:prstGeom>
          <a:ln w="12700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13"/>
          <p:cNvSpPr>
            <a:spLocks noChangeArrowheads="1"/>
          </p:cNvSpPr>
          <p:nvPr/>
        </p:nvSpPr>
        <p:spPr bwMode="auto">
          <a:xfrm>
            <a:off x="6638549" y="3398402"/>
            <a:ext cx="42298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Concerns </a:t>
            </a:r>
            <a:r>
              <a:rPr 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Countermeasures</a:t>
            </a:r>
            <a:endParaRPr 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57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<p:cNvSpPr txBox="1"/>
          <p:nvPr/>
        </p:nvSpPr>
        <p:spPr>
          <a:xfrm>
            <a:off x="9948816" y="3782190"/>
            <a:ext cx="1292333" cy="101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04</a:t>
            </a:r>
          </a:p>
        </p:txBody>
      </p:sp>
      <p:sp>
        <p:nvSpPr>
          <p:cNvPr id="60" name="任意多边形 54"/>
          <p:cNvSpPr/>
          <p:nvPr/>
        </p:nvSpPr>
        <p:spPr>
          <a:xfrm>
            <a:off x="9955102" y="4039401"/>
            <a:ext cx="419212" cy="113588"/>
          </a:xfrm>
          <a:custGeom>
            <a:avLst/>
            <a:gdLst>
              <a:gd name="connsiteX0" fmla="*/ 22714 w 247100"/>
              <a:gd name="connsiteY0" fmla="*/ 0 h 66953"/>
              <a:gd name="connsiteX1" fmla="*/ 31567 w 247100"/>
              <a:gd name="connsiteY1" fmla="*/ 0 h 66953"/>
              <a:gd name="connsiteX2" fmla="*/ 238247 w 247100"/>
              <a:gd name="connsiteY2" fmla="*/ 0 h 66953"/>
              <a:gd name="connsiteX3" fmla="*/ 247100 w 247100"/>
              <a:gd name="connsiteY3" fmla="*/ 0 h 66953"/>
              <a:gd name="connsiteX4" fmla="*/ 224386 w 247100"/>
              <a:gd name="connsiteY4" fmla="*/ 66953 h 66953"/>
              <a:gd name="connsiteX5" fmla="*/ 222536 w 247100"/>
              <a:gd name="connsiteY5" fmla="*/ 66953 h 66953"/>
              <a:gd name="connsiteX6" fmla="*/ 215533 w 247100"/>
              <a:gd name="connsiteY6" fmla="*/ 66953 h 66953"/>
              <a:gd name="connsiteX7" fmla="*/ 145934 w 247100"/>
              <a:gd name="connsiteY7" fmla="*/ 66953 h 66953"/>
              <a:gd name="connsiteX8" fmla="*/ 114367 w 247100"/>
              <a:gd name="connsiteY8" fmla="*/ 66953 h 66953"/>
              <a:gd name="connsiteX9" fmla="*/ 8853 w 247100"/>
              <a:gd name="connsiteY9" fmla="*/ 66953 h 66953"/>
              <a:gd name="connsiteX10" fmla="*/ 7003 w 247100"/>
              <a:gd name="connsiteY10" fmla="*/ 66953 h 66953"/>
              <a:gd name="connsiteX11" fmla="*/ 0 w 247100"/>
              <a:gd name="connsiteY11" fmla="*/ 66953 h 6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100" h="66953">
                <a:moveTo>
                  <a:pt x="22714" y="0"/>
                </a:moveTo>
                <a:lnTo>
                  <a:pt x="31567" y="0"/>
                </a:lnTo>
                <a:lnTo>
                  <a:pt x="238247" y="0"/>
                </a:lnTo>
                <a:lnTo>
                  <a:pt x="247100" y="0"/>
                </a:lnTo>
                <a:lnTo>
                  <a:pt x="224386" y="66953"/>
                </a:lnTo>
                <a:lnTo>
                  <a:pt x="222536" y="66953"/>
                </a:lnTo>
                <a:lnTo>
                  <a:pt x="215533" y="66953"/>
                </a:lnTo>
                <a:lnTo>
                  <a:pt x="145934" y="66953"/>
                </a:lnTo>
                <a:lnTo>
                  <a:pt x="114367" y="66953"/>
                </a:lnTo>
                <a:lnTo>
                  <a:pt x="8853" y="66953"/>
                </a:lnTo>
                <a:lnTo>
                  <a:pt x="7003" y="66953"/>
                </a:lnTo>
                <a:lnTo>
                  <a:pt x="0" y="66953"/>
                </a:lnTo>
                <a:close/>
              </a:path>
            </a:pathLst>
          </a:custGeom>
          <a:gradFill>
            <a:gsLst>
              <a:gs pos="25000">
                <a:srgbClr val="0394FC">
                  <a:alpha val="39000"/>
                </a:srgbClr>
              </a:gs>
              <a:gs pos="100000">
                <a:srgbClr val="0394FC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任意多边形 46"/>
          <p:cNvSpPr/>
          <p:nvPr/>
        </p:nvSpPr>
        <p:spPr>
          <a:xfrm>
            <a:off x="6527063" y="4250528"/>
            <a:ext cx="4027837" cy="595554"/>
          </a:xfrm>
          <a:custGeom>
            <a:avLst/>
            <a:gdLst>
              <a:gd name="connsiteX0" fmla="*/ 76316 w 2374167"/>
              <a:gd name="connsiteY0" fmla="*/ 0 h 224954"/>
              <a:gd name="connsiteX1" fmla="*/ 413770 w 2374167"/>
              <a:gd name="connsiteY1" fmla="*/ 0 h 224954"/>
              <a:gd name="connsiteX2" fmla="*/ 521939 w 2374167"/>
              <a:gd name="connsiteY2" fmla="*/ 0 h 224954"/>
              <a:gd name="connsiteX3" fmla="*/ 562096 w 2374167"/>
              <a:gd name="connsiteY3" fmla="*/ 0 h 224954"/>
              <a:gd name="connsiteX4" fmla="*/ 905987 w 2374167"/>
              <a:gd name="connsiteY4" fmla="*/ 0 h 224954"/>
              <a:gd name="connsiteX5" fmla="*/ 925834 w 2374167"/>
              <a:gd name="connsiteY5" fmla="*/ 0 h 224954"/>
              <a:gd name="connsiteX6" fmla="*/ 965991 w 2374167"/>
              <a:gd name="connsiteY6" fmla="*/ 0 h 224954"/>
              <a:gd name="connsiteX7" fmla="*/ 1074160 w 2374167"/>
              <a:gd name="connsiteY7" fmla="*/ 0 h 224954"/>
              <a:gd name="connsiteX8" fmla="*/ 1309882 w 2374167"/>
              <a:gd name="connsiteY8" fmla="*/ 0 h 224954"/>
              <a:gd name="connsiteX9" fmla="*/ 1418051 w 2374167"/>
              <a:gd name="connsiteY9" fmla="*/ 0 h 224954"/>
              <a:gd name="connsiteX10" fmla="*/ 1458208 w 2374167"/>
              <a:gd name="connsiteY10" fmla="*/ 0 h 224954"/>
              <a:gd name="connsiteX11" fmla="*/ 1478055 w 2374167"/>
              <a:gd name="connsiteY11" fmla="*/ 0 h 224954"/>
              <a:gd name="connsiteX12" fmla="*/ 1821946 w 2374167"/>
              <a:gd name="connsiteY12" fmla="*/ 0 h 224954"/>
              <a:gd name="connsiteX13" fmla="*/ 1862103 w 2374167"/>
              <a:gd name="connsiteY13" fmla="*/ 0 h 224954"/>
              <a:gd name="connsiteX14" fmla="*/ 1970272 w 2374167"/>
              <a:gd name="connsiteY14" fmla="*/ 0 h 224954"/>
              <a:gd name="connsiteX15" fmla="*/ 2118214 w 2374167"/>
              <a:gd name="connsiteY15" fmla="*/ 0 h 224954"/>
              <a:gd name="connsiteX16" fmla="*/ 2095500 w 2374167"/>
              <a:gd name="connsiteY16" fmla="*/ 66953 h 224954"/>
              <a:gd name="connsiteX17" fmla="*/ 2241434 w 2374167"/>
              <a:gd name="connsiteY17" fmla="*/ 66953 h 224954"/>
              <a:gd name="connsiteX18" fmla="*/ 2349603 w 2374167"/>
              <a:gd name="connsiteY18" fmla="*/ 66953 h 224954"/>
              <a:gd name="connsiteX19" fmla="*/ 2351453 w 2374167"/>
              <a:gd name="connsiteY19" fmla="*/ 66953 h 224954"/>
              <a:gd name="connsiteX20" fmla="*/ 2374167 w 2374167"/>
              <a:gd name="connsiteY20" fmla="*/ 0 h 224954"/>
              <a:gd name="connsiteX21" fmla="*/ 2297851 w 2374167"/>
              <a:gd name="connsiteY21" fmla="*/ 224954 h 224954"/>
              <a:gd name="connsiteX22" fmla="*/ 1893956 w 2374167"/>
              <a:gd name="connsiteY22" fmla="*/ 224954 h 224954"/>
              <a:gd name="connsiteX23" fmla="*/ 1785787 w 2374167"/>
              <a:gd name="connsiteY23" fmla="*/ 224954 h 224954"/>
              <a:gd name="connsiteX24" fmla="*/ 1554110 w 2374167"/>
              <a:gd name="connsiteY24" fmla="*/ 224954 h 224954"/>
              <a:gd name="connsiteX25" fmla="*/ 1401739 w 2374167"/>
              <a:gd name="connsiteY25" fmla="*/ 224954 h 224954"/>
              <a:gd name="connsiteX26" fmla="*/ 1381892 w 2374167"/>
              <a:gd name="connsiteY26" fmla="*/ 224954 h 224954"/>
              <a:gd name="connsiteX27" fmla="*/ 1150215 w 2374167"/>
              <a:gd name="connsiteY27" fmla="*/ 224954 h 224954"/>
              <a:gd name="connsiteX28" fmla="*/ 1042046 w 2374167"/>
              <a:gd name="connsiteY28" fmla="*/ 224954 h 224954"/>
              <a:gd name="connsiteX29" fmla="*/ 997844 w 2374167"/>
              <a:gd name="connsiteY29" fmla="*/ 224954 h 224954"/>
              <a:gd name="connsiteX30" fmla="*/ 889675 w 2374167"/>
              <a:gd name="connsiteY30" fmla="*/ 224954 h 224954"/>
              <a:gd name="connsiteX31" fmla="*/ 657998 w 2374167"/>
              <a:gd name="connsiteY31" fmla="*/ 224954 h 224954"/>
              <a:gd name="connsiteX32" fmla="*/ 638151 w 2374167"/>
              <a:gd name="connsiteY32" fmla="*/ 224954 h 224954"/>
              <a:gd name="connsiteX33" fmla="*/ 485780 w 2374167"/>
              <a:gd name="connsiteY33" fmla="*/ 224954 h 224954"/>
              <a:gd name="connsiteX34" fmla="*/ 254103 w 2374167"/>
              <a:gd name="connsiteY34" fmla="*/ 224954 h 224954"/>
              <a:gd name="connsiteX35" fmla="*/ 145934 w 2374167"/>
              <a:gd name="connsiteY35" fmla="*/ 224954 h 224954"/>
              <a:gd name="connsiteX36" fmla="*/ 0 w 2374167"/>
              <a:gd name="connsiteY36" fmla="*/ 224954 h 22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74167" h="224954">
                <a:moveTo>
                  <a:pt x="76316" y="0"/>
                </a:moveTo>
                <a:lnTo>
                  <a:pt x="413770" y="0"/>
                </a:lnTo>
                <a:lnTo>
                  <a:pt x="521939" y="0"/>
                </a:lnTo>
                <a:lnTo>
                  <a:pt x="562096" y="0"/>
                </a:lnTo>
                <a:lnTo>
                  <a:pt x="905987" y="0"/>
                </a:lnTo>
                <a:lnTo>
                  <a:pt x="925834" y="0"/>
                </a:lnTo>
                <a:lnTo>
                  <a:pt x="965991" y="0"/>
                </a:lnTo>
                <a:lnTo>
                  <a:pt x="1074160" y="0"/>
                </a:lnTo>
                <a:lnTo>
                  <a:pt x="1309882" y="0"/>
                </a:lnTo>
                <a:lnTo>
                  <a:pt x="1418051" y="0"/>
                </a:lnTo>
                <a:lnTo>
                  <a:pt x="1458208" y="0"/>
                </a:lnTo>
                <a:lnTo>
                  <a:pt x="1478055" y="0"/>
                </a:lnTo>
                <a:lnTo>
                  <a:pt x="1821946" y="0"/>
                </a:lnTo>
                <a:lnTo>
                  <a:pt x="1862103" y="0"/>
                </a:lnTo>
                <a:lnTo>
                  <a:pt x="1970272" y="0"/>
                </a:lnTo>
                <a:lnTo>
                  <a:pt x="2118214" y="0"/>
                </a:lnTo>
                <a:lnTo>
                  <a:pt x="2095500" y="66953"/>
                </a:lnTo>
                <a:lnTo>
                  <a:pt x="2241434" y="66953"/>
                </a:lnTo>
                <a:lnTo>
                  <a:pt x="2349603" y="66953"/>
                </a:lnTo>
                <a:lnTo>
                  <a:pt x="2351453" y="66953"/>
                </a:lnTo>
                <a:lnTo>
                  <a:pt x="2374167" y="0"/>
                </a:lnTo>
                <a:lnTo>
                  <a:pt x="2297851" y="224954"/>
                </a:lnTo>
                <a:lnTo>
                  <a:pt x="1893956" y="224954"/>
                </a:lnTo>
                <a:lnTo>
                  <a:pt x="1785787" y="224954"/>
                </a:lnTo>
                <a:lnTo>
                  <a:pt x="1554110" y="224954"/>
                </a:lnTo>
                <a:lnTo>
                  <a:pt x="1401739" y="224954"/>
                </a:lnTo>
                <a:lnTo>
                  <a:pt x="1381892" y="224954"/>
                </a:lnTo>
                <a:lnTo>
                  <a:pt x="1150215" y="224954"/>
                </a:lnTo>
                <a:lnTo>
                  <a:pt x="1042046" y="224954"/>
                </a:lnTo>
                <a:lnTo>
                  <a:pt x="997844" y="224954"/>
                </a:lnTo>
                <a:lnTo>
                  <a:pt x="889675" y="224954"/>
                </a:lnTo>
                <a:lnTo>
                  <a:pt x="657998" y="224954"/>
                </a:lnTo>
                <a:lnTo>
                  <a:pt x="638151" y="224954"/>
                </a:lnTo>
                <a:lnTo>
                  <a:pt x="485780" y="224954"/>
                </a:lnTo>
                <a:lnTo>
                  <a:pt x="254103" y="224954"/>
                </a:lnTo>
                <a:lnTo>
                  <a:pt x="145934" y="224954"/>
                </a:lnTo>
                <a:lnTo>
                  <a:pt x="0" y="224954"/>
                </a:lnTo>
                <a:close/>
              </a:path>
            </a:pathLst>
          </a:custGeom>
          <a:gradFill flip="none" rotWithShape="1">
            <a:gsLst>
              <a:gs pos="100000">
                <a:srgbClr val="0394FC"/>
              </a:gs>
              <a:gs pos="16000">
                <a:srgbClr val="004EA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任意多边形 48"/>
          <p:cNvSpPr/>
          <p:nvPr/>
        </p:nvSpPr>
        <p:spPr>
          <a:xfrm>
            <a:off x="10150807" y="4206090"/>
            <a:ext cx="838423" cy="113588"/>
          </a:xfrm>
          <a:custGeom>
            <a:avLst/>
            <a:gdLst>
              <a:gd name="connsiteX0" fmla="*/ 22714 w 494200"/>
              <a:gd name="connsiteY0" fmla="*/ 0 h 66953"/>
              <a:gd name="connsiteX1" fmla="*/ 238247 w 494200"/>
              <a:gd name="connsiteY1" fmla="*/ 0 h 66953"/>
              <a:gd name="connsiteX2" fmla="*/ 278667 w 494200"/>
              <a:gd name="connsiteY2" fmla="*/ 0 h 66953"/>
              <a:gd name="connsiteX3" fmla="*/ 494200 w 494200"/>
              <a:gd name="connsiteY3" fmla="*/ 0 h 66953"/>
              <a:gd name="connsiteX4" fmla="*/ 471486 w 494200"/>
              <a:gd name="connsiteY4" fmla="*/ 66953 h 66953"/>
              <a:gd name="connsiteX5" fmla="*/ 469636 w 494200"/>
              <a:gd name="connsiteY5" fmla="*/ 66953 h 66953"/>
              <a:gd name="connsiteX6" fmla="*/ 361467 w 494200"/>
              <a:gd name="connsiteY6" fmla="*/ 66953 h 66953"/>
              <a:gd name="connsiteX7" fmla="*/ 255953 w 494200"/>
              <a:gd name="connsiteY7" fmla="*/ 66953 h 66953"/>
              <a:gd name="connsiteX8" fmla="*/ 254103 w 494200"/>
              <a:gd name="connsiteY8" fmla="*/ 66953 h 66953"/>
              <a:gd name="connsiteX9" fmla="*/ 215533 w 494200"/>
              <a:gd name="connsiteY9" fmla="*/ 66953 h 66953"/>
              <a:gd name="connsiteX10" fmla="*/ 145934 w 494200"/>
              <a:gd name="connsiteY10" fmla="*/ 66953 h 66953"/>
              <a:gd name="connsiteX11" fmla="*/ 0 w 494200"/>
              <a:gd name="connsiteY11" fmla="*/ 66953 h 6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4200" h="66953">
                <a:moveTo>
                  <a:pt x="22714" y="0"/>
                </a:moveTo>
                <a:lnTo>
                  <a:pt x="238247" y="0"/>
                </a:lnTo>
                <a:lnTo>
                  <a:pt x="278667" y="0"/>
                </a:lnTo>
                <a:lnTo>
                  <a:pt x="494200" y="0"/>
                </a:lnTo>
                <a:lnTo>
                  <a:pt x="471486" y="66953"/>
                </a:lnTo>
                <a:lnTo>
                  <a:pt x="469636" y="66953"/>
                </a:lnTo>
                <a:lnTo>
                  <a:pt x="361467" y="66953"/>
                </a:lnTo>
                <a:lnTo>
                  <a:pt x="255953" y="66953"/>
                </a:lnTo>
                <a:lnTo>
                  <a:pt x="254103" y="66953"/>
                </a:lnTo>
                <a:lnTo>
                  <a:pt x="215533" y="66953"/>
                </a:lnTo>
                <a:lnTo>
                  <a:pt x="145934" y="66953"/>
                </a:lnTo>
                <a:lnTo>
                  <a:pt x="0" y="66953"/>
                </a:lnTo>
                <a:close/>
              </a:path>
            </a:pathLst>
          </a:custGeom>
          <a:gradFill>
            <a:gsLst>
              <a:gs pos="25000">
                <a:srgbClr val="0394FC">
                  <a:alpha val="39000"/>
                </a:srgbClr>
              </a:gs>
              <a:gs pos="100000">
                <a:srgbClr val="0394FC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3" name="直接连接符 62"/>
          <p:cNvCxnSpPr/>
          <p:nvPr/>
        </p:nvCxnSpPr>
        <p:spPr>
          <a:xfrm flipH="1">
            <a:off x="10337404" y="4486367"/>
            <a:ext cx="48967" cy="144342"/>
          </a:xfrm>
          <a:prstGeom prst="line">
            <a:avLst/>
          </a:prstGeom>
          <a:ln w="12700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13"/>
          <p:cNvSpPr>
            <a:spLocks noChangeArrowheads="1"/>
          </p:cNvSpPr>
          <p:nvPr/>
        </p:nvSpPr>
        <p:spPr bwMode="auto">
          <a:xfrm>
            <a:off x="6641507" y="4261306"/>
            <a:ext cx="33135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Thoughts </a:t>
            </a:r>
            <a:r>
              <a:rPr 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 the </a:t>
            </a:r>
            <a:r>
              <a:rPr 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Economic Improvement</a:t>
            </a:r>
            <a:endParaRPr 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65" descr="e7d195523061f1c0d3ba7f298e59d031c9c3f97027ed136f882110EF8F17BAD1F2C348D17C7856EF46CB4678CC9E44EE1ABA681E3133328A7B4D22AAF822B2429426B2355AA8CC4431B8568D2CF3B73A387D185874753CA8C1E635F392138512C85AF4E9143A0375E29F076C6746BEBA8E043112D32A8EAC65D2E14E2EC471FC7EF55FC1A46D8669"/>
          <p:cNvSpPr txBox="1"/>
          <p:nvPr/>
        </p:nvSpPr>
        <p:spPr>
          <a:xfrm>
            <a:off x="9948815" y="4783607"/>
            <a:ext cx="1292333" cy="101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05</a:t>
            </a:r>
          </a:p>
        </p:txBody>
      </p:sp>
      <p:sp>
        <p:nvSpPr>
          <p:cNvPr id="68" name="任意多边形 54"/>
          <p:cNvSpPr/>
          <p:nvPr/>
        </p:nvSpPr>
        <p:spPr>
          <a:xfrm>
            <a:off x="9955101" y="5040818"/>
            <a:ext cx="419212" cy="113588"/>
          </a:xfrm>
          <a:custGeom>
            <a:avLst/>
            <a:gdLst>
              <a:gd name="connsiteX0" fmla="*/ 22714 w 247100"/>
              <a:gd name="connsiteY0" fmla="*/ 0 h 66953"/>
              <a:gd name="connsiteX1" fmla="*/ 31567 w 247100"/>
              <a:gd name="connsiteY1" fmla="*/ 0 h 66953"/>
              <a:gd name="connsiteX2" fmla="*/ 238247 w 247100"/>
              <a:gd name="connsiteY2" fmla="*/ 0 h 66953"/>
              <a:gd name="connsiteX3" fmla="*/ 247100 w 247100"/>
              <a:gd name="connsiteY3" fmla="*/ 0 h 66953"/>
              <a:gd name="connsiteX4" fmla="*/ 224386 w 247100"/>
              <a:gd name="connsiteY4" fmla="*/ 66953 h 66953"/>
              <a:gd name="connsiteX5" fmla="*/ 222536 w 247100"/>
              <a:gd name="connsiteY5" fmla="*/ 66953 h 66953"/>
              <a:gd name="connsiteX6" fmla="*/ 215533 w 247100"/>
              <a:gd name="connsiteY6" fmla="*/ 66953 h 66953"/>
              <a:gd name="connsiteX7" fmla="*/ 145934 w 247100"/>
              <a:gd name="connsiteY7" fmla="*/ 66953 h 66953"/>
              <a:gd name="connsiteX8" fmla="*/ 114367 w 247100"/>
              <a:gd name="connsiteY8" fmla="*/ 66953 h 66953"/>
              <a:gd name="connsiteX9" fmla="*/ 8853 w 247100"/>
              <a:gd name="connsiteY9" fmla="*/ 66953 h 66953"/>
              <a:gd name="connsiteX10" fmla="*/ 7003 w 247100"/>
              <a:gd name="connsiteY10" fmla="*/ 66953 h 66953"/>
              <a:gd name="connsiteX11" fmla="*/ 0 w 247100"/>
              <a:gd name="connsiteY11" fmla="*/ 66953 h 6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100" h="66953">
                <a:moveTo>
                  <a:pt x="22714" y="0"/>
                </a:moveTo>
                <a:lnTo>
                  <a:pt x="31567" y="0"/>
                </a:lnTo>
                <a:lnTo>
                  <a:pt x="238247" y="0"/>
                </a:lnTo>
                <a:lnTo>
                  <a:pt x="247100" y="0"/>
                </a:lnTo>
                <a:lnTo>
                  <a:pt x="224386" y="66953"/>
                </a:lnTo>
                <a:lnTo>
                  <a:pt x="222536" y="66953"/>
                </a:lnTo>
                <a:lnTo>
                  <a:pt x="215533" y="66953"/>
                </a:lnTo>
                <a:lnTo>
                  <a:pt x="145934" y="66953"/>
                </a:lnTo>
                <a:lnTo>
                  <a:pt x="114367" y="66953"/>
                </a:lnTo>
                <a:lnTo>
                  <a:pt x="8853" y="66953"/>
                </a:lnTo>
                <a:lnTo>
                  <a:pt x="7003" y="66953"/>
                </a:lnTo>
                <a:lnTo>
                  <a:pt x="0" y="66953"/>
                </a:lnTo>
                <a:close/>
              </a:path>
            </a:pathLst>
          </a:custGeom>
          <a:gradFill>
            <a:gsLst>
              <a:gs pos="25000">
                <a:srgbClr val="0394FC">
                  <a:alpha val="39000"/>
                </a:srgbClr>
              </a:gs>
              <a:gs pos="100000">
                <a:srgbClr val="0394FC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任意多边形 46"/>
          <p:cNvSpPr/>
          <p:nvPr/>
        </p:nvSpPr>
        <p:spPr>
          <a:xfrm>
            <a:off x="6527062" y="5251944"/>
            <a:ext cx="4027838" cy="381641"/>
          </a:xfrm>
          <a:custGeom>
            <a:avLst/>
            <a:gdLst>
              <a:gd name="connsiteX0" fmla="*/ 76316 w 2374167"/>
              <a:gd name="connsiteY0" fmla="*/ 0 h 224954"/>
              <a:gd name="connsiteX1" fmla="*/ 413770 w 2374167"/>
              <a:gd name="connsiteY1" fmla="*/ 0 h 224954"/>
              <a:gd name="connsiteX2" fmla="*/ 521939 w 2374167"/>
              <a:gd name="connsiteY2" fmla="*/ 0 h 224954"/>
              <a:gd name="connsiteX3" fmla="*/ 562096 w 2374167"/>
              <a:gd name="connsiteY3" fmla="*/ 0 h 224954"/>
              <a:gd name="connsiteX4" fmla="*/ 905987 w 2374167"/>
              <a:gd name="connsiteY4" fmla="*/ 0 h 224954"/>
              <a:gd name="connsiteX5" fmla="*/ 925834 w 2374167"/>
              <a:gd name="connsiteY5" fmla="*/ 0 h 224954"/>
              <a:gd name="connsiteX6" fmla="*/ 965991 w 2374167"/>
              <a:gd name="connsiteY6" fmla="*/ 0 h 224954"/>
              <a:gd name="connsiteX7" fmla="*/ 1074160 w 2374167"/>
              <a:gd name="connsiteY7" fmla="*/ 0 h 224954"/>
              <a:gd name="connsiteX8" fmla="*/ 1309882 w 2374167"/>
              <a:gd name="connsiteY8" fmla="*/ 0 h 224954"/>
              <a:gd name="connsiteX9" fmla="*/ 1418051 w 2374167"/>
              <a:gd name="connsiteY9" fmla="*/ 0 h 224954"/>
              <a:gd name="connsiteX10" fmla="*/ 1458208 w 2374167"/>
              <a:gd name="connsiteY10" fmla="*/ 0 h 224954"/>
              <a:gd name="connsiteX11" fmla="*/ 1478055 w 2374167"/>
              <a:gd name="connsiteY11" fmla="*/ 0 h 224954"/>
              <a:gd name="connsiteX12" fmla="*/ 1821946 w 2374167"/>
              <a:gd name="connsiteY12" fmla="*/ 0 h 224954"/>
              <a:gd name="connsiteX13" fmla="*/ 1862103 w 2374167"/>
              <a:gd name="connsiteY13" fmla="*/ 0 h 224954"/>
              <a:gd name="connsiteX14" fmla="*/ 1970272 w 2374167"/>
              <a:gd name="connsiteY14" fmla="*/ 0 h 224954"/>
              <a:gd name="connsiteX15" fmla="*/ 2118214 w 2374167"/>
              <a:gd name="connsiteY15" fmla="*/ 0 h 224954"/>
              <a:gd name="connsiteX16" fmla="*/ 2095500 w 2374167"/>
              <a:gd name="connsiteY16" fmla="*/ 66953 h 224954"/>
              <a:gd name="connsiteX17" fmla="*/ 2241434 w 2374167"/>
              <a:gd name="connsiteY17" fmla="*/ 66953 h 224954"/>
              <a:gd name="connsiteX18" fmla="*/ 2349603 w 2374167"/>
              <a:gd name="connsiteY18" fmla="*/ 66953 h 224954"/>
              <a:gd name="connsiteX19" fmla="*/ 2351453 w 2374167"/>
              <a:gd name="connsiteY19" fmla="*/ 66953 h 224954"/>
              <a:gd name="connsiteX20" fmla="*/ 2374167 w 2374167"/>
              <a:gd name="connsiteY20" fmla="*/ 0 h 224954"/>
              <a:gd name="connsiteX21" fmla="*/ 2297851 w 2374167"/>
              <a:gd name="connsiteY21" fmla="*/ 224954 h 224954"/>
              <a:gd name="connsiteX22" fmla="*/ 1893956 w 2374167"/>
              <a:gd name="connsiteY22" fmla="*/ 224954 h 224954"/>
              <a:gd name="connsiteX23" fmla="*/ 1785787 w 2374167"/>
              <a:gd name="connsiteY23" fmla="*/ 224954 h 224954"/>
              <a:gd name="connsiteX24" fmla="*/ 1554110 w 2374167"/>
              <a:gd name="connsiteY24" fmla="*/ 224954 h 224954"/>
              <a:gd name="connsiteX25" fmla="*/ 1401739 w 2374167"/>
              <a:gd name="connsiteY25" fmla="*/ 224954 h 224954"/>
              <a:gd name="connsiteX26" fmla="*/ 1381892 w 2374167"/>
              <a:gd name="connsiteY26" fmla="*/ 224954 h 224954"/>
              <a:gd name="connsiteX27" fmla="*/ 1150215 w 2374167"/>
              <a:gd name="connsiteY27" fmla="*/ 224954 h 224954"/>
              <a:gd name="connsiteX28" fmla="*/ 1042046 w 2374167"/>
              <a:gd name="connsiteY28" fmla="*/ 224954 h 224954"/>
              <a:gd name="connsiteX29" fmla="*/ 997844 w 2374167"/>
              <a:gd name="connsiteY29" fmla="*/ 224954 h 224954"/>
              <a:gd name="connsiteX30" fmla="*/ 889675 w 2374167"/>
              <a:gd name="connsiteY30" fmla="*/ 224954 h 224954"/>
              <a:gd name="connsiteX31" fmla="*/ 657998 w 2374167"/>
              <a:gd name="connsiteY31" fmla="*/ 224954 h 224954"/>
              <a:gd name="connsiteX32" fmla="*/ 638151 w 2374167"/>
              <a:gd name="connsiteY32" fmla="*/ 224954 h 224954"/>
              <a:gd name="connsiteX33" fmla="*/ 485780 w 2374167"/>
              <a:gd name="connsiteY33" fmla="*/ 224954 h 224954"/>
              <a:gd name="connsiteX34" fmla="*/ 254103 w 2374167"/>
              <a:gd name="connsiteY34" fmla="*/ 224954 h 224954"/>
              <a:gd name="connsiteX35" fmla="*/ 145934 w 2374167"/>
              <a:gd name="connsiteY35" fmla="*/ 224954 h 224954"/>
              <a:gd name="connsiteX36" fmla="*/ 0 w 2374167"/>
              <a:gd name="connsiteY36" fmla="*/ 224954 h 22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74167" h="224954">
                <a:moveTo>
                  <a:pt x="76316" y="0"/>
                </a:moveTo>
                <a:lnTo>
                  <a:pt x="413770" y="0"/>
                </a:lnTo>
                <a:lnTo>
                  <a:pt x="521939" y="0"/>
                </a:lnTo>
                <a:lnTo>
                  <a:pt x="562096" y="0"/>
                </a:lnTo>
                <a:lnTo>
                  <a:pt x="905987" y="0"/>
                </a:lnTo>
                <a:lnTo>
                  <a:pt x="925834" y="0"/>
                </a:lnTo>
                <a:lnTo>
                  <a:pt x="965991" y="0"/>
                </a:lnTo>
                <a:lnTo>
                  <a:pt x="1074160" y="0"/>
                </a:lnTo>
                <a:lnTo>
                  <a:pt x="1309882" y="0"/>
                </a:lnTo>
                <a:lnTo>
                  <a:pt x="1418051" y="0"/>
                </a:lnTo>
                <a:lnTo>
                  <a:pt x="1458208" y="0"/>
                </a:lnTo>
                <a:lnTo>
                  <a:pt x="1478055" y="0"/>
                </a:lnTo>
                <a:lnTo>
                  <a:pt x="1821946" y="0"/>
                </a:lnTo>
                <a:lnTo>
                  <a:pt x="1862103" y="0"/>
                </a:lnTo>
                <a:lnTo>
                  <a:pt x="1970272" y="0"/>
                </a:lnTo>
                <a:lnTo>
                  <a:pt x="2118214" y="0"/>
                </a:lnTo>
                <a:lnTo>
                  <a:pt x="2095500" y="66953"/>
                </a:lnTo>
                <a:lnTo>
                  <a:pt x="2241434" y="66953"/>
                </a:lnTo>
                <a:lnTo>
                  <a:pt x="2349603" y="66953"/>
                </a:lnTo>
                <a:lnTo>
                  <a:pt x="2351453" y="66953"/>
                </a:lnTo>
                <a:lnTo>
                  <a:pt x="2374167" y="0"/>
                </a:lnTo>
                <a:lnTo>
                  <a:pt x="2297851" y="224954"/>
                </a:lnTo>
                <a:lnTo>
                  <a:pt x="1893956" y="224954"/>
                </a:lnTo>
                <a:lnTo>
                  <a:pt x="1785787" y="224954"/>
                </a:lnTo>
                <a:lnTo>
                  <a:pt x="1554110" y="224954"/>
                </a:lnTo>
                <a:lnTo>
                  <a:pt x="1401739" y="224954"/>
                </a:lnTo>
                <a:lnTo>
                  <a:pt x="1381892" y="224954"/>
                </a:lnTo>
                <a:lnTo>
                  <a:pt x="1150215" y="224954"/>
                </a:lnTo>
                <a:lnTo>
                  <a:pt x="1042046" y="224954"/>
                </a:lnTo>
                <a:lnTo>
                  <a:pt x="997844" y="224954"/>
                </a:lnTo>
                <a:lnTo>
                  <a:pt x="889675" y="224954"/>
                </a:lnTo>
                <a:lnTo>
                  <a:pt x="657998" y="224954"/>
                </a:lnTo>
                <a:lnTo>
                  <a:pt x="638151" y="224954"/>
                </a:lnTo>
                <a:lnTo>
                  <a:pt x="485780" y="224954"/>
                </a:lnTo>
                <a:lnTo>
                  <a:pt x="254103" y="224954"/>
                </a:lnTo>
                <a:lnTo>
                  <a:pt x="145934" y="224954"/>
                </a:lnTo>
                <a:lnTo>
                  <a:pt x="0" y="224954"/>
                </a:lnTo>
                <a:close/>
              </a:path>
            </a:pathLst>
          </a:custGeom>
          <a:gradFill flip="none" rotWithShape="1">
            <a:gsLst>
              <a:gs pos="100000">
                <a:srgbClr val="0394FC"/>
              </a:gs>
              <a:gs pos="16000">
                <a:srgbClr val="004EA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任意多边形 48"/>
          <p:cNvSpPr/>
          <p:nvPr/>
        </p:nvSpPr>
        <p:spPr>
          <a:xfrm>
            <a:off x="10150806" y="5207507"/>
            <a:ext cx="838423" cy="113588"/>
          </a:xfrm>
          <a:custGeom>
            <a:avLst/>
            <a:gdLst>
              <a:gd name="connsiteX0" fmla="*/ 22714 w 494200"/>
              <a:gd name="connsiteY0" fmla="*/ 0 h 66953"/>
              <a:gd name="connsiteX1" fmla="*/ 238247 w 494200"/>
              <a:gd name="connsiteY1" fmla="*/ 0 h 66953"/>
              <a:gd name="connsiteX2" fmla="*/ 278667 w 494200"/>
              <a:gd name="connsiteY2" fmla="*/ 0 h 66953"/>
              <a:gd name="connsiteX3" fmla="*/ 494200 w 494200"/>
              <a:gd name="connsiteY3" fmla="*/ 0 h 66953"/>
              <a:gd name="connsiteX4" fmla="*/ 471486 w 494200"/>
              <a:gd name="connsiteY4" fmla="*/ 66953 h 66953"/>
              <a:gd name="connsiteX5" fmla="*/ 469636 w 494200"/>
              <a:gd name="connsiteY5" fmla="*/ 66953 h 66953"/>
              <a:gd name="connsiteX6" fmla="*/ 361467 w 494200"/>
              <a:gd name="connsiteY6" fmla="*/ 66953 h 66953"/>
              <a:gd name="connsiteX7" fmla="*/ 255953 w 494200"/>
              <a:gd name="connsiteY7" fmla="*/ 66953 h 66953"/>
              <a:gd name="connsiteX8" fmla="*/ 254103 w 494200"/>
              <a:gd name="connsiteY8" fmla="*/ 66953 h 66953"/>
              <a:gd name="connsiteX9" fmla="*/ 215533 w 494200"/>
              <a:gd name="connsiteY9" fmla="*/ 66953 h 66953"/>
              <a:gd name="connsiteX10" fmla="*/ 145934 w 494200"/>
              <a:gd name="connsiteY10" fmla="*/ 66953 h 66953"/>
              <a:gd name="connsiteX11" fmla="*/ 0 w 494200"/>
              <a:gd name="connsiteY11" fmla="*/ 66953 h 6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4200" h="66953">
                <a:moveTo>
                  <a:pt x="22714" y="0"/>
                </a:moveTo>
                <a:lnTo>
                  <a:pt x="238247" y="0"/>
                </a:lnTo>
                <a:lnTo>
                  <a:pt x="278667" y="0"/>
                </a:lnTo>
                <a:lnTo>
                  <a:pt x="494200" y="0"/>
                </a:lnTo>
                <a:lnTo>
                  <a:pt x="471486" y="66953"/>
                </a:lnTo>
                <a:lnTo>
                  <a:pt x="469636" y="66953"/>
                </a:lnTo>
                <a:lnTo>
                  <a:pt x="361467" y="66953"/>
                </a:lnTo>
                <a:lnTo>
                  <a:pt x="255953" y="66953"/>
                </a:lnTo>
                <a:lnTo>
                  <a:pt x="254103" y="66953"/>
                </a:lnTo>
                <a:lnTo>
                  <a:pt x="215533" y="66953"/>
                </a:lnTo>
                <a:lnTo>
                  <a:pt x="145934" y="66953"/>
                </a:lnTo>
                <a:lnTo>
                  <a:pt x="0" y="66953"/>
                </a:lnTo>
                <a:close/>
              </a:path>
            </a:pathLst>
          </a:custGeom>
          <a:gradFill>
            <a:gsLst>
              <a:gs pos="25000">
                <a:srgbClr val="0394FC">
                  <a:alpha val="39000"/>
                </a:srgbClr>
              </a:gs>
              <a:gs pos="100000">
                <a:srgbClr val="0394FC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/>
          <p:cNvCxnSpPr/>
          <p:nvPr/>
        </p:nvCxnSpPr>
        <p:spPr>
          <a:xfrm flipH="1">
            <a:off x="10337403" y="5487784"/>
            <a:ext cx="48967" cy="144342"/>
          </a:xfrm>
          <a:prstGeom prst="line">
            <a:avLst/>
          </a:prstGeom>
          <a:ln w="12700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13"/>
          <p:cNvSpPr>
            <a:spLocks noChangeArrowheads="1"/>
          </p:cNvSpPr>
          <p:nvPr/>
        </p:nvSpPr>
        <p:spPr bwMode="auto">
          <a:xfrm>
            <a:off x="6828700" y="5242709"/>
            <a:ext cx="3204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International Cooperation</a:t>
            </a:r>
            <a:endParaRPr 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3" name="图片 7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753475" y="120650"/>
            <a:ext cx="3079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90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92893" y="210138"/>
            <a:ext cx="184299" cy="854718"/>
            <a:chOff x="410839" y="371185"/>
            <a:chExt cx="96328" cy="446736"/>
          </a:xfrm>
        </p:grpSpPr>
        <p:sp>
          <p:nvSpPr>
            <p:cNvPr id="10" name="圆角矩形 2"/>
            <p:cNvSpPr/>
            <p:nvPr/>
          </p:nvSpPr>
          <p:spPr>
            <a:xfrm>
              <a:off x="410839" y="371185"/>
              <a:ext cx="96328" cy="446736"/>
            </a:xfrm>
            <a:prstGeom prst="roundRect">
              <a:avLst>
                <a:gd name="adj" fmla="val 50000"/>
              </a:avLst>
            </a:prstGeom>
            <a:solidFill>
              <a:srgbClr val="018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426539" y="730966"/>
              <a:ext cx="64928" cy="649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191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618480" y="375269"/>
            <a:ext cx="647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 W</a:t>
            </a:r>
            <a:r>
              <a:rPr kumimoji="1" lang="en-US" altLang="zh-C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hy China needs Nuclear Energy</a:t>
            </a:r>
            <a:endParaRPr kumimoji="1"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8480" y="1285617"/>
            <a:ext cx="108500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The need for economic growth and improvement of people's living standards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. </a:t>
            </a:r>
          </a:p>
          <a:p>
            <a:pPr marL="514350" indent="-514350" algn="just">
              <a:buFont typeface="+mj-lt"/>
              <a:buAutoNum type="arabicPeriod"/>
            </a:pP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With the 30, 60 target, China facing 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f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ossil energy 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suppression, traditional coal power to be significantly shut 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down.</a:t>
            </a:r>
          </a:p>
          <a:p>
            <a:pPr marL="514350" indent="-514350" algn="just">
              <a:buFont typeface="+mj-lt"/>
              <a:buAutoNum type="arabicPeriod"/>
            </a:pP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Low-carbon new energy sources such as wind power and photovoltaic power are of poor quality comparing with nuclear power, and require nuclear power to provide base load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It’s quite difficulty to find other alternative resources to replace the Nuclear Energy. 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 algn="just"/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1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62B57082-DB0A-4EC6-80FF-E3767F5D10B8}"/>
              </a:ext>
            </a:extLst>
          </p:cNvPr>
          <p:cNvSpPr txBox="1"/>
          <p:nvPr/>
        </p:nvSpPr>
        <p:spPr>
          <a:xfrm>
            <a:off x="918318" y="4079971"/>
            <a:ext cx="5120868" cy="1691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Reach an </a:t>
            </a:r>
            <a:r>
              <a:rPr lang="en-US" altLang="zh-CN" sz="2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inflection point of greenhouse gas emissions </a:t>
            </a:r>
            <a:r>
              <a:rPr lang="en-US" altLang="zh-CN" sz="24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by 2030</a:t>
            </a:r>
            <a:endParaRPr lang="en-US" altLang="zh-CN" sz="2400" b="1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08F0A3EF-60FC-461E-814D-A404645F7E97}"/>
              </a:ext>
            </a:extLst>
          </p:cNvPr>
          <p:cNvSpPr txBox="1"/>
          <p:nvPr/>
        </p:nvSpPr>
        <p:spPr>
          <a:xfrm>
            <a:off x="6039186" y="3451764"/>
            <a:ext cx="5954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 i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‘Carbon Neutrality’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F15F380E-AD05-4600-9C9D-65CD7A2A1D66}"/>
              </a:ext>
            </a:extLst>
          </p:cNvPr>
          <p:cNvSpPr txBox="1"/>
          <p:nvPr/>
        </p:nvSpPr>
        <p:spPr>
          <a:xfrm>
            <a:off x="360108" y="3451763"/>
            <a:ext cx="6237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‘Emission Peak’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AB240017-DE4A-4728-A52A-48F2A652BE8B}"/>
              </a:ext>
            </a:extLst>
          </p:cNvPr>
          <p:cNvSpPr txBox="1"/>
          <p:nvPr/>
        </p:nvSpPr>
        <p:spPr>
          <a:xfrm>
            <a:off x="6397769" y="4079971"/>
            <a:ext cx="5237544" cy="1691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i="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Achieve net-zero carbon dioxide emissions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i="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by 2060</a:t>
            </a:r>
            <a:endParaRPr lang="zh-CN" altLang="en-US" sz="2400" b="1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92893" y="210138"/>
            <a:ext cx="184299" cy="854718"/>
            <a:chOff x="410839" y="371185"/>
            <a:chExt cx="96328" cy="446736"/>
          </a:xfrm>
        </p:grpSpPr>
        <p:sp>
          <p:nvSpPr>
            <p:cNvPr id="10" name="圆角矩形 2"/>
            <p:cNvSpPr/>
            <p:nvPr/>
          </p:nvSpPr>
          <p:spPr>
            <a:xfrm>
              <a:off x="410839" y="371185"/>
              <a:ext cx="96328" cy="446736"/>
            </a:xfrm>
            <a:prstGeom prst="roundRect">
              <a:avLst>
                <a:gd name="adj" fmla="val 50000"/>
              </a:avLst>
            </a:prstGeom>
            <a:solidFill>
              <a:srgbClr val="018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426539" y="730966"/>
              <a:ext cx="64928" cy="649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191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3962658" y="1756864"/>
            <a:ext cx="414248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rgbClr val="666666"/>
                </a:solidFill>
                <a:latin typeface="Arial" panose="020B0604020202020204" pitchFamily="34" charset="0"/>
              </a:rPr>
              <a:t>30, 60 </a:t>
            </a:r>
            <a:r>
              <a:rPr lang="en-US" altLang="zh-CN" sz="3200" b="1" dirty="0">
                <a:solidFill>
                  <a:srgbClr val="666666"/>
                </a:solidFill>
                <a:latin typeface="Arial" panose="020B0604020202020204" pitchFamily="34" charset="0"/>
              </a:rPr>
              <a:t>targets</a:t>
            </a:r>
            <a:endParaRPr lang="zh-CN" altLang="en-US" sz="3200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618480" y="375269"/>
            <a:ext cx="647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 W</a:t>
            </a:r>
            <a:r>
              <a:rPr kumimoji="1" lang="en-US" altLang="zh-C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hy China needs Nuclear Energy</a:t>
            </a:r>
            <a:endParaRPr kumimoji="1"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958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EAA124C2-69CB-456B-AC9E-F310D3FFCAC9}"/>
              </a:ext>
            </a:extLst>
          </p:cNvPr>
          <p:cNvSpPr txBox="1"/>
          <p:nvPr/>
        </p:nvSpPr>
        <p:spPr>
          <a:xfrm>
            <a:off x="684386" y="1937764"/>
            <a:ext cx="5348664" cy="5133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marR="0" lvl="0" indent="0" algn="ctr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dirty="0" smtClean="0"/>
              <a:t>2021 Government Work </a:t>
            </a:r>
            <a:r>
              <a:rPr lang="en-US" altLang="zh-CN" sz="2400" dirty="0"/>
              <a:t>R</a:t>
            </a:r>
            <a:r>
              <a:rPr lang="en-US" altLang="zh-CN" sz="2400" dirty="0" smtClean="0"/>
              <a:t>eport</a:t>
            </a:r>
            <a:endParaRPr lang="en-US" altLang="zh-CN" sz="2400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="" xmlns:a16="http://schemas.microsoft.com/office/drawing/2014/main" id="{2665C5D6-029C-47A3-B1AE-DAD900700B5E}"/>
              </a:ext>
            </a:extLst>
          </p:cNvPr>
          <p:cNvSpPr txBox="1"/>
          <p:nvPr/>
        </p:nvSpPr>
        <p:spPr>
          <a:xfrm>
            <a:off x="773595" y="2350456"/>
            <a:ext cx="6530197" cy="1029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16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3DFF5146-C6FD-440E-8D87-09B6FFA9EF7A}"/>
              </a:ext>
            </a:extLst>
          </p:cNvPr>
          <p:cNvSpPr txBox="1"/>
          <p:nvPr/>
        </p:nvSpPr>
        <p:spPr>
          <a:xfrm>
            <a:off x="773594" y="2610209"/>
            <a:ext cx="10726744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indent="288290" algn="just">
              <a:lnSpc>
                <a:spcPct val="13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indent="0"/>
            <a:r>
              <a:rPr lang="en-US" altLang="zh-CN" sz="2000" dirty="0" smtClean="0">
                <a:latin typeface="+mn-ea"/>
                <a:ea typeface="+mn-ea"/>
              </a:rPr>
              <a:t>Optimize </a:t>
            </a:r>
            <a:r>
              <a:rPr lang="en-US" altLang="zh-CN" sz="2000" dirty="0">
                <a:latin typeface="+mn-ea"/>
                <a:ea typeface="+mn-ea"/>
              </a:rPr>
              <a:t>the industrial structure and energy </a:t>
            </a:r>
            <a:r>
              <a:rPr lang="en-US" altLang="zh-CN" sz="2000" dirty="0" smtClean="0">
                <a:latin typeface="+mn-ea"/>
                <a:ea typeface="+mn-ea"/>
              </a:rPr>
              <a:t>structure. </a:t>
            </a:r>
            <a:r>
              <a:rPr lang="en-US" altLang="zh-CN" sz="2000" dirty="0">
                <a:latin typeface="+mn-ea"/>
                <a:ea typeface="+mn-ea"/>
              </a:rPr>
              <a:t>P</a:t>
            </a:r>
            <a:r>
              <a:rPr lang="en-US" altLang="zh-CN" sz="2000" dirty="0" smtClean="0">
                <a:latin typeface="+mn-ea"/>
                <a:ea typeface="+mn-ea"/>
              </a:rPr>
              <a:t>romote </a:t>
            </a:r>
            <a:r>
              <a:rPr lang="en-US" altLang="zh-CN" sz="2000" dirty="0">
                <a:latin typeface="+mn-ea"/>
                <a:ea typeface="+mn-ea"/>
              </a:rPr>
              <a:t>clean and efficient utilization of </a:t>
            </a:r>
            <a:r>
              <a:rPr lang="en-US" altLang="zh-CN" sz="2000" dirty="0" smtClean="0">
                <a:latin typeface="+mn-ea"/>
                <a:ea typeface="+mn-ea"/>
              </a:rPr>
              <a:t>coal; </a:t>
            </a:r>
            <a:r>
              <a:rPr lang="en-US" altLang="zh-CN" sz="2000" dirty="0">
                <a:latin typeface="+mn-ea"/>
                <a:ea typeface="+mn-ea"/>
              </a:rPr>
              <a:t>vigorously develop </a:t>
            </a:r>
            <a:r>
              <a:rPr lang="en-US" altLang="zh-CN" sz="2000" dirty="0" smtClean="0">
                <a:latin typeface="+mn-ea"/>
                <a:ea typeface="+mn-ea"/>
              </a:rPr>
              <a:t>clean energy, and </a:t>
            </a:r>
            <a:r>
              <a:rPr lang="en-US" altLang="zh-CN" sz="2000" b="1" dirty="0" smtClean="0">
                <a:latin typeface="+mn-ea"/>
                <a:ea typeface="+mn-ea"/>
              </a:rPr>
              <a:t>actively </a:t>
            </a:r>
            <a:r>
              <a:rPr lang="en-US" altLang="zh-CN" sz="2000" b="1" dirty="0">
                <a:latin typeface="+mn-ea"/>
                <a:ea typeface="+mn-ea"/>
              </a:rPr>
              <a:t>and orderly develop nuclear power on the premise of ensuring safety</a:t>
            </a:r>
            <a:r>
              <a:rPr lang="en-US" altLang="zh-CN" sz="2000" dirty="0">
                <a:latin typeface="+mn-ea"/>
                <a:ea typeface="+mn-ea"/>
              </a:rPr>
              <a:t>.</a:t>
            </a:r>
            <a:endParaRPr lang="zh-CN" altLang="en-US" sz="2000" dirty="0">
              <a:latin typeface="+mn-ea"/>
              <a:ea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EAA124C2-69CB-456B-AC9E-F310D3FFCAC9}"/>
              </a:ext>
            </a:extLst>
          </p:cNvPr>
          <p:cNvSpPr txBox="1"/>
          <p:nvPr/>
        </p:nvSpPr>
        <p:spPr>
          <a:xfrm>
            <a:off x="649240" y="4187248"/>
            <a:ext cx="9208030" cy="5133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marR="0" lvl="0" indent="0" algn="ctr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dirty="0" smtClean="0"/>
              <a:t>2021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Central Financial </a:t>
            </a:r>
            <a:r>
              <a:rPr lang="en-US" altLang="zh-CN" sz="2400" dirty="0"/>
              <a:t>and Economic </a:t>
            </a:r>
            <a:r>
              <a:rPr lang="en-US" altLang="zh-CN" sz="2400" dirty="0" smtClean="0"/>
              <a:t>Commission Meeting</a:t>
            </a:r>
            <a:endParaRPr lang="en-US" altLang="zh-CN" sz="240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="" xmlns:a16="http://schemas.microsoft.com/office/drawing/2014/main" id="{2665C5D6-029C-47A3-B1AE-DAD900700B5E}"/>
              </a:ext>
            </a:extLst>
          </p:cNvPr>
          <p:cNvSpPr txBox="1"/>
          <p:nvPr/>
        </p:nvSpPr>
        <p:spPr>
          <a:xfrm>
            <a:off x="736466" y="4607643"/>
            <a:ext cx="6509877" cy="10260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16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3DFF5146-C6FD-440E-8D87-09B6FFA9EF7A}"/>
              </a:ext>
            </a:extLst>
          </p:cNvPr>
          <p:cNvSpPr txBox="1"/>
          <p:nvPr/>
        </p:nvSpPr>
        <p:spPr>
          <a:xfrm>
            <a:off x="736465" y="4858012"/>
            <a:ext cx="10763873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indent="288290" algn="just">
              <a:lnSpc>
                <a:spcPct val="13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indent="0"/>
            <a:r>
              <a:rPr lang="en-US" altLang="zh-CN" sz="2000" b="1" dirty="0" smtClean="0">
                <a:latin typeface="+mn-ea"/>
                <a:ea typeface="+mn-ea"/>
              </a:rPr>
              <a:t>Build </a:t>
            </a:r>
            <a:r>
              <a:rPr lang="en-US" altLang="zh-CN" sz="2000" b="1" dirty="0">
                <a:latin typeface="+mn-ea"/>
                <a:ea typeface="+mn-ea"/>
              </a:rPr>
              <a:t>a clean, low-carbon, safe and efficient energy </a:t>
            </a:r>
            <a:r>
              <a:rPr lang="en-US" altLang="zh-CN" sz="2000" b="1" dirty="0" smtClean="0">
                <a:latin typeface="+mn-ea"/>
                <a:ea typeface="+mn-ea"/>
              </a:rPr>
              <a:t>system;</a:t>
            </a:r>
            <a:r>
              <a:rPr lang="en-US" altLang="zh-CN" sz="2000" dirty="0" smtClean="0">
                <a:latin typeface="+mn-ea"/>
                <a:ea typeface="+mn-ea"/>
              </a:rPr>
              <a:t> control </a:t>
            </a:r>
            <a:r>
              <a:rPr lang="en-US" altLang="zh-CN" sz="2000" dirty="0">
                <a:latin typeface="+mn-ea"/>
                <a:ea typeface="+mn-ea"/>
              </a:rPr>
              <a:t>the total amount of fossil </a:t>
            </a:r>
            <a:r>
              <a:rPr lang="en-US" altLang="zh-CN" sz="2000" dirty="0" smtClean="0">
                <a:latin typeface="+mn-ea"/>
                <a:ea typeface="+mn-ea"/>
              </a:rPr>
              <a:t>energy; strive </a:t>
            </a:r>
            <a:r>
              <a:rPr lang="en-US" altLang="zh-CN" sz="2000" dirty="0">
                <a:latin typeface="+mn-ea"/>
                <a:ea typeface="+mn-ea"/>
              </a:rPr>
              <a:t>to improve utilization </a:t>
            </a:r>
            <a:r>
              <a:rPr lang="en-US" altLang="zh-CN" sz="2000" dirty="0" smtClean="0">
                <a:latin typeface="+mn-ea"/>
                <a:ea typeface="+mn-ea"/>
              </a:rPr>
              <a:t>efficiency; implement </a:t>
            </a:r>
            <a:r>
              <a:rPr lang="en-US" altLang="zh-CN" sz="2000" dirty="0">
                <a:latin typeface="+mn-ea"/>
                <a:ea typeface="+mn-ea"/>
              </a:rPr>
              <a:t>renewable energy substitution </a:t>
            </a:r>
            <a:r>
              <a:rPr lang="en-US" altLang="zh-CN" sz="2000" dirty="0" smtClean="0">
                <a:latin typeface="+mn-ea"/>
                <a:ea typeface="+mn-ea"/>
              </a:rPr>
              <a:t>actions; </a:t>
            </a:r>
            <a:r>
              <a:rPr lang="en-US" altLang="zh-CN" sz="2000" dirty="0">
                <a:latin typeface="+mn-ea"/>
                <a:ea typeface="+mn-ea"/>
              </a:rPr>
              <a:t>deepen power system </a:t>
            </a:r>
            <a:r>
              <a:rPr lang="en-US" altLang="zh-CN" sz="2000" dirty="0" smtClean="0">
                <a:latin typeface="+mn-ea"/>
                <a:ea typeface="+mn-ea"/>
              </a:rPr>
              <a:t>reform, and </a:t>
            </a:r>
            <a:r>
              <a:rPr lang="en-US" altLang="zh-CN" sz="2000" b="1" dirty="0">
                <a:latin typeface="+mn-ea"/>
                <a:ea typeface="+mn-ea"/>
              </a:rPr>
              <a:t>build a new power system with </a:t>
            </a:r>
            <a:r>
              <a:rPr lang="en-US" altLang="zh-CN" sz="2000" b="1" dirty="0" smtClean="0">
                <a:latin typeface="+mn-ea"/>
                <a:ea typeface="+mn-ea"/>
              </a:rPr>
              <a:t>clean </a:t>
            </a:r>
            <a:r>
              <a:rPr lang="en-US" altLang="zh-CN" sz="2000" b="1" dirty="0">
                <a:latin typeface="+mn-ea"/>
                <a:ea typeface="+mn-ea"/>
              </a:rPr>
              <a:t>energy as the </a:t>
            </a:r>
            <a:r>
              <a:rPr lang="en-US" altLang="zh-CN" sz="2000" b="1" dirty="0" smtClean="0">
                <a:latin typeface="+mn-ea"/>
                <a:ea typeface="+mn-ea"/>
              </a:rPr>
              <a:t>majority.</a:t>
            </a:r>
            <a:endParaRPr lang="zh-CN" altLang="en-US" sz="2000" b="1" dirty="0">
              <a:latin typeface="+mn-ea"/>
              <a:ea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28909" y="1234645"/>
            <a:ext cx="1184259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70 million </a:t>
            </a:r>
            <a:r>
              <a:rPr lang="en-US" altLang="zh-CN" sz="2600" b="1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kWs</a:t>
            </a:r>
            <a:r>
              <a:rPr lang="en-US" altLang="zh-CN" sz="2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in operation and 40 million </a:t>
            </a:r>
            <a:r>
              <a:rPr lang="en-US" altLang="zh-CN" sz="2600" b="1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kWs</a:t>
            </a:r>
            <a:r>
              <a:rPr lang="en-US" altLang="zh-CN" sz="2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under construction by 2025</a:t>
            </a:r>
            <a:endParaRPr lang="zh-CN" altLang="en-US" sz="2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92893" y="210138"/>
            <a:ext cx="184299" cy="854718"/>
            <a:chOff x="410839" y="371185"/>
            <a:chExt cx="96328" cy="446736"/>
          </a:xfrm>
        </p:grpSpPr>
        <p:sp>
          <p:nvSpPr>
            <p:cNvPr id="11" name="圆角矩形 2"/>
            <p:cNvSpPr/>
            <p:nvPr/>
          </p:nvSpPr>
          <p:spPr>
            <a:xfrm>
              <a:off x="410839" y="371185"/>
              <a:ext cx="96328" cy="446736"/>
            </a:xfrm>
            <a:prstGeom prst="roundRect">
              <a:avLst>
                <a:gd name="adj" fmla="val 50000"/>
              </a:avLst>
            </a:prstGeom>
            <a:solidFill>
              <a:srgbClr val="018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426539" y="730966"/>
              <a:ext cx="64928" cy="649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191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618479" y="375269"/>
            <a:ext cx="859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02 Development </a:t>
            </a:r>
            <a:r>
              <a:rPr kumimoji="1"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Plan of </a:t>
            </a:r>
            <a:r>
              <a:rPr kumimoji="1"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China Nuclear </a:t>
            </a:r>
            <a:r>
              <a:rPr kumimoji="1"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</a:t>
            </a:r>
            <a:r>
              <a:rPr kumimoji="1"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ower</a:t>
            </a:r>
            <a:endParaRPr kumimoji="1"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360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15"/>
          <p:cNvSpPr/>
          <p:nvPr/>
        </p:nvSpPr>
        <p:spPr>
          <a:xfrm>
            <a:off x="447154" y="1046926"/>
            <a:ext cx="11289238" cy="101377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8" name="组合 107"/>
          <p:cNvGrpSpPr/>
          <p:nvPr/>
        </p:nvGrpSpPr>
        <p:grpSpPr>
          <a:xfrm>
            <a:off x="292893" y="210138"/>
            <a:ext cx="184299" cy="854718"/>
            <a:chOff x="410839" y="371185"/>
            <a:chExt cx="96328" cy="446736"/>
          </a:xfrm>
        </p:grpSpPr>
        <p:sp>
          <p:nvSpPr>
            <p:cNvPr id="109" name="圆角矩形 2"/>
            <p:cNvSpPr/>
            <p:nvPr/>
          </p:nvSpPr>
          <p:spPr>
            <a:xfrm>
              <a:off x="410839" y="371185"/>
              <a:ext cx="96328" cy="446736"/>
            </a:xfrm>
            <a:prstGeom prst="roundRect">
              <a:avLst>
                <a:gd name="adj" fmla="val 50000"/>
              </a:avLst>
            </a:prstGeom>
            <a:solidFill>
              <a:srgbClr val="018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426539" y="730966"/>
              <a:ext cx="64928" cy="649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191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2" name="矩形 111"/>
          <p:cNvSpPr/>
          <p:nvPr/>
        </p:nvSpPr>
        <p:spPr>
          <a:xfrm>
            <a:off x="477192" y="3767192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i="1" dirty="0" smtClean="0">
                <a:solidFill>
                  <a:srgbClr val="1479BE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1 Safety</a:t>
            </a:r>
            <a:endParaRPr lang="zh-CN" altLang="en-US" sz="3600" b="1" i="1" dirty="0">
              <a:solidFill>
                <a:srgbClr val="1479BE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41505" y="2159060"/>
            <a:ext cx="899488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altLang="zh-CN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great number of technical improvements have been made to the operating units after the Fukushima </a:t>
            </a:r>
            <a:r>
              <a:rPr lang="en-US" altLang="zh-CN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nuclear accident. </a:t>
            </a:r>
          </a:p>
          <a:p>
            <a:pPr marL="457200" indent="-457200" algn="just">
              <a:buFont typeface="+mj-lt"/>
              <a:buAutoNum type="arabicPeriod"/>
            </a:pP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Third </a:t>
            </a:r>
            <a:r>
              <a:rPr lang="en-US" altLang="zh-CN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Generation Nuclear Power reactors are constructed with the latest standards.</a:t>
            </a:r>
            <a:endParaRPr lang="zh-CN" altLang="en-US" sz="21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Adhere to strict standards in site selection</a:t>
            </a:r>
            <a:r>
              <a:rPr lang="en-US" altLang="zh-CN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en-US" altLang="zh-CN" sz="21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Strengthening </a:t>
            </a:r>
            <a:r>
              <a:rPr lang="en-US" altLang="zh-CN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building and construction management, </a:t>
            </a:r>
            <a:r>
              <a:rPr lang="en-US" altLang="zh-CN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like intelligent site, new construction technology.</a:t>
            </a:r>
            <a:endParaRPr lang="zh-CN" altLang="zh-CN" sz="21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Strengthen the regulation of equipment manufacturing, </a:t>
            </a:r>
            <a:r>
              <a:rPr lang="en-US" altLang="zh-CN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like preferred and negative list, nuclear class qualification.</a:t>
            </a:r>
          </a:p>
          <a:p>
            <a:pPr marL="457200" indent="-457200" algn="just">
              <a:buFont typeface="+mj-lt"/>
              <a:buAutoNum type="arabicPeriod"/>
            </a:pP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Performance improvement of operating reactor units</a:t>
            </a:r>
            <a:r>
              <a:rPr lang="en-US" altLang="zh-CN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en-US" altLang="zh-CN" sz="21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8478" y="375269"/>
            <a:ext cx="8819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03 Concerns and Countermeasures</a:t>
            </a:r>
            <a:endParaRPr kumimoji="1"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3DFF5146-C6FD-440E-8D87-09B6FFA9EF7A}"/>
              </a:ext>
            </a:extLst>
          </p:cNvPr>
          <p:cNvSpPr txBox="1"/>
          <p:nvPr/>
        </p:nvSpPr>
        <p:spPr>
          <a:xfrm>
            <a:off x="728401" y="995904"/>
            <a:ext cx="10726744" cy="1120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indent="288290" algn="just">
              <a:lnSpc>
                <a:spcPct val="13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indent="0" algn="ctr"/>
            <a:r>
              <a:rPr lang="en-US" altLang="zh-CN" sz="2800" b="1" dirty="0" smtClean="0">
                <a:solidFill>
                  <a:schemeClr val="bg1"/>
                </a:solidFill>
              </a:rPr>
              <a:t>China mainly have 3 concerns on nuclear power development, and have </a:t>
            </a:r>
            <a:r>
              <a:rPr lang="en-US" altLang="zh-CN" sz="2800" b="1" dirty="0">
                <a:solidFill>
                  <a:schemeClr val="bg1"/>
                </a:solidFill>
              </a:rPr>
              <a:t>several 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Countermeasures to each of them.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1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组合 107"/>
          <p:cNvGrpSpPr/>
          <p:nvPr/>
        </p:nvGrpSpPr>
        <p:grpSpPr>
          <a:xfrm>
            <a:off x="292893" y="210138"/>
            <a:ext cx="184299" cy="854718"/>
            <a:chOff x="410839" y="371185"/>
            <a:chExt cx="96328" cy="446736"/>
          </a:xfrm>
        </p:grpSpPr>
        <p:sp>
          <p:nvSpPr>
            <p:cNvPr id="109" name="圆角矩形 2"/>
            <p:cNvSpPr/>
            <p:nvPr/>
          </p:nvSpPr>
          <p:spPr>
            <a:xfrm>
              <a:off x="410839" y="371185"/>
              <a:ext cx="96328" cy="446736"/>
            </a:xfrm>
            <a:prstGeom prst="roundRect">
              <a:avLst>
                <a:gd name="adj" fmla="val 50000"/>
              </a:avLst>
            </a:prstGeom>
            <a:solidFill>
              <a:srgbClr val="018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426539" y="730966"/>
              <a:ext cx="64928" cy="649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191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2861999" y="2488804"/>
            <a:ext cx="86683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Many optimized designs made and further to be made.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altLang="zh-CN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modular construction </a:t>
            </a: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new technology as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much as possible to shorten the construction </a:t>
            </a: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period.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altLang="zh-CN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Nuclear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 </a:t>
            </a: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 Nuclear energy </a:t>
            </a:r>
            <a:r>
              <a:rPr lang="en-US" altLang="zh-CN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multipurposes</a:t>
            </a: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8478" y="375269"/>
            <a:ext cx="8819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03 Concerns and Countermeasures</a:t>
            </a:r>
            <a:endParaRPr kumimoji="1"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7710" y="3240243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i="1" dirty="0">
                <a:solidFill>
                  <a:srgbClr val="1479BE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2 Economy</a:t>
            </a:r>
            <a:endParaRPr lang="zh-CN" altLang="en-US" sz="3600" b="1" i="1" dirty="0">
              <a:solidFill>
                <a:srgbClr val="1479BE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71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组合 107"/>
          <p:cNvGrpSpPr/>
          <p:nvPr/>
        </p:nvGrpSpPr>
        <p:grpSpPr>
          <a:xfrm>
            <a:off x="292893" y="210138"/>
            <a:ext cx="184299" cy="854718"/>
            <a:chOff x="410839" y="371185"/>
            <a:chExt cx="96328" cy="446736"/>
          </a:xfrm>
        </p:grpSpPr>
        <p:sp>
          <p:nvSpPr>
            <p:cNvPr id="109" name="圆角矩形 2"/>
            <p:cNvSpPr/>
            <p:nvPr/>
          </p:nvSpPr>
          <p:spPr>
            <a:xfrm>
              <a:off x="410839" y="371185"/>
              <a:ext cx="96328" cy="446736"/>
            </a:xfrm>
            <a:prstGeom prst="roundRect">
              <a:avLst>
                <a:gd name="adj" fmla="val 50000"/>
              </a:avLst>
            </a:prstGeom>
            <a:solidFill>
              <a:srgbClr val="018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426539" y="730966"/>
              <a:ext cx="64928" cy="649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191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2" name="矩形 111"/>
          <p:cNvSpPr/>
          <p:nvPr/>
        </p:nvSpPr>
        <p:spPr>
          <a:xfrm>
            <a:off x="909701" y="3006321"/>
            <a:ext cx="168988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i="1" dirty="0">
                <a:solidFill>
                  <a:srgbClr val="1479BE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Public </a:t>
            </a:r>
            <a:endParaRPr lang="en-US" altLang="zh-CN" sz="3200" b="1" i="1" dirty="0" smtClean="0">
              <a:solidFill>
                <a:srgbClr val="1479BE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b="1" i="1" dirty="0" smtClean="0">
                <a:solidFill>
                  <a:srgbClr val="1479BE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support</a:t>
            </a:r>
            <a:endParaRPr lang="zh-CN" altLang="en-US" sz="3200" b="1" i="1" dirty="0">
              <a:solidFill>
                <a:srgbClr val="1479BE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45516" y="1467439"/>
            <a:ext cx="873171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Excellent safety </a:t>
            </a: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performance.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altLang="zh-CN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Transparency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nuclear power plant operation and </a:t>
            </a: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information.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altLang="zh-CN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need for ecological </a:t>
            </a: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improvement.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altLang="zh-CN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Interest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connection. Employment, </a:t>
            </a: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School funding, Community building, NPP related industrial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parks, nuclear power </a:t>
            </a: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multipurpose.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altLang="zh-CN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Publicity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Governments, regulators, corporations , associations and NPPs.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8478" y="375269"/>
            <a:ext cx="8819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03 Concerns and Countermeasures</a:t>
            </a:r>
            <a:endParaRPr kumimoji="1"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0480" y="3160210"/>
            <a:ext cx="6848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i="1" dirty="0" smtClean="0">
                <a:solidFill>
                  <a:srgbClr val="1479BE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3 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7022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组合 107"/>
          <p:cNvGrpSpPr/>
          <p:nvPr/>
        </p:nvGrpSpPr>
        <p:grpSpPr>
          <a:xfrm>
            <a:off x="292893" y="210138"/>
            <a:ext cx="184299" cy="854718"/>
            <a:chOff x="410839" y="371185"/>
            <a:chExt cx="96328" cy="446736"/>
          </a:xfrm>
        </p:grpSpPr>
        <p:sp>
          <p:nvSpPr>
            <p:cNvPr id="109" name="圆角矩形 2"/>
            <p:cNvSpPr/>
            <p:nvPr/>
          </p:nvSpPr>
          <p:spPr>
            <a:xfrm>
              <a:off x="410839" y="371185"/>
              <a:ext cx="96328" cy="446736"/>
            </a:xfrm>
            <a:prstGeom prst="roundRect">
              <a:avLst>
                <a:gd name="adj" fmla="val 50000"/>
              </a:avLst>
            </a:prstGeom>
            <a:solidFill>
              <a:srgbClr val="018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426539" y="730966"/>
              <a:ext cx="64928" cy="649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191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1" name="文本框 30" descr="e7d195523061f1c0d3ba7f298e59d031c9c3f97027ed136f882110EF8F17BAD1F2C348D17C7856EF46CB4678CC9E44EE1ABA681E3133328A7B4D22AAF822B2429426B2355AA8CC4431B8568D2CF3B73A2FB6443EB3D2459E1870572BD83727081C7139B573EDA983CC3C21290CB8CC35099B78A41AAE0B87C6A5A410784E67F1260EF81980592E40"/>
          <p:cNvSpPr txBox="1"/>
          <p:nvPr/>
        </p:nvSpPr>
        <p:spPr>
          <a:xfrm>
            <a:off x="618479" y="1064855"/>
            <a:ext cx="11303890" cy="523220"/>
          </a:xfrm>
          <a:prstGeom prst="rect">
            <a:avLst/>
          </a:prstGeom>
          <a:solidFill>
            <a:srgbClr val="0081CC"/>
          </a:solidFill>
        </p:spPr>
        <p:txBody>
          <a:bodyPr wrap="square" rtlCol="0" anchor="ctr" anchorCtr="0">
            <a:spAutoFit/>
          </a:bodyPr>
          <a:lstStyle/>
          <a:p>
            <a:r>
              <a:rPr lang="en-US" sz="2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微软雅黑" panose="020B0503020204020204" pitchFamily="34" charset="-122"/>
              </a:rPr>
              <a:t>Continuous </a:t>
            </a:r>
            <a:r>
              <a:rPr lang="en-US" sz="2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微软雅黑" panose="020B0503020204020204" pitchFamily="34" charset="-122"/>
              </a:rPr>
              <a:t>safe </a:t>
            </a:r>
            <a:r>
              <a:rPr lang="en-US" sz="2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微软雅黑" panose="020B0503020204020204" pitchFamily="34" charset="-122"/>
              </a:rPr>
              <a:t>operation </a:t>
            </a:r>
            <a:r>
              <a:rPr lang="en-US" altLang="zh-CN" sz="2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微软雅黑" panose="020B0503020204020204" pitchFamily="34" charset="-122"/>
              </a:rPr>
              <a:t>—</a:t>
            </a:r>
            <a:r>
              <a:rPr lang="en-US" sz="2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微软雅黑" panose="020B0503020204020204" pitchFamily="34" charset="-122"/>
              </a:rPr>
              <a:t>WANO </a:t>
            </a:r>
            <a:r>
              <a:rPr lang="en-US" sz="2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微软雅黑" panose="020B0503020204020204" pitchFamily="34" charset="-122"/>
              </a:rPr>
              <a:t>Performance </a:t>
            </a:r>
            <a:r>
              <a:rPr lang="en-US" sz="2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微软雅黑" panose="020B0503020204020204" pitchFamily="34" charset="-122"/>
              </a:rPr>
              <a:t>Indicators</a:t>
            </a:r>
            <a:endParaRPr lang="en-US" sz="2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38" name="表格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347879"/>
              </p:ext>
            </p:extLst>
          </p:nvPr>
        </p:nvGraphicFramePr>
        <p:xfrm>
          <a:off x="6328051" y="7051563"/>
          <a:ext cx="5230903" cy="1973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4672">
                  <a:extLst>
                    <a:ext uri="{9D8B030D-6E8A-4147-A177-3AD203B41FA5}">
                      <a16:colId xmlns="" xmlns:a16="http://schemas.microsoft.com/office/drawing/2014/main" val="2498740034"/>
                    </a:ext>
                  </a:extLst>
                </a:gridCol>
                <a:gridCol w="1486971">
                  <a:extLst>
                    <a:ext uri="{9D8B030D-6E8A-4147-A177-3AD203B41FA5}">
                      <a16:colId xmlns="" xmlns:a16="http://schemas.microsoft.com/office/drawing/2014/main" val="4022147867"/>
                    </a:ext>
                  </a:extLst>
                </a:gridCol>
                <a:gridCol w="1439260">
                  <a:extLst>
                    <a:ext uri="{9D8B030D-6E8A-4147-A177-3AD203B41FA5}">
                      <a16:colId xmlns="" xmlns:a16="http://schemas.microsoft.com/office/drawing/2014/main" val="4219320378"/>
                    </a:ext>
                  </a:extLst>
                </a:gridCol>
              </a:tblGrid>
              <a:tr h="356548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 </a:t>
                      </a:r>
                      <a:endParaRPr lang="zh-CN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World</a:t>
                      </a:r>
                      <a:endParaRPr lang="zh-CN" sz="16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China</a:t>
                      </a:r>
                      <a:endParaRPr lang="zh-CN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135208555"/>
                  </a:ext>
                </a:extLst>
              </a:tr>
              <a:tr h="356548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Effective Units</a:t>
                      </a:r>
                      <a:endParaRPr lang="zh-CN" sz="16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+mn-ea"/>
                          <a:ea typeface="+mn-ea"/>
                        </a:rPr>
                        <a:t>397</a:t>
                      </a:r>
                      <a:endParaRPr lang="zh-CN" sz="1800" b="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effectLst/>
                          <a:latin typeface="+mn-ea"/>
                          <a:ea typeface="+mn-ea"/>
                        </a:rPr>
                        <a:t>47</a:t>
                      </a:r>
                      <a:endParaRPr lang="zh-CN" sz="1800" b="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257842684"/>
                  </a:ext>
                </a:extLst>
              </a:tr>
              <a:tr h="356548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Full Score Units</a:t>
                      </a:r>
                      <a:endParaRPr lang="zh-CN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effectLst/>
                          <a:latin typeface="+mn-ea"/>
                          <a:ea typeface="+mn-ea"/>
                        </a:rPr>
                        <a:t>73</a:t>
                      </a:r>
                      <a:endParaRPr lang="zh-CN" sz="1800" b="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0" dirty="0">
                          <a:effectLst/>
                          <a:latin typeface="+mn-ea"/>
                          <a:ea typeface="+mn-ea"/>
                        </a:rPr>
                        <a:t>30</a:t>
                      </a:r>
                      <a:endParaRPr lang="zh-CN" sz="1800" b="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991335104"/>
                  </a:ext>
                </a:extLst>
              </a:tr>
              <a:tr h="547696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Full Score Unit Proportion</a:t>
                      </a:r>
                      <a:endParaRPr lang="zh-CN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+mn-ea"/>
                          <a:ea typeface="+mn-ea"/>
                        </a:rPr>
                        <a:t>18.39%</a:t>
                      </a:r>
                      <a:endParaRPr lang="zh-CN" sz="1800" b="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+mn-ea"/>
                          <a:ea typeface="+mn-ea"/>
                        </a:rPr>
                        <a:t>63.83%</a:t>
                      </a:r>
                      <a:endParaRPr lang="zh-CN" sz="1800" b="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92171884"/>
                  </a:ext>
                </a:extLst>
              </a:tr>
              <a:tr h="356548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Average Value</a:t>
                      </a:r>
                      <a:endParaRPr lang="zh-CN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+mn-ea"/>
                          <a:ea typeface="+mn-ea"/>
                        </a:rPr>
                        <a:t>86.68</a:t>
                      </a:r>
                      <a:endParaRPr lang="zh-CN" sz="1800" b="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+mn-ea"/>
                          <a:ea typeface="+mn-ea"/>
                        </a:rPr>
                        <a:t>97.18</a:t>
                      </a:r>
                      <a:endParaRPr lang="zh-CN" sz="1800" b="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035266775"/>
                  </a:ext>
                </a:extLst>
              </a:tr>
            </a:tbl>
          </a:graphicData>
        </a:graphic>
      </p:graphicFrame>
      <p:graphicFrame>
        <p:nvGraphicFramePr>
          <p:cNvPr id="17" name="图表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661950"/>
              </p:ext>
            </p:extLst>
          </p:nvPr>
        </p:nvGraphicFramePr>
        <p:xfrm>
          <a:off x="0" y="1711064"/>
          <a:ext cx="12192000" cy="5146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618478" y="375269"/>
            <a:ext cx="8819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03 Concerns and Countermeasures</a:t>
            </a:r>
            <a:endParaRPr kumimoji="1"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66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ganisation/General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ANO General Template.potx" id="{A39AA59B-28A3-4D03-8C3F-427086B374BB}" vid="{968BDFB5-00A4-4783-ABC3-C031FE6A8637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3575</TotalTime>
  <Words>710</Words>
  <Application>Microsoft Office PowerPoint</Application>
  <PresentationFormat>宽屏</PresentationFormat>
  <Paragraphs>116</Paragraphs>
  <Slides>13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Microsoft Yahei</vt:lpstr>
      <vt:lpstr>Source Sans Pro</vt:lpstr>
      <vt:lpstr>等线</vt:lpstr>
      <vt:lpstr>等线 Light</vt:lpstr>
      <vt:lpstr>华文细黑</vt:lpstr>
      <vt:lpstr>宋体</vt:lpstr>
      <vt:lpstr>宋体</vt:lpstr>
      <vt:lpstr>微软雅黑</vt:lpstr>
      <vt:lpstr>微软雅黑 Light</vt:lpstr>
      <vt:lpstr>Agency FB</vt:lpstr>
      <vt:lpstr>Arial</vt:lpstr>
      <vt:lpstr>Calibri</vt:lpstr>
      <vt:lpstr>Times New Roman</vt:lpstr>
      <vt:lpstr>Wingdings</vt:lpstr>
      <vt:lpstr>Office 主题​​</vt:lpstr>
      <vt:lpstr>1_Office 主题​​</vt:lpstr>
      <vt:lpstr>Organisation/General Theme</vt:lpstr>
      <vt:lpstr>3_Office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BJ-JIANGCX</dc:creator>
  <cp:lastModifiedBy>张振华</cp:lastModifiedBy>
  <cp:revision>313</cp:revision>
  <cp:lastPrinted>2020-09-10T00:46:36Z</cp:lastPrinted>
  <dcterms:created xsi:type="dcterms:W3CDTF">2020-09-07T12:51:09Z</dcterms:created>
  <dcterms:modified xsi:type="dcterms:W3CDTF">2021-10-13T09:11:18Z</dcterms:modified>
</cp:coreProperties>
</file>